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1022" r:id="rId2"/>
    <p:sldId id="1021" r:id="rId3"/>
    <p:sldId id="554" r:id="rId4"/>
    <p:sldId id="446" r:id="rId5"/>
    <p:sldId id="453" r:id="rId6"/>
    <p:sldId id="1019" r:id="rId7"/>
    <p:sldId id="1020" r:id="rId8"/>
    <p:sldId id="456" r:id="rId9"/>
    <p:sldId id="455" r:id="rId10"/>
    <p:sldId id="441" r:id="rId11"/>
    <p:sldId id="442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4BDD3-3D3B-4031-BB92-1C06AD482171}" v="1014" dt="2022-06-30T07:04:33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8" d="100"/>
          <a:sy n="58" d="100"/>
        </p:scale>
        <p:origin x="110" y="27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044BDD3-3D3B-4031-BB92-1C06AD482171}"/>
    <pc:docChg chg="undo custSel modSld">
      <pc:chgData name="Trang Ha" userId="270efafb50020bd6" providerId="LiveId" clId="{0044BDD3-3D3B-4031-BB92-1C06AD482171}" dt="2022-06-30T07:08:16.432" v="1440" actId="1076"/>
      <pc:docMkLst>
        <pc:docMk/>
      </pc:docMkLst>
      <pc:sldChg chg="modSp mod">
        <pc:chgData name="Trang Ha" userId="270efafb50020bd6" providerId="LiveId" clId="{0044BDD3-3D3B-4031-BB92-1C06AD482171}" dt="2022-06-30T07:05:37.566" v="1437" actId="20577"/>
        <pc:sldMkLst>
          <pc:docMk/>
          <pc:sldMk cId="0" sldId="327"/>
        </pc:sldMkLst>
        <pc:spChg chg="mod">
          <ac:chgData name="Trang Ha" userId="270efafb50020bd6" providerId="LiveId" clId="{0044BDD3-3D3B-4031-BB92-1C06AD482171}" dt="2022-06-30T07:05:37.566" v="1437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0044BDD3-3D3B-4031-BB92-1C06AD482171}" dt="2022-06-30T02:05:16.436" v="107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22.820" v="108" actId="14100"/>
          <ac:picMkLst>
            <pc:docMk/>
            <pc:sldMk cId="0" sldId="327"/>
            <ac:picMk id="2051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05.768" v="105" actId="1035"/>
          <ac:picMkLst>
            <pc:docMk/>
            <pc:sldMk cId="0" sldId="327"/>
            <ac:picMk id="2055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26.632" v="109" actId="1076"/>
          <ac:picMkLst>
            <pc:docMk/>
            <pc:sldMk cId="0" sldId="327"/>
            <ac:picMk id="2060" creationId="{00000000-0000-0000-0000-000000000000}"/>
          </ac:picMkLst>
        </pc:picChg>
      </pc:sldChg>
      <pc:sldChg chg="addSp delSp modSp mod delAnim modAnim">
        <pc:chgData name="Trang Ha" userId="270efafb50020bd6" providerId="LiveId" clId="{0044BDD3-3D3B-4031-BB92-1C06AD482171}" dt="2022-06-30T02:07:17.023" v="130" actId="20577"/>
        <pc:sldMkLst>
          <pc:docMk/>
          <pc:sldMk cId="0" sldId="407"/>
        </pc:sldMkLst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24" creationId="{00000000-0000-0000-0000-000000000000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28" creationId="{5C99BC55-33E1-7275-D1EA-FA59843E2F41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29" creationId="{AD55F701-23D1-AAF5-43DE-8C0BF1CB46C0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30" creationId="{4033BA65-B52C-5ABE-F4F9-62A23C0F8F24}"/>
          </ac:spMkLst>
        </pc:spChg>
        <pc:spChg chg="del">
          <ac:chgData name="Trang Ha" userId="270efafb50020bd6" providerId="LiveId" clId="{0044BDD3-3D3B-4031-BB92-1C06AD482171}" dt="2022-06-30T02:06:50.952" v="117" actId="478"/>
          <ac:spMkLst>
            <pc:docMk/>
            <pc:sldMk cId="0" sldId="407"/>
            <ac:spMk id="55" creationId="{00000000-0000-0000-0000-000000000000}"/>
          </ac:spMkLst>
        </pc:spChg>
        <pc:spChg chg="mod">
          <ac:chgData name="Trang Ha" userId="270efafb50020bd6" providerId="LiveId" clId="{0044BDD3-3D3B-4031-BB92-1C06AD482171}" dt="2022-06-30T02:07:17.023" v="130" actId="20577"/>
          <ac:spMkLst>
            <pc:docMk/>
            <pc:sldMk cId="0" sldId="407"/>
            <ac:spMk id="61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2.608" v="119" actId="478"/>
          <ac:spMkLst>
            <pc:docMk/>
            <pc:sldMk cId="0" sldId="407"/>
            <ac:spMk id="64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4.188" v="121" actId="478"/>
          <ac:spMkLst>
            <pc:docMk/>
            <pc:sldMk cId="0" sldId="407"/>
            <ac:spMk id="65" creationId="{00000000-0000-0000-0000-000000000000}"/>
          </ac:spMkLst>
        </pc:spChg>
        <pc:spChg chg="del mod">
          <ac:chgData name="Trang Ha" userId="270efafb50020bd6" providerId="LiveId" clId="{0044BDD3-3D3B-4031-BB92-1C06AD482171}" dt="2022-06-30T02:06:55.730" v="124" actId="478"/>
          <ac:spMkLst>
            <pc:docMk/>
            <pc:sldMk cId="0" sldId="407"/>
            <ac:spMk id="66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1.756" v="118" actId="478"/>
          <ac:spMkLst>
            <pc:docMk/>
            <pc:sldMk cId="0" sldId="407"/>
            <ac:spMk id="67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4.684" v="122" actId="478"/>
          <ac:spMkLst>
            <pc:docMk/>
            <pc:sldMk cId="0" sldId="407"/>
            <ac:spMk id="68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3.323" v="120" actId="478"/>
          <ac:spMkLst>
            <pc:docMk/>
            <pc:sldMk cId="0" sldId="407"/>
            <ac:spMk id="69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70" creationId="{00000000-0000-0000-0000-000000000000}"/>
          </ac:spMkLst>
        </pc:spChg>
        <pc:spChg chg="del mod">
          <ac:chgData name="Trang Ha" userId="270efafb50020bd6" providerId="LiveId" clId="{0044BDD3-3D3B-4031-BB92-1C06AD482171}" dt="2022-06-30T02:06:57.425" v="126" actId="478"/>
          <ac:spMkLst>
            <pc:docMk/>
            <pc:sldMk cId="0" sldId="407"/>
            <ac:spMk id="71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72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73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74" creationId="{00000000-0000-0000-0000-000000000000}"/>
          </ac:spMkLst>
        </pc:spChg>
        <pc:grpChg chg="del">
          <ac:chgData name="Trang Ha" userId="270efafb50020bd6" providerId="LiveId" clId="{0044BDD3-3D3B-4031-BB92-1C06AD482171}" dt="2022-06-30T02:06:49.921" v="116" actId="478"/>
          <ac:grpSpMkLst>
            <pc:docMk/>
            <pc:sldMk cId="0" sldId="407"/>
            <ac:grpSpMk id="49" creationId="{00000000-0000-0000-0000-000000000000}"/>
          </ac:grpSpMkLst>
        </pc:grpChg>
        <pc:picChg chg="del">
          <ac:chgData name="Trang Ha" userId="270efafb50020bd6" providerId="LiveId" clId="{0044BDD3-3D3B-4031-BB92-1C06AD482171}" dt="2022-06-30T02:06:48.744" v="115" actId="478"/>
          <ac:picMkLst>
            <pc:docMk/>
            <pc:sldMk cId="0" sldId="407"/>
            <ac:picMk id="48" creationId="{00000000-0000-0000-0000-000000000000}"/>
          </ac:picMkLst>
        </pc:picChg>
      </pc:sldChg>
      <pc:sldChg chg="delSp modSp mod delAnim">
        <pc:chgData name="Trang Ha" userId="270efafb50020bd6" providerId="LiveId" clId="{0044BDD3-3D3B-4031-BB92-1C06AD482171}" dt="2022-06-30T06:34:44.044" v="988" actId="2710"/>
        <pc:sldMkLst>
          <pc:docMk/>
          <pc:sldMk cId="4184934910" sldId="427"/>
        </pc:sldMkLst>
        <pc:spChg chg="del mod">
          <ac:chgData name="Trang Ha" userId="270efafb50020bd6" providerId="LiveId" clId="{0044BDD3-3D3B-4031-BB92-1C06AD482171}" dt="2022-06-30T02:06:25.534" v="111" actId="47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0044BDD3-3D3B-4031-BB92-1C06AD482171}" dt="2022-06-30T06:34:18.078" v="985" actId="14100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0044BDD3-3D3B-4031-BB92-1C06AD482171}" dt="2022-06-30T06:34:44.044" v="988" actId="2710"/>
          <ac:spMkLst>
            <pc:docMk/>
            <pc:sldMk cId="4184934910" sldId="427"/>
            <ac:spMk id="25" creationId="{00000000-0000-0000-0000-000000000000}"/>
          </ac:spMkLst>
        </pc:spChg>
      </pc:sldChg>
      <pc:sldChg chg="addSp delSp modSp mod">
        <pc:chgData name="Trang Ha" userId="270efafb50020bd6" providerId="LiveId" clId="{0044BDD3-3D3B-4031-BB92-1C06AD482171}" dt="2022-06-30T06:43:13.981" v="1024" actId="1038"/>
        <pc:sldMkLst>
          <pc:docMk/>
          <pc:sldMk cId="4012843973" sldId="439"/>
        </pc:sldMkLst>
        <pc:picChg chg="add del mod">
          <ac:chgData name="Trang Ha" userId="270efafb50020bd6" providerId="LiveId" clId="{0044BDD3-3D3B-4031-BB92-1C06AD482171}" dt="2022-06-30T06:42:29.085" v="1015" actId="478"/>
          <ac:picMkLst>
            <pc:docMk/>
            <pc:sldMk cId="4012843973" sldId="439"/>
            <ac:picMk id="3" creationId="{C32C728A-7522-1DA6-0BAC-6AAC8AF1AF5E}"/>
          </ac:picMkLst>
        </pc:picChg>
        <pc:picChg chg="add mod modCrop">
          <ac:chgData name="Trang Ha" userId="270efafb50020bd6" providerId="LiveId" clId="{0044BDD3-3D3B-4031-BB92-1C06AD482171}" dt="2022-06-30T06:43:13.981" v="1024" actId="1038"/>
          <ac:picMkLst>
            <pc:docMk/>
            <pc:sldMk cId="4012843973" sldId="439"/>
            <ac:picMk id="5" creationId="{6C7B77A1-B36C-B749-AEFD-79DA4CFAE364}"/>
          </ac:picMkLst>
        </pc:picChg>
        <pc:picChg chg="del">
          <ac:chgData name="Trang Ha" userId="270efafb50020bd6" providerId="LiveId" clId="{0044BDD3-3D3B-4031-BB92-1C06AD482171}" dt="2022-06-30T02:02:18.834" v="0" actId="478"/>
          <ac:picMkLst>
            <pc:docMk/>
            <pc:sldMk cId="4012843973" sldId="439"/>
            <ac:picMk id="1026" creationId="{00000000-0000-0000-0000-000000000000}"/>
          </ac:picMkLst>
        </pc:picChg>
      </pc:sldChg>
      <pc:sldChg chg="addSp delSp modSp">
        <pc:chgData name="Trang Ha" userId="270efafb50020bd6" providerId="LiveId" clId="{0044BDD3-3D3B-4031-BB92-1C06AD482171}" dt="2022-06-30T06:36:00.709" v="990"/>
        <pc:sldMkLst>
          <pc:docMk/>
          <pc:sldMk cId="1853818042" sldId="440"/>
        </pc:sldMkLst>
        <pc:spChg chg="mod">
          <ac:chgData name="Trang Ha" userId="270efafb50020bd6" providerId="LiveId" clId="{0044BDD3-3D3B-4031-BB92-1C06AD482171}" dt="2022-06-30T06:32:54.369" v="922" actId="113"/>
          <ac:spMkLst>
            <pc:docMk/>
            <pc:sldMk cId="1853818042" sldId="440"/>
            <ac:spMk id="2" creationId="{00000000-0000-0000-0000-000000000000}"/>
          </ac:spMkLst>
        </pc:spChg>
        <pc:spChg chg="del">
          <ac:chgData name="Trang Ha" userId="270efafb50020bd6" providerId="LiveId" clId="{0044BDD3-3D3B-4031-BB92-1C06AD482171}" dt="2022-06-30T06:35:59.435" v="989" actId="478"/>
          <ac:spMkLst>
            <pc:docMk/>
            <pc:sldMk cId="1853818042" sldId="440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36:00.709" v="990"/>
          <ac:spMkLst>
            <pc:docMk/>
            <pc:sldMk cId="1853818042" sldId="440"/>
            <ac:spMk id="25" creationId="{054762D9-E2AC-CBB3-B58A-7C22974BD5C9}"/>
          </ac:spMkLst>
        </pc:spChg>
      </pc:sldChg>
      <pc:sldChg chg="addSp delSp modSp mod delAnim modAnim">
        <pc:chgData name="Trang Ha" userId="270efafb50020bd6" providerId="LiveId" clId="{0044BDD3-3D3B-4031-BB92-1C06AD482171}" dt="2022-06-30T07:07:14.524" v="1439" actId="1076"/>
        <pc:sldMkLst>
          <pc:docMk/>
          <pc:sldMk cId="2807543708" sldId="441"/>
        </pc:sldMkLst>
        <pc:spChg chg="mod">
          <ac:chgData name="Trang Ha" userId="270efafb50020bd6" providerId="LiveId" clId="{0044BDD3-3D3B-4031-BB92-1C06AD482171}" dt="2022-06-30T06:57:39.553" v="1147" actId="207"/>
          <ac:spMkLst>
            <pc:docMk/>
            <pc:sldMk cId="2807543708" sldId="441"/>
            <ac:spMk id="2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53:15.970" v="1131" actId="1076"/>
          <ac:spMkLst>
            <pc:docMk/>
            <pc:sldMk cId="2807543708" sldId="441"/>
            <ac:spMk id="5" creationId="{9E7B5391-0BDA-CE45-7FCD-4BA2252EB45C}"/>
          </ac:spMkLst>
        </pc:spChg>
        <pc:spChg chg="del">
          <ac:chgData name="Trang Ha" userId="270efafb50020bd6" providerId="LiveId" clId="{0044BDD3-3D3B-4031-BB92-1C06AD482171}" dt="2022-06-30T06:36:06.776" v="991" actId="478"/>
          <ac:spMkLst>
            <pc:docMk/>
            <pc:sldMk cId="2807543708" sldId="441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36:08.129" v="992"/>
          <ac:spMkLst>
            <pc:docMk/>
            <pc:sldMk cId="2807543708" sldId="441"/>
            <ac:spMk id="22" creationId="{D4C1D5EA-4F3A-6BD0-702E-B2CA84B6F1FB}"/>
          </ac:spMkLst>
        </pc:spChg>
        <pc:spChg chg="del mod">
          <ac:chgData name="Trang Ha" userId="270efafb50020bd6" providerId="LiveId" clId="{0044BDD3-3D3B-4031-BB92-1C06AD482171}" dt="2022-06-30T06:38:55.886" v="995" actId="478"/>
          <ac:spMkLst>
            <pc:docMk/>
            <pc:sldMk cId="2807543708" sldId="441"/>
            <ac:spMk id="29" creationId="{00000000-0000-0000-0000-000000000000}"/>
          </ac:spMkLst>
        </pc:spChg>
        <pc:spChg chg="del">
          <ac:chgData name="Trang Ha" userId="270efafb50020bd6" providerId="LiveId" clId="{0044BDD3-3D3B-4031-BB92-1C06AD482171}" dt="2022-06-30T06:38:57.528" v="996" actId="478"/>
          <ac:spMkLst>
            <pc:docMk/>
            <pc:sldMk cId="2807543708" sldId="441"/>
            <ac:spMk id="30" creationId="{00000000-0000-0000-0000-000000000000}"/>
          </ac:spMkLst>
        </pc:spChg>
        <pc:spChg chg="del">
          <ac:chgData name="Trang Ha" userId="270efafb50020bd6" providerId="LiveId" clId="{0044BDD3-3D3B-4031-BB92-1C06AD482171}" dt="2022-06-30T06:38:59.727" v="997" actId="478"/>
          <ac:spMkLst>
            <pc:docMk/>
            <pc:sldMk cId="2807543708" sldId="441"/>
            <ac:spMk id="31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39:27.472" v="999" actId="478"/>
          <ac:spMkLst>
            <pc:docMk/>
            <pc:sldMk cId="2807543708" sldId="441"/>
            <ac:spMk id="32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40.015" v="1003" actId="478"/>
          <ac:spMkLst>
            <pc:docMk/>
            <pc:sldMk cId="2807543708" sldId="441"/>
            <ac:spMk id="33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6.668" v="1002" actId="478"/>
          <ac:spMkLst>
            <pc:docMk/>
            <pc:sldMk cId="2807543708" sldId="441"/>
            <ac:spMk id="34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0.313" v="1000" actId="478"/>
          <ac:spMkLst>
            <pc:docMk/>
            <pc:sldMk cId="2807543708" sldId="441"/>
            <ac:spMk id="35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3.256" v="1001" actId="478"/>
          <ac:spMkLst>
            <pc:docMk/>
            <pc:sldMk cId="2807543708" sldId="441"/>
            <ac:spMk id="36" creationId="{00000000-0000-0000-0000-000000000000}"/>
          </ac:spMkLst>
        </pc:spChg>
        <pc:grpChg chg="mod">
          <ac:chgData name="Trang Ha" userId="270efafb50020bd6" providerId="LiveId" clId="{0044BDD3-3D3B-4031-BB92-1C06AD482171}" dt="2022-06-30T06:44:34.472" v="1027" actId="1076"/>
          <ac:grpSpMkLst>
            <pc:docMk/>
            <pc:sldMk cId="2807543708" sldId="441"/>
            <ac:grpSpMk id="13" creationId="{00000000-0000-0000-0000-000000000000}"/>
          </ac:grpSpMkLst>
        </pc:grpChg>
        <pc:picChg chg="add mod">
          <ac:chgData name="Trang Ha" userId="270efafb50020bd6" providerId="LiveId" clId="{0044BDD3-3D3B-4031-BB92-1C06AD482171}" dt="2022-06-30T07:07:14.524" v="1439" actId="1076"/>
          <ac:picMkLst>
            <pc:docMk/>
            <pc:sldMk cId="2807543708" sldId="441"/>
            <ac:picMk id="4" creationId="{C4035C88-A7C5-97CF-84C3-BA5394F314CB}"/>
          </ac:picMkLst>
        </pc:picChg>
        <pc:picChg chg="del">
          <ac:chgData name="Trang Ha" userId="270efafb50020bd6" providerId="LiveId" clId="{0044BDD3-3D3B-4031-BB92-1C06AD482171}" dt="2022-06-30T06:38:51.898" v="993" actId="478"/>
          <ac:picMkLst>
            <pc:docMk/>
            <pc:sldMk cId="2807543708" sldId="441"/>
            <ac:picMk id="28" creationId="{00000000-0000-0000-0000-000000000000}"/>
          </ac:picMkLst>
        </pc:picChg>
      </pc:sldChg>
      <pc:sldChg chg="addSp delSp modSp mod delAnim modAnim">
        <pc:chgData name="Trang Ha" userId="270efafb50020bd6" providerId="LiveId" clId="{0044BDD3-3D3B-4031-BB92-1C06AD482171}" dt="2022-06-30T07:08:16.432" v="1440" actId="1076"/>
        <pc:sldMkLst>
          <pc:docMk/>
          <pc:sldMk cId="235930862" sldId="442"/>
        </pc:sldMkLst>
        <pc:spChg chg="mod">
          <ac:chgData name="Trang Ha" userId="270efafb50020bd6" providerId="LiveId" clId="{0044BDD3-3D3B-4031-BB92-1C06AD482171}" dt="2022-06-30T06:59:34.241" v="1198" actId="114"/>
          <ac:spMkLst>
            <pc:docMk/>
            <pc:sldMk cId="235930862" sldId="442"/>
            <ac:spMk id="2" creationId="{00000000-0000-0000-0000-000000000000}"/>
          </ac:spMkLst>
        </pc:spChg>
        <pc:spChg chg="del">
          <ac:chgData name="Trang Ha" userId="270efafb50020bd6" providerId="LiveId" clId="{0044BDD3-3D3B-4031-BB92-1C06AD482171}" dt="2022-06-30T06:55:13.838" v="1135" actId="478"/>
          <ac:spMkLst>
            <pc:docMk/>
            <pc:sldMk cId="235930862" sldId="442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55:20.734" v="1137" actId="1076"/>
          <ac:spMkLst>
            <pc:docMk/>
            <pc:sldMk cId="235930862" sldId="442"/>
            <ac:spMk id="22" creationId="{F1022A16-B322-4613-3FFF-F07CEEB12BFB}"/>
          </ac:spMkLst>
        </pc:spChg>
        <pc:spChg chg="mod">
          <ac:chgData name="Trang Ha" userId="270efafb50020bd6" providerId="LiveId" clId="{0044BDD3-3D3B-4031-BB92-1C06AD482171}" dt="2022-06-30T07:08:16.432" v="1440" actId="1076"/>
          <ac:spMkLst>
            <pc:docMk/>
            <pc:sldMk cId="235930862" sldId="442"/>
            <ac:spMk id="23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59:08.971" v="1155" actId="478"/>
          <ac:spMkLst>
            <pc:docMk/>
            <pc:sldMk cId="235930862" sldId="442"/>
            <ac:spMk id="24" creationId="{00000000-0000-0000-0000-000000000000}"/>
          </ac:spMkLst>
        </pc:spChg>
        <pc:spChg chg="mod">
          <ac:chgData name="Trang Ha" userId="270efafb50020bd6" providerId="LiveId" clId="{0044BDD3-3D3B-4031-BB92-1C06AD482171}" dt="2022-06-30T07:04:33.477" v="1434" actId="20577"/>
          <ac:spMkLst>
            <pc:docMk/>
            <pc:sldMk cId="235930862" sldId="442"/>
            <ac:spMk id="25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59:06.567" v="1153" actId="478"/>
          <ac:spMkLst>
            <pc:docMk/>
            <pc:sldMk cId="235930862" sldId="442"/>
            <ac:spMk id="26" creationId="{00000000-0000-0000-0000-000000000000}"/>
          </ac:spMkLst>
        </pc:spChg>
        <pc:spChg chg="add del mod">
          <ac:chgData name="Trang Ha" userId="270efafb50020bd6" providerId="LiveId" clId="{0044BDD3-3D3B-4031-BB92-1C06AD482171}" dt="2022-06-30T07:04:49.420" v="1436" actId="478"/>
          <ac:spMkLst>
            <pc:docMk/>
            <pc:sldMk cId="235930862" sldId="442"/>
            <ac:spMk id="27" creationId="{42CE54CB-4B89-FFEB-78C8-9990F6923539}"/>
          </ac:spMkLst>
        </pc:spChg>
        <pc:graphicFrameChg chg="mod modGraphic">
          <ac:chgData name="Trang Ha" userId="270efafb50020bd6" providerId="LiveId" clId="{0044BDD3-3D3B-4031-BB92-1C06AD482171}" dt="2022-06-30T07:04:26.992" v="1431" actId="20577"/>
          <ac:graphicFrameMkLst>
            <pc:docMk/>
            <pc:sldMk cId="235930862" sldId="442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3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E2E59-1352-4F46-8DA2-FEE878BBA3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4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32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26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0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9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16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0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1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66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47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43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5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9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19" y="5"/>
            <a:ext cx="16256000" cy="9143998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55">
              <a:defRPr/>
            </a:pPr>
            <a:endParaRPr lang="en-US" sz="240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5145" y="1931069"/>
            <a:ext cx="16337381" cy="1843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914388">
              <a:defRPr/>
            </a:pPr>
            <a:r>
              <a:rPr lang="en-US" sz="5689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5689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4534" y="505101"/>
            <a:ext cx="9427940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88">
              <a:defRPr/>
            </a:pPr>
            <a:r>
              <a:rPr lang="en-US" sz="3733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7788" y="4182798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- </a:t>
            </a:r>
            <a:r>
              <a:rPr lang="en-US" sz="4267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7584063"/>
            <a:ext cx="16262491" cy="1809204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96" y="7258488"/>
            <a:ext cx="5771694" cy="1809204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662" y="4234659"/>
            <a:ext cx="3296795" cy="483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2531" y="5771342"/>
            <a:ext cx="113420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88">
              <a:defRPr/>
            </a:pP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67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Mai Hưng</a:t>
            </a:r>
            <a:endParaRPr 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4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644892" y="2017751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tranh, tìm và viết tên sự vật có tiếng bắt đầu bằng g / gh.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92565" y="1078733"/>
            <a:ext cx="4191000" cy="93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35C88-A7C5-97CF-84C3-BA5394F3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19" y="2664082"/>
            <a:ext cx="9448800" cy="6022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7B5391-0BDA-CE45-7FCD-4BA2252EB45C}"/>
              </a:ext>
            </a:extLst>
          </p:cNvPr>
          <p:cNvSpPr txBox="1"/>
          <p:nvPr/>
        </p:nvSpPr>
        <p:spPr>
          <a:xfrm>
            <a:off x="3905773" y="3468659"/>
            <a:ext cx="2708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ghế </a:t>
            </a:r>
          </a:p>
          <a:p>
            <a:r>
              <a:rPr lang="en-US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gấm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gô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lát</a:t>
            </a:r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0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endParaRPr lang="en-US" sz="4000" b="1" i="0" strike="noStrike" spc="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0" y="3733800"/>
            <a:ext cx="3261519" cy="2971800"/>
          </a:xfrm>
          <a:prstGeom prst="cloudCallout">
            <a:avLst>
              <a:gd name="adj1" fmla="val 81979"/>
              <a:gd name="adj2" fmla="val 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17133" y="149573"/>
            <a:ext cx="2332864" cy="1117345"/>
            <a:chOff x="4539228" y="210532"/>
            <a:chExt cx="2293502" cy="1117345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1816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51116" y="743102"/>
              <a:ext cx="18161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99319" y="1841587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từ ngữ bắt đầu bằng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17992" y="933346"/>
            <a:ext cx="4191000" cy="100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821296"/>
              </p:ext>
            </p:extLst>
          </p:nvPr>
        </p:nvGraphicFramePr>
        <p:xfrm>
          <a:off x="1127919" y="2961194"/>
          <a:ext cx="12892455" cy="269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</a:t>
                      </a:r>
                      <a:endParaRPr lang="en-US" sz="36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29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516654" y="4102894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con,…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74146" y="410289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ghế, ghé thăm, ghi nhớ,...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21440" y="2395505"/>
            <a:ext cx="13885312" cy="288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3159" eaLnBrk="1" hangingPunct="1">
              <a:spcBef>
                <a:spcPts val="1797"/>
              </a:spcBef>
              <a:defRPr/>
            </a:pPr>
            <a:r>
              <a:rPr lang="en-US" sz="3995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995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95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995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95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995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defTabSz="913159" eaLnBrk="1" hangingPunct="1">
              <a:spcBef>
                <a:spcPts val="1797"/>
              </a:spcBef>
              <a:defRPr/>
            </a:pP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CÁNH RỪNG TRONG NẮNG</a:t>
            </a:r>
          </a:p>
          <a:p>
            <a:pPr algn="ctr" defTabSz="913159" eaLnBrk="1" hangingPunct="1">
              <a:spcBef>
                <a:spcPts val="1797"/>
              </a:spcBef>
              <a:defRPr/>
            </a:pP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39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5393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</a:t>
            </a:r>
            <a:endParaRPr lang="en-US" sz="5393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80319" y="80658"/>
            <a:ext cx="13792200" cy="27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80319" y="2855608"/>
            <a:ext cx="13792200" cy="27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1280319" y="5635361"/>
            <a:ext cx="13792200" cy="27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23119" y="1067774"/>
            <a:ext cx="1272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  <a:defRPr/>
            </a:pPr>
            <a:r>
              <a:rPr lang="vi-VN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r>
              <a:rPr lang="vi-VN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Thứ </a:t>
            </a:r>
            <a:r>
              <a:rPr lang="en-US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Ba</a:t>
            </a:r>
            <a:r>
              <a:rPr lang="vi-VN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ngày </a:t>
            </a:r>
            <a:r>
              <a:rPr lang="en-US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17</a:t>
            </a:r>
            <a:r>
              <a:rPr lang="vi-VN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tháng </a:t>
            </a:r>
            <a:r>
              <a:rPr lang="en-US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9</a:t>
            </a:r>
            <a:r>
              <a:rPr lang="vi-VN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năm 202</a:t>
            </a:r>
            <a:r>
              <a:rPr lang="en-US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4</a:t>
            </a:r>
            <a:endParaRPr lang="vi-VN" altLang="en-US" sz="48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  <a:p>
            <a:pPr algn="just" defTabSz="914377" eaLnBrk="1" hangingPunct="1">
              <a:lnSpc>
                <a:spcPct val="150000"/>
              </a:lnSpc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     </a:t>
            </a:r>
          </a:p>
          <a:p>
            <a:pPr algn="just" defTabSz="914377" eaLnBrk="1" hangingPunct="1">
              <a:lnSpc>
                <a:spcPct val="150000"/>
              </a:lnSpc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</a:t>
            </a:r>
            <a:endParaRPr lang="en-US" altLang="en-US" sz="40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0319" y="2002297"/>
            <a:ext cx="1310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  <a:defRPr/>
            </a:pPr>
            <a:r>
              <a:rPr lang="en-US" altLang="en-US" sz="48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Tiếng</a:t>
            </a:r>
            <a:r>
              <a:rPr lang="en-US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Việt</a:t>
            </a:r>
            <a:r>
              <a:rPr lang="en-US" altLang="en-US" sz="48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: Nghe – </a:t>
            </a:r>
            <a:r>
              <a:rPr lang="en-US" altLang="en-US" sz="48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viết</a:t>
            </a:r>
            <a:endParaRPr lang="vi-VN" altLang="en-US" sz="48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80319" y="3026287"/>
            <a:ext cx="148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hangingPunct="1">
              <a:lnSpc>
                <a:spcPct val="150000"/>
              </a:lnSpc>
              <a:defRPr/>
            </a:pPr>
            <a:r>
              <a:rPr lang="en-US" altLang="en-US" sz="96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Cánh</a:t>
            </a:r>
            <a:r>
              <a:rPr lang="en-US" altLang="en-US" sz="96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rừng</a:t>
            </a:r>
            <a:r>
              <a:rPr lang="en-US" altLang="en-US" sz="96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trong</a:t>
            </a:r>
            <a:r>
              <a:rPr lang="en-US" altLang="en-US" sz="96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9600" b="1" dirty="0" err="1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nắng</a:t>
            </a:r>
            <a:endParaRPr lang="en-US" altLang="en-US" sz="96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17C6-EF0A-A48C-689C-91DAD784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319" y="133250"/>
            <a:ext cx="8618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Tuần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2</a:t>
            </a:r>
            <a:endParaRPr lang="vi-VN" altLang="en-US" sz="4267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3296796490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975519" y="3300710"/>
            <a:ext cx="14706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itchFamily="18" charset="0"/>
              </a:rPr>
              <a:t>Khi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nhạt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vòm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tiếc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nuối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thuở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xưa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vượn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nghịch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đu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đàn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hươu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nai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hiền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rủ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suối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vạt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đẫm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sương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lanh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6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                     Vũ </a:t>
            </a:r>
            <a:r>
              <a:rPr lang="en-US" sz="36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Hùng</a:t>
            </a:r>
            <a:endParaRPr lang="vi-VN" sz="36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681C2F-4D61-4097-D070-36064DCEC232}"/>
              </a:ext>
            </a:extLst>
          </p:cNvPr>
          <p:cNvSpPr/>
          <p:nvPr/>
        </p:nvSpPr>
        <p:spPr>
          <a:xfrm>
            <a:off x="213519" y="304800"/>
            <a:ext cx="16063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Nghe –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endParaRPr lang="en-US" altLang="en-US" sz="40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endParaRPr lang="en-US" altLang="en-US" sz="40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77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4988720" y="304800"/>
            <a:ext cx="7591737" cy="1524000"/>
            <a:chOff x="1828800" y="932844"/>
            <a:chExt cx="9948894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圆角矩形 16"/>
            <p:cNvSpPr/>
            <p:nvPr/>
          </p:nvSpPr>
          <p:spPr>
            <a:xfrm flipV="1">
              <a:off x="1828800" y="932844"/>
              <a:ext cx="9948894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flipV="1">
              <a:off x="1930550" y="1007530"/>
              <a:ext cx="9707353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176" y="3149601"/>
            <a:ext cx="3829936" cy="4635809"/>
          </a:xfrm>
          <a:prstGeom prst="rect">
            <a:avLst/>
          </a:prstGeom>
        </p:spPr>
      </p:pic>
      <p:pic>
        <p:nvPicPr>
          <p:cNvPr id="22" name="图片 10">
            <a:extLst>
              <a:ext uri="{FF2B5EF4-FFF2-40B4-BE49-F238E27FC236}">
                <a16:creationId xmlns:a16="http://schemas.microsoft.com/office/drawing/2014/main" id="{FCB2FA56-3014-46F0-8D12-0A21802EF8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6777108"/>
            <a:ext cx="8128000" cy="2398565"/>
          </a:xfrm>
          <a:prstGeom prst="rect">
            <a:avLst/>
          </a:prstGeom>
        </p:spPr>
      </p:pic>
      <p:pic>
        <p:nvPicPr>
          <p:cNvPr id="25" name="图片 31">
            <a:extLst>
              <a:ext uri="{FF2B5EF4-FFF2-40B4-BE49-F238E27FC236}">
                <a16:creationId xmlns:a16="http://schemas.microsoft.com/office/drawing/2014/main" id="{E9A3D925-36CD-4DCD-9FFC-C75D7E52B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8319" y="6799270"/>
            <a:ext cx="8128000" cy="2398565"/>
          </a:xfrm>
          <a:prstGeom prst="rect">
            <a:avLst/>
          </a:prstGeom>
        </p:spPr>
      </p:pic>
      <p:pic>
        <p:nvPicPr>
          <p:cNvPr id="26" name="图片 22">
            <a:extLst>
              <a:ext uri="{FF2B5EF4-FFF2-40B4-BE49-F238E27FC236}">
                <a16:creationId xmlns:a16="http://schemas.microsoft.com/office/drawing/2014/main" id="{FF7B5F78-6849-465B-A26E-483BE3C5C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4609" y="-656189"/>
            <a:ext cx="5383015" cy="2538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A314B-A67A-4D04-8C66-4DCE7FC527C0}"/>
              </a:ext>
            </a:extLst>
          </p:cNvPr>
          <p:cNvSpPr txBox="1"/>
          <p:nvPr/>
        </p:nvSpPr>
        <p:spPr>
          <a:xfrm>
            <a:off x="5917583" y="656543"/>
            <a:ext cx="4570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Luyện</a:t>
            </a:r>
            <a:r>
              <a:rPr lang="en-US" sz="4800" dirty="0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viết</a:t>
            </a:r>
            <a:r>
              <a:rPr lang="en-US" sz="4800" dirty="0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E907D"/>
                </a:solidFill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</a:rPr>
              <a:t>khó</a:t>
            </a:r>
            <a:endParaRPr lang="en-US" sz="4800" dirty="0">
              <a:solidFill>
                <a:srgbClr val="2E907D"/>
              </a:solidFill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pic>
        <p:nvPicPr>
          <p:cNvPr id="27" name="图片 8">
            <a:extLst>
              <a:ext uri="{FF2B5EF4-FFF2-40B4-BE49-F238E27FC236}">
                <a16:creationId xmlns:a16="http://schemas.microsoft.com/office/drawing/2014/main" id="{F873DA58-49F1-490B-B51E-AD95F9FF0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84" y="-1512"/>
            <a:ext cx="2064144" cy="2210931"/>
          </a:xfrm>
          <a:prstGeom prst="rect">
            <a:avLst/>
          </a:prstGeom>
        </p:spPr>
      </p:pic>
      <p:pic>
        <p:nvPicPr>
          <p:cNvPr id="31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384" flipH="1">
            <a:off x="553932" y="2164830"/>
            <a:ext cx="4970112" cy="3804137"/>
          </a:xfrm>
          <a:prstGeom prst="rect">
            <a:avLst/>
          </a:prstGeom>
        </p:spPr>
      </p:pic>
      <p:pic>
        <p:nvPicPr>
          <p:cNvPr id="33" name="图片 18">
            <a:extLst>
              <a:ext uri="{FF2B5EF4-FFF2-40B4-BE49-F238E27FC236}">
                <a16:creationId xmlns:a16="http://schemas.microsoft.com/office/drawing/2014/main" id="{08C4E9F4-1458-44BA-86E9-BF020D3ACB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638" y="2421436"/>
            <a:ext cx="2728736" cy="14194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26DEEB5-C128-486B-AEA1-13DDC953ECF2}"/>
              </a:ext>
            </a:extLst>
          </p:cNvPr>
          <p:cNvSpPr txBox="1"/>
          <p:nvPr/>
        </p:nvSpPr>
        <p:spPr>
          <a:xfrm>
            <a:off x="1083642" y="3184605"/>
            <a:ext cx="4030133" cy="91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5333" dirty="0">
                <a:solidFill>
                  <a:srgbClr val="12735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7200" dirty="0">
              <a:solidFill>
                <a:srgbClr val="12735D"/>
              </a:solidFill>
              <a:latin typeface="Calibri" panose="020F050202020403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D60FD4-2497-44DB-942C-83680A1CD43D}"/>
              </a:ext>
            </a:extLst>
          </p:cNvPr>
          <p:cNvSpPr txBox="1"/>
          <p:nvPr/>
        </p:nvSpPr>
        <p:spPr>
          <a:xfrm>
            <a:off x="6250761" y="2829689"/>
            <a:ext cx="2615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4800" b="1" dirty="0" err="1">
                <a:solidFill>
                  <a:srgbClr val="12735D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vòm</a:t>
            </a:r>
            <a:r>
              <a:rPr lang="en-029" sz="4800" b="1" dirty="0">
                <a:solidFill>
                  <a:srgbClr val="12735D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4800" b="1" dirty="0" err="1">
                <a:solidFill>
                  <a:srgbClr val="12735D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cây</a:t>
            </a:r>
            <a:endParaRPr lang="en-US" sz="6600" b="1" dirty="0">
              <a:solidFill>
                <a:srgbClr val="12735D"/>
              </a:solidFill>
              <a:latin typeface="HP001 4 hàng" panose="020B060305030202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36" name="Picture 7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54227" y="5910578"/>
            <a:ext cx="2796140" cy="2905081"/>
          </a:xfrm>
          <a:prstGeom prst="rect">
            <a:avLst/>
          </a:prstGeom>
        </p:spPr>
      </p:pic>
      <p:pic>
        <p:nvPicPr>
          <p:cNvPr id="16" name="图片 18">
            <a:extLst>
              <a:ext uri="{FF2B5EF4-FFF2-40B4-BE49-F238E27FC236}">
                <a16:creationId xmlns:a16="http://schemas.microsoft.com/office/drawing/2014/main" id="{A9C3D952-31D7-4FC4-AC00-737F4E925A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555" y="2474888"/>
            <a:ext cx="2728736" cy="1419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69E1BA-3598-4A57-8E02-679CE395EACE}"/>
              </a:ext>
            </a:extLst>
          </p:cNvPr>
          <p:cNvSpPr txBox="1"/>
          <p:nvPr/>
        </p:nvSpPr>
        <p:spPr>
          <a:xfrm>
            <a:off x="8694615" y="2889670"/>
            <a:ext cx="4030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4800" b="1" dirty="0" err="1">
                <a:solidFill>
                  <a:srgbClr val="12735D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thuở</a:t>
            </a:r>
            <a:r>
              <a:rPr lang="en-029" sz="4800" b="1" dirty="0">
                <a:solidFill>
                  <a:srgbClr val="12735D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4800" b="1" dirty="0" err="1">
                <a:solidFill>
                  <a:srgbClr val="12735D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xưa</a:t>
            </a:r>
            <a:endParaRPr lang="en-US" sz="6600" b="1" dirty="0">
              <a:solidFill>
                <a:srgbClr val="12735D"/>
              </a:solidFill>
              <a:latin typeface="HP001 4 hàng" panose="020B0603050302020204" pitchFamily="34" charset="0"/>
              <a:ea typeface="字魂59号-创粗黑"/>
              <a:cs typeface="Calibri" panose="020F0502020204030204" pitchFamily="34" charset="0"/>
            </a:endParaRPr>
          </a:p>
        </p:txBody>
      </p:sp>
      <p:pic>
        <p:nvPicPr>
          <p:cNvPr id="23" name="图片 18">
            <a:extLst>
              <a:ext uri="{FF2B5EF4-FFF2-40B4-BE49-F238E27FC236}">
                <a16:creationId xmlns:a16="http://schemas.microsoft.com/office/drawing/2014/main" id="{965086ED-C3F8-46D4-B841-E6CCE8EACB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5" y="4275217"/>
            <a:ext cx="3521020" cy="14194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83A6C23-E6C8-4AC0-9F8F-4C25B892C51E}"/>
              </a:ext>
            </a:extLst>
          </p:cNvPr>
          <p:cNvSpPr txBox="1"/>
          <p:nvPr/>
        </p:nvSpPr>
        <p:spPr>
          <a:xfrm>
            <a:off x="5543560" y="4683576"/>
            <a:ext cx="40301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029" sz="4800" b="1" dirty="0" err="1">
                <a:solidFill>
                  <a:srgbClr val="12735D"/>
                </a:solidFill>
                <a:latin typeface="HP001 4 hàng" panose="020B0603050302020204" pitchFamily="34" charset="0"/>
                <a:ea typeface="字魂59号-创粗黑"/>
                <a:cs typeface="Calibri" panose="020F0502020204030204" pitchFamily="34" charset="0"/>
              </a:rPr>
              <a:t>đẫm</a:t>
            </a:r>
            <a:r>
              <a:rPr lang="en-029" sz="4800" b="1" dirty="0">
                <a:solidFill>
                  <a:srgbClr val="12735D"/>
                </a:solidFill>
                <a:latin typeface="HP001 4 hàng" panose="020B0603050302020204" pitchFamily="34" charset="0"/>
                <a:ea typeface="字魂59号-创粗黑"/>
                <a:cs typeface="Calibri" panose="020F0502020204030204" pitchFamily="34" charset="0"/>
              </a:rPr>
              <a:t> </a:t>
            </a:r>
            <a:r>
              <a:rPr lang="en-029" sz="4800" b="1" dirty="0" err="1">
                <a:solidFill>
                  <a:srgbClr val="12735D"/>
                </a:solidFill>
                <a:latin typeface="HP001 4 hàng" panose="020B0603050302020204" pitchFamily="34" charset="0"/>
                <a:ea typeface="字魂59号-创粗黑"/>
                <a:cs typeface="Calibri" panose="020F0502020204030204" pitchFamily="34" charset="0"/>
              </a:rPr>
              <a:t>sương</a:t>
            </a:r>
            <a:endParaRPr lang="en-US" sz="6600" b="1" dirty="0">
              <a:solidFill>
                <a:srgbClr val="12735D"/>
              </a:solidFill>
              <a:latin typeface="HP001 4 hàng" panose="020B0603050302020204" pitchFamily="34" charset="0"/>
              <a:ea typeface="字魂59号-创粗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75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9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0" y="80658"/>
            <a:ext cx="16276638" cy="27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0" y="2855608"/>
            <a:ext cx="16276638" cy="27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0" y="5635361"/>
            <a:ext cx="16276638" cy="27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40564" y="1067774"/>
            <a:ext cx="1272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  <a:defRPr/>
            </a:pPr>
            <a:r>
              <a:rPr lang="vi-VN" altLang="en-US" sz="32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 </a:t>
            </a:r>
            <a:r>
              <a:rPr lang="vi-VN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Thứ 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Ba</a:t>
            </a:r>
            <a:r>
              <a:rPr lang="vi-VN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ngày 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17</a:t>
            </a:r>
            <a:r>
              <a:rPr lang="vi-VN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tháng 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9</a:t>
            </a:r>
            <a:r>
              <a:rPr lang="vi-VN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năm 202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4</a:t>
            </a:r>
            <a:endParaRPr lang="vi-VN" altLang="en-US" sz="4800" b="1" dirty="0">
              <a:solidFill>
                <a:srgbClr val="0070C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  <a:p>
            <a:pPr algn="just" defTabSz="914377" eaLnBrk="1" hangingPunct="1">
              <a:lnSpc>
                <a:spcPct val="150000"/>
              </a:lnSpc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     </a:t>
            </a:r>
          </a:p>
          <a:p>
            <a:pPr algn="just" defTabSz="914377" eaLnBrk="1" hangingPunct="1">
              <a:lnSpc>
                <a:spcPct val="150000"/>
              </a:lnSpc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</a:t>
            </a:r>
            <a:endParaRPr lang="en-US" altLang="en-US" sz="40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241" y="2002297"/>
            <a:ext cx="1310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  <a:defRPr/>
            </a:pP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Tiếng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Việt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: Nghe –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viết</a:t>
            </a:r>
            <a:endParaRPr lang="vi-VN" altLang="en-US" sz="4800" b="1" dirty="0">
              <a:solidFill>
                <a:srgbClr val="0070C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55983" y="3026287"/>
            <a:ext cx="150725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hangingPunct="1">
              <a:lnSpc>
                <a:spcPct val="150000"/>
              </a:lnSpc>
              <a:defRPr/>
            </a:pPr>
            <a:r>
              <a:rPr lang="en-US" altLang="en-US" sz="9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Cánh</a:t>
            </a:r>
            <a:r>
              <a:rPr lang="en-US" altLang="en-US" sz="9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9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rừng</a:t>
            </a:r>
            <a:r>
              <a:rPr lang="en-US" altLang="en-US" sz="9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9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trong</a:t>
            </a:r>
            <a:r>
              <a:rPr lang="en-US" altLang="en-US" sz="96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96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nắng</a:t>
            </a:r>
            <a:endParaRPr lang="en-US" altLang="en-US" sz="9600" b="1" dirty="0">
              <a:solidFill>
                <a:srgbClr val="7030A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17C6-EF0A-A48C-689C-91DAD784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628" y="133250"/>
            <a:ext cx="86186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Tuần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2</a:t>
            </a:r>
            <a:endParaRPr lang="vi-VN" altLang="en-US" sz="4267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6E1FB-F205-99AF-AD85-A3D0D5EC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502" y="5477168"/>
            <a:ext cx="152451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Khi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đã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nhạt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những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vòm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cây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chúng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 </a:t>
            </a:r>
            <a:endParaRPr lang="vi-VN" altLang="en-US" sz="40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0BB109-CE41-15F2-E2AA-08DB4FA7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919" y="6553200"/>
            <a:ext cx="12801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tôi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ra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về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tiếc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nuối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Trên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đường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kể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về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những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endParaRPr lang="vi-VN" altLang="en-US" sz="40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79739586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0" y="80658"/>
            <a:ext cx="16276638" cy="27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0" y="2855608"/>
            <a:ext cx="16276638" cy="27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/>
          <a:stretch>
            <a:fillRect/>
          </a:stretch>
        </p:blipFill>
        <p:spPr bwMode="auto">
          <a:xfrm>
            <a:off x="0" y="5635361"/>
            <a:ext cx="16276638" cy="277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067774"/>
            <a:ext cx="16276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hangingPunct="1">
              <a:lnSpc>
                <a:spcPct val="150000"/>
              </a:lnSpc>
              <a:defRPr/>
            </a:pP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chúng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tôi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: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bầy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vượn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tinh</a:t>
            </a:r>
            <a:r>
              <a:rPr lang="en-US" altLang="en-US" sz="4800" b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smtClean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nghịch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đánh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đu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trên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cành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cao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, </a:t>
            </a: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         </a:t>
            </a:r>
            <a:endParaRPr lang="en-US" altLang="en-US" sz="40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30628" y="2002836"/>
            <a:ext cx="162766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hangingPunct="1">
              <a:lnSpc>
                <a:spcPct val="150000"/>
              </a:lnSpc>
              <a:defRPr/>
            </a:pP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đàn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hươu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nai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xinh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đẹp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hiền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lành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rủ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nhau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ra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suối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, </a:t>
            </a:r>
            <a:endParaRPr lang="vi-VN" altLang="en-US" sz="4800" b="1" dirty="0">
              <a:solidFill>
                <a:srgbClr val="0070C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55983" y="2914321"/>
            <a:ext cx="163326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377" eaLnBrk="1" hangingPunct="1">
              <a:lnSpc>
                <a:spcPct val="150000"/>
              </a:lnSpc>
              <a:defRPr/>
            </a:pP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những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vạt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cỏ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đẫm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sương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long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lanh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trong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gió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CB17C6-EF0A-A48C-689C-91DAD784F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960" y="80658"/>
            <a:ext cx="1607669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rừng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thuở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xưa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Biết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bao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cảnh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sắc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như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hiện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ra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trước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mắt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endParaRPr lang="vi-VN" altLang="en-US" sz="4267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46E1FB-F205-99AF-AD85-A3D0D5EC0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3505" y="3842725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4000" b="1" dirty="0">
                <a:solidFill>
                  <a:srgbClr val="000000"/>
                </a:solidFill>
                <a:latin typeface="HP001 4 hàng" panose="020B0603050302020204" pitchFamily="34" charset="0"/>
                <a:ea typeface="Arial-Rounded"/>
                <a:cs typeface="Arial-Rounded"/>
              </a:rPr>
              <a:t> </a:t>
            </a:r>
            <a:r>
              <a:rPr lang="en-US" sz="4800" b="1" dirty="0">
                <a:solidFill>
                  <a:srgbClr val="0070C0"/>
                </a:solidFill>
                <a:latin typeface="HP001 4 hàng" panose="020B0603050302020204" pitchFamily="34" charset="0"/>
              </a:rPr>
              <a:t>Vũ </a:t>
            </a:r>
            <a:r>
              <a:rPr lang="en-US" sz="48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Hùng</a:t>
            </a:r>
            <a:endParaRPr lang="vi-VN" altLang="en-US" sz="4000" b="1" dirty="0">
              <a:solidFill>
                <a:srgbClr val="000000"/>
              </a:solidFill>
              <a:latin typeface="HP001 4 hàng" panose="020B0603050302020204" pitchFamily="34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4031878198"/>
      </p:ext>
    </p:extLst>
  </p:cSld>
  <p:clrMapOvr>
    <a:masterClrMapping/>
  </p:clrMapOvr>
  <p:transition spd="slow">
    <p:blinds dir="vert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508919" y="1130063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08919" y="3821356"/>
            <a:ext cx="11058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Hai bạn trong bàn đổi vở và soát lỗi cho nhau.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13719" y="3501693"/>
            <a:ext cx="7086600" cy="981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8792D7-4E01-B4A2-0EA1-AEE7EB7973B7}"/>
              </a:ext>
            </a:extLst>
          </p:cNvPr>
          <p:cNvSpPr/>
          <p:nvPr/>
        </p:nvSpPr>
        <p:spPr>
          <a:xfrm>
            <a:off x="213519" y="304800"/>
            <a:ext cx="160631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17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2024</a:t>
            </a:r>
          </a:p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Nghe –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endParaRPr lang="en-US" altLang="en-US" sz="40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rừng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nắng</a:t>
            </a:r>
            <a:endParaRPr lang="en-US" altLang="en-US" sz="4000" b="1" dirty="0">
              <a:solidFill>
                <a:srgbClr val="0000CC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90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3493342" y="3397009"/>
            <a:ext cx="8337071" cy="1813764"/>
            <a:chOff x="3695927" y="1819716"/>
            <a:chExt cx="6881873" cy="102599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824766" y="1819716"/>
              <a:ext cx="5753034" cy="1003513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lIns="528000" tIns="0" rIns="0" bIns="0" anchor="ctr">
              <a:normAutofit/>
            </a:bodyPr>
            <a:lstStyle/>
            <a:p>
              <a:pPr defTabSz="1219170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 kern="0" dirty="0">
                <a:solidFill>
                  <a:srgbClr val="4D4D4D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695927" y="1837738"/>
              <a:ext cx="1296436" cy="1007970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F2DC8E"/>
              </a:solidFill>
              <a:prstDash val="solid"/>
            </a:ln>
            <a:effectLst/>
          </p:spPr>
          <p:txBody>
            <a:bodyPr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7" i="1" kern="0" dirty="0">
                  <a:solidFill>
                    <a:srgbClr val="2E907D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 </a:t>
              </a:r>
              <a:r>
                <a:rPr lang="en-US" altLang="zh-CN" sz="8800" kern="0" dirty="0">
                  <a:solidFill>
                    <a:srgbClr val="2E907D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2</a:t>
              </a:r>
              <a:endParaRPr lang="en-US" altLang="zh-CN" sz="4267" kern="0" dirty="0">
                <a:solidFill>
                  <a:srgbClr val="2E907D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953D702-DA6F-4E12-96CD-D548CD86F11B}"/>
                </a:ext>
              </a:extLst>
            </p:cNvPr>
            <p:cNvSpPr/>
            <p:nvPr/>
          </p:nvSpPr>
          <p:spPr>
            <a:xfrm>
              <a:off x="4906663" y="2069312"/>
              <a:ext cx="5566122" cy="4594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1219170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267" b="1" dirty="0" err="1">
                  <a:solidFill>
                    <a:srgbClr val="12735D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Luyện</a:t>
              </a:r>
              <a:r>
                <a:rPr lang="en-US" altLang="zh-CN" sz="4267" b="1" dirty="0">
                  <a:solidFill>
                    <a:srgbClr val="12735D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4267" b="1" dirty="0" err="1">
                  <a:solidFill>
                    <a:srgbClr val="12735D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tập</a:t>
              </a:r>
              <a:endParaRPr lang="zh-CN" altLang="en-US" sz="4267" b="1" dirty="0">
                <a:solidFill>
                  <a:srgbClr val="12735D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3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10239</TotalTime>
  <Words>358</Words>
  <Application>Microsoft Office PowerPoint</Application>
  <PresentationFormat>Custom</PresentationFormat>
  <Paragraphs>66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DFPOP1-W9</vt:lpstr>
      <vt:lpstr>HP001 4 hàng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MAIHUNG</cp:lastModifiedBy>
  <cp:revision>1119</cp:revision>
  <dcterms:created xsi:type="dcterms:W3CDTF">2008-09-09T22:52:10Z</dcterms:created>
  <dcterms:modified xsi:type="dcterms:W3CDTF">2025-04-30T20:58:34Z</dcterms:modified>
</cp:coreProperties>
</file>