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368" r:id="rId2"/>
    <p:sldId id="256" r:id="rId3"/>
    <p:sldId id="362" r:id="rId4"/>
    <p:sldId id="367" r:id="rId5"/>
    <p:sldId id="366" r:id="rId6"/>
    <p:sldId id="260" r:id="rId7"/>
    <p:sldId id="364" r:id="rId8"/>
    <p:sldId id="365" r:id="rId9"/>
    <p:sldId id="361" r:id="rId10"/>
  </p:sldIdLst>
  <p:sldSz cx="9144000" cy="5143500" type="screen16x9"/>
  <p:notesSz cx="6858000" cy="9144000"/>
  <p:embeddedFontLst>
    <p:embeddedFont>
      <p:font typeface="Fredoka One" panose="020B0604020202020204" charset="0"/>
      <p:regular r:id="rId12"/>
    </p:embeddedFont>
    <p:embeddedFont>
      <p:font typeface="Hammersmith One" panose="020B0604020202020204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Quicksand SemiBold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4"/>
    <a:srgbClr val="FFD7B5"/>
    <a:srgbClr val="62060D"/>
    <a:srgbClr val="C40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0F31E0-C02D-408A-A20B-8A36914538A9}">
  <a:tblStyle styleId="{430F31E0-C02D-408A-A20B-8A3691453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7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e7f82909be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e7f82909be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e7f82909be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e7f82909be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07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8704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627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80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3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878875" y="1840450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2" hasCustomPrompt="1"/>
          </p:nvPr>
        </p:nvSpPr>
        <p:spPr>
          <a:xfrm>
            <a:off x="655625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"/>
          </p:nvPr>
        </p:nvSpPr>
        <p:spPr>
          <a:xfrm>
            <a:off x="7200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3"/>
          </p:nvPr>
        </p:nvSpPr>
        <p:spPr>
          <a:xfrm>
            <a:off x="3562650" y="1840450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4" hasCustomPrompt="1"/>
          </p:nvPr>
        </p:nvSpPr>
        <p:spPr>
          <a:xfrm>
            <a:off x="3339420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5"/>
          </p:nvPr>
        </p:nvSpPr>
        <p:spPr>
          <a:xfrm>
            <a:off x="34038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6"/>
          </p:nvPr>
        </p:nvSpPr>
        <p:spPr>
          <a:xfrm>
            <a:off x="6271300" y="1840450"/>
            <a:ext cx="1968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7" hasCustomPrompt="1"/>
          </p:nvPr>
        </p:nvSpPr>
        <p:spPr>
          <a:xfrm>
            <a:off x="6023215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8"/>
          </p:nvPr>
        </p:nvSpPr>
        <p:spPr>
          <a:xfrm>
            <a:off x="60876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9"/>
          </p:nvPr>
        </p:nvSpPr>
        <p:spPr>
          <a:xfrm>
            <a:off x="878875" y="3581021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3" hasCustomPrompt="1"/>
          </p:nvPr>
        </p:nvSpPr>
        <p:spPr>
          <a:xfrm>
            <a:off x="658550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14"/>
          </p:nvPr>
        </p:nvSpPr>
        <p:spPr>
          <a:xfrm>
            <a:off x="7200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5"/>
          </p:nvPr>
        </p:nvSpPr>
        <p:spPr>
          <a:xfrm>
            <a:off x="3562650" y="3581021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6" hasCustomPrompt="1"/>
          </p:nvPr>
        </p:nvSpPr>
        <p:spPr>
          <a:xfrm>
            <a:off x="3342345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7"/>
          </p:nvPr>
        </p:nvSpPr>
        <p:spPr>
          <a:xfrm>
            <a:off x="34038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8"/>
          </p:nvPr>
        </p:nvSpPr>
        <p:spPr>
          <a:xfrm>
            <a:off x="6271300" y="3581021"/>
            <a:ext cx="1968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19" hasCustomPrompt="1"/>
          </p:nvPr>
        </p:nvSpPr>
        <p:spPr>
          <a:xfrm>
            <a:off x="6026140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20"/>
          </p:nvPr>
        </p:nvSpPr>
        <p:spPr>
          <a:xfrm>
            <a:off x="60876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21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39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269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293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913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1190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318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8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3685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543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28D08-0891-4328-8807-047F1A844BF4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56A9-3C51-4FD1-86EB-A0CAC53B4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49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08622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1" y="2352824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6035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08289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4" y="3246379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5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/>
          <p:nvPr/>
        </p:nvSpPr>
        <p:spPr>
          <a:xfrm>
            <a:off x="8620263" y="18748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3"/>
          <p:cNvSpPr/>
          <p:nvPr/>
        </p:nvSpPr>
        <p:spPr>
          <a:xfrm>
            <a:off x="7450859" y="4019327"/>
            <a:ext cx="45" cy="893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33"/>
          <p:cNvGrpSpPr/>
          <p:nvPr/>
        </p:nvGrpSpPr>
        <p:grpSpPr>
          <a:xfrm>
            <a:off x="7450838" y="1670715"/>
            <a:ext cx="490228" cy="608811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3487687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2392500" y="294504"/>
            <a:ext cx="670499" cy="438524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1"/>
          </p:nvPr>
        </p:nvSpPr>
        <p:spPr>
          <a:xfrm>
            <a:off x="1312427" y="1113775"/>
            <a:ext cx="7066752" cy="1901707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45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</a:p>
          <a:p>
            <a:pPr marL="0" indent="0">
              <a:spcAft>
                <a:spcPts val="1600"/>
              </a:spcAft>
            </a:pPr>
            <a:r>
              <a:rPr lang="en-US" sz="45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LẦN ĐẦU RA BIỂN</a:t>
            </a:r>
          </a:p>
        </p:txBody>
      </p:sp>
      <p:sp>
        <p:nvSpPr>
          <p:cNvPr id="187" name="Google Shape;772;p34">
            <a:extLst>
              <a:ext uri="{FF2B5EF4-FFF2-40B4-BE49-F238E27FC236}">
                <a16:creationId xmlns:a16="http://schemas.microsoft.com/office/drawing/2014/main" id="{D72899CD-3D14-41E1-A6C2-B9353D02019E}"/>
              </a:ext>
            </a:extLst>
          </p:cNvPr>
          <p:cNvSpPr txBox="1">
            <a:spLocks/>
          </p:cNvSpPr>
          <p:nvPr/>
        </p:nvSpPr>
        <p:spPr>
          <a:xfrm>
            <a:off x="8262392" y="4882653"/>
            <a:ext cx="7704000" cy="1412248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Font typeface="Fredoka One"/>
              <a:buNone/>
              <a:defRPr sz="66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0" dirty="0">
                <a:solidFill>
                  <a:srgbClr val="A337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dirty="0" err="1">
                <a:solidFill>
                  <a:srgbClr val="A337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000" dirty="0">
                <a:solidFill>
                  <a:srgbClr val="A337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dirty="0" err="1">
                <a:solidFill>
                  <a:srgbClr val="A337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000" dirty="0">
              <a:solidFill>
                <a:srgbClr val="A337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itle 1">
            <a:extLst>
              <a:ext uri="{FF2B5EF4-FFF2-40B4-BE49-F238E27FC236}">
                <a16:creationId xmlns:a16="http://schemas.microsoft.com/office/drawing/2014/main" id="{31F4A8A6-9CDA-DF5C-7F0D-7C68E45A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0"/>
            <a:ext cx="7713900" cy="572700"/>
          </a:xfrm>
        </p:spPr>
        <p:txBody>
          <a:bodyPr/>
          <a:lstStyle/>
          <a:p>
            <a:r>
              <a:rPr lang="en-US" dirty="0" err="1">
                <a:latin typeface="Times New Rioman"/>
              </a:rPr>
              <a:t>Ghềnh</a:t>
            </a:r>
            <a:r>
              <a:rPr lang="en-US" dirty="0">
                <a:latin typeface="Times New Rioman"/>
              </a:rPr>
              <a:t> </a:t>
            </a:r>
            <a:r>
              <a:rPr lang="en-US" dirty="0" err="1">
                <a:latin typeface="Times New Rioman"/>
              </a:rPr>
              <a:t>Ráng</a:t>
            </a:r>
            <a:endParaRPr lang="en-US" dirty="0">
              <a:latin typeface="Times New Rioman"/>
            </a:endParaRPr>
          </a:p>
        </p:txBody>
      </p:sp>
      <p:pic>
        <p:nvPicPr>
          <p:cNvPr id="1030" name="Picture 6" descr="GHỀNH RÁNG TIÊN SA - Bức tranh thủy mặc kỳ vỹ - Công ty du lịch Quy Nhơn  Tourist Công ty du lịch Quy Nhơn Tourist">
            <a:extLst>
              <a:ext uri="{FF2B5EF4-FFF2-40B4-BE49-F238E27FC236}">
                <a16:creationId xmlns:a16="http://schemas.microsoft.com/office/drawing/2014/main" id="{1A0A2D9E-E751-567F-B0CC-A867A3CB7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r="1" b="14423"/>
          <a:stretch/>
        </p:blipFill>
        <p:spPr bwMode="auto">
          <a:xfrm>
            <a:off x="0" y="722168"/>
            <a:ext cx="9144000" cy="4421332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3330302647"/>
      </p:ext>
    </p:extLst>
  </p:cSld>
  <p:clrMapOvr>
    <a:masterClrMapping/>
  </p:clrMapOvr>
  <p:transition spd="slow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7DEFF213-D637-2BC8-9D85-AF3D934B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29" y="33337"/>
            <a:ext cx="7713900" cy="572700"/>
          </a:xfrm>
        </p:spPr>
        <p:txBody>
          <a:bodyPr/>
          <a:lstStyle/>
          <a:p>
            <a:r>
              <a:rPr lang="vi-VN" sz="3000" dirty="0" err="1">
                <a:latin typeface="+mj-lt"/>
              </a:rPr>
              <a:t>Biển</a:t>
            </a:r>
            <a:r>
              <a:rPr lang="vi-VN" sz="3000" dirty="0">
                <a:latin typeface="+mj-lt"/>
              </a:rPr>
              <a:t> Quy Nhơn</a:t>
            </a:r>
            <a:endParaRPr lang="en-US" sz="3000" dirty="0">
              <a:latin typeface="+mj-lt"/>
            </a:endParaRPr>
          </a:p>
        </p:txBody>
      </p:sp>
      <p:pic>
        <p:nvPicPr>
          <p:cNvPr id="2050" name="Picture 2" descr="TOP 10 Bãi Biển Quy Nhơn Đẹp Ngất Ngây Bạn Nên Đến Một Lần | Gotadi">
            <a:extLst>
              <a:ext uri="{FF2B5EF4-FFF2-40B4-BE49-F238E27FC236}">
                <a16:creationId xmlns:a16="http://schemas.microsoft.com/office/drawing/2014/main" id="{C719101E-18A3-C9E1-B18D-5DDE6F66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06036"/>
            <a:ext cx="8951912" cy="453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06272"/>
      </p:ext>
    </p:extLst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7DEFF213-D637-2BC8-9D85-AF3D934B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29" y="33337"/>
            <a:ext cx="7713900" cy="572700"/>
          </a:xfrm>
        </p:spPr>
        <p:txBody>
          <a:bodyPr/>
          <a:lstStyle/>
          <a:p>
            <a:r>
              <a:rPr lang="vi-VN" sz="3000" dirty="0" err="1">
                <a:latin typeface="+mj-lt"/>
              </a:rPr>
              <a:t>Thành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phố</a:t>
            </a:r>
            <a:r>
              <a:rPr lang="vi-VN" sz="3000" dirty="0">
                <a:latin typeface="+mj-lt"/>
              </a:rPr>
              <a:t> Quy Nhơn – </a:t>
            </a:r>
            <a:r>
              <a:rPr lang="vi-VN" sz="3000" dirty="0" err="1">
                <a:latin typeface="+mj-lt"/>
              </a:rPr>
              <a:t>Bình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Định</a:t>
            </a:r>
            <a:endParaRPr lang="en-US" sz="3000" dirty="0">
              <a:latin typeface="+mj-lt"/>
            </a:endParaRPr>
          </a:p>
        </p:txBody>
      </p:sp>
      <p:pic>
        <p:nvPicPr>
          <p:cNvPr id="1028" name="Picture 4" descr="Thành Phố Quy Nhơn Bình Định">
            <a:extLst>
              <a:ext uri="{FF2B5EF4-FFF2-40B4-BE49-F238E27FC236}">
                <a16:creationId xmlns:a16="http://schemas.microsoft.com/office/drawing/2014/main" id="{B3874F41-C67D-E468-9A85-3A156C72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871917"/>
            <a:ext cx="9090212" cy="42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10656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7"/>
          <p:cNvSpPr/>
          <p:nvPr/>
        </p:nvSpPr>
        <p:spPr>
          <a:xfrm>
            <a:off x="493614" y="4412216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BD1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161248" y="435882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154480" y="434692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55295" y="433758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56172" y="433676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56172" y="433676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212131" y="432574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4402" y="452920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5812" y="452920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15964" y="452582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5964" y="452582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29562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-29562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30377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429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1551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1551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43378" y="439523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43378" y="439523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-4935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38836" y="4294347"/>
            <a:ext cx="0" cy="63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84109" y="4212947"/>
            <a:ext cx="0" cy="63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54407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55222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55222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290146" y="43070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290146" y="430625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398679" y="429014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145958" y="448258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1" name="Google Shape;1051;p37"/>
          <p:cNvGrpSpPr/>
          <p:nvPr/>
        </p:nvGrpSpPr>
        <p:grpSpPr>
          <a:xfrm>
            <a:off x="6839700" y="315741"/>
            <a:ext cx="670499" cy="438524"/>
            <a:chOff x="7555450" y="377766"/>
            <a:chExt cx="670499" cy="438524"/>
          </a:xfrm>
        </p:grpSpPr>
        <p:sp>
          <p:nvSpPr>
            <p:cNvPr id="1052" name="Google Shape;1052;p37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Khu du lịch Ghềnh Ráng Tiên Sa viên ngọc bích giữa biển xanh">
            <a:extLst>
              <a:ext uri="{FF2B5EF4-FFF2-40B4-BE49-F238E27FC236}">
                <a16:creationId xmlns:a16="http://schemas.microsoft.com/office/drawing/2014/main" id="{14406A6D-9EFB-6A28-CA99-86EB4EFF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5" y="1"/>
            <a:ext cx="9215559" cy="51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7"/>
          <p:cNvSpPr/>
          <p:nvPr/>
        </p:nvSpPr>
        <p:spPr>
          <a:xfrm>
            <a:off x="493614" y="4412216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BD1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161248" y="435882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154480" y="434692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55295" y="433758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56172" y="433676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56172" y="433676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212131" y="432574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4402" y="452920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5812" y="452920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15964" y="452582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5964" y="452582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29562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-29562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30377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429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1551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1551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43378" y="439523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43378" y="439523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-4935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38836" y="4294347"/>
            <a:ext cx="0" cy="63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84109" y="4212947"/>
            <a:ext cx="0" cy="63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54407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55222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55222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290146" y="43070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290146" y="430625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398679" y="429014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145958" y="448258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1" name="Google Shape;1051;p37"/>
          <p:cNvGrpSpPr/>
          <p:nvPr/>
        </p:nvGrpSpPr>
        <p:grpSpPr>
          <a:xfrm>
            <a:off x="6839700" y="315741"/>
            <a:ext cx="670499" cy="438524"/>
            <a:chOff x="7555450" y="377766"/>
            <a:chExt cx="670499" cy="438524"/>
          </a:xfrm>
        </p:grpSpPr>
        <p:sp>
          <p:nvSpPr>
            <p:cNvPr id="1052" name="Google Shape;1052;p37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Mũi Én: Khám phá Suối Tiên-Mũi Yến qua chương trình Bước Chân Khám Phá (  20h55, thứ Sáu, 29/9/2017, VTV8) | VTV.VN">
            <a:extLst>
              <a:ext uri="{FF2B5EF4-FFF2-40B4-BE49-F238E27FC236}">
                <a16:creationId xmlns:a16="http://schemas.microsoft.com/office/drawing/2014/main" id="{D0F2650D-470A-D87A-913E-9C2C56EC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" y="957263"/>
            <a:ext cx="9086006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A0EF04-0C75-3620-88D9-2ACDC7AD75F7}"/>
              </a:ext>
            </a:extLst>
          </p:cNvPr>
          <p:cNvSpPr txBox="1"/>
          <p:nvPr/>
        </p:nvSpPr>
        <p:spPr>
          <a:xfrm>
            <a:off x="398679" y="198783"/>
            <a:ext cx="2249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Mũi</a:t>
            </a:r>
            <a:r>
              <a:rPr lang="en-US" sz="4000" dirty="0"/>
              <a:t> </a:t>
            </a:r>
            <a:r>
              <a:rPr lang="en-US" sz="4000" dirty="0" err="1"/>
              <a:t>Én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68067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024C-9ACA-519C-32C1-1C09F11590D7}"/>
              </a:ext>
            </a:extLst>
          </p:cNvPr>
          <p:cNvSpPr txBox="1"/>
          <p:nvPr/>
        </p:nvSpPr>
        <p:spPr>
          <a:xfrm>
            <a:off x="1129553" y="391885"/>
            <a:ext cx="4126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C00000"/>
                </a:solidFill>
                <a:latin typeface="t"/>
                <a:cs typeface="Arial" panose="020B0604020202020204" pitchFamily="34" charset="0"/>
              </a:rPr>
              <a:t>Thắng</a:t>
            </a:r>
            <a:r>
              <a:rPr lang="vi-VN" sz="4000" dirty="0">
                <a:solidFill>
                  <a:srgbClr val="C00000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C00000"/>
                </a:solidFill>
                <a:latin typeface="t"/>
                <a:cs typeface="Arial" panose="020B0604020202020204" pitchFamily="34" charset="0"/>
              </a:rPr>
              <a:t>nói</a:t>
            </a:r>
            <a:endParaRPr lang="vi-VN" sz="4000" dirty="0">
              <a:solidFill>
                <a:srgbClr val="C00000"/>
              </a:solidFill>
              <a:latin typeface="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DE55D-7251-A599-77AB-277CE92F8309}"/>
              </a:ext>
            </a:extLst>
          </p:cNvPr>
          <p:cNvSpPr txBox="1"/>
          <p:nvPr/>
        </p:nvSpPr>
        <p:spPr>
          <a:xfrm>
            <a:off x="487936" y="1559859"/>
            <a:ext cx="8168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A!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Biển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Biển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quá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!</a:t>
            </a:r>
          </a:p>
          <a:p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Biển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quá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xanh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quá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chẳng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nhìn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bờ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bên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kia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đâu</a:t>
            </a:r>
            <a:endParaRPr lang="vi-VN" sz="4000" dirty="0">
              <a:solidFill>
                <a:srgbClr val="003964"/>
              </a:solidFill>
              <a:latin typeface="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024C-9ACA-519C-32C1-1C09F11590D7}"/>
              </a:ext>
            </a:extLst>
          </p:cNvPr>
          <p:cNvSpPr txBox="1"/>
          <p:nvPr/>
        </p:nvSpPr>
        <p:spPr>
          <a:xfrm>
            <a:off x="1129553" y="391885"/>
            <a:ext cx="4126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C00000"/>
                </a:solidFill>
                <a:latin typeface="t"/>
                <a:cs typeface="Arial" panose="020B0604020202020204" pitchFamily="34" charset="0"/>
              </a:rPr>
              <a:t>Luyện</a:t>
            </a:r>
            <a:r>
              <a:rPr lang="vi-VN" sz="4000" dirty="0">
                <a:solidFill>
                  <a:srgbClr val="C00000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C00000"/>
                </a:solidFill>
                <a:latin typeface="t"/>
                <a:cs typeface="Arial" panose="020B0604020202020204" pitchFamily="34" charset="0"/>
              </a:rPr>
              <a:t>đọc</a:t>
            </a:r>
            <a:r>
              <a:rPr lang="vi-VN" sz="4000" dirty="0">
                <a:solidFill>
                  <a:srgbClr val="C00000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C00000"/>
                </a:solidFill>
                <a:latin typeface="t"/>
                <a:cs typeface="Arial" panose="020B0604020202020204" pitchFamily="34" charset="0"/>
              </a:rPr>
              <a:t>từ</a:t>
            </a:r>
            <a:r>
              <a:rPr lang="vi-VN" sz="4000" dirty="0">
                <a:solidFill>
                  <a:srgbClr val="C00000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C00000"/>
                </a:solidFill>
                <a:latin typeface="t"/>
                <a:cs typeface="Arial" panose="020B0604020202020204" pitchFamily="34" charset="0"/>
              </a:rPr>
              <a:t>khó</a:t>
            </a:r>
            <a:endParaRPr lang="vi-VN" sz="4000" dirty="0">
              <a:solidFill>
                <a:srgbClr val="C00000"/>
              </a:solidFill>
              <a:latin typeface="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DE55D-7251-A599-77AB-277CE92F8309}"/>
              </a:ext>
            </a:extLst>
          </p:cNvPr>
          <p:cNvSpPr txBox="1"/>
          <p:nvPr/>
        </p:nvSpPr>
        <p:spPr>
          <a:xfrm>
            <a:off x="487936" y="1559859"/>
            <a:ext cx="8168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bãi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cát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thuở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rón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rén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còng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gió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Mũi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Én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Ghềnh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Ráng</a:t>
            </a:r>
            <a:r>
              <a:rPr lang="en-US" sz="4000" dirty="0">
                <a:solidFill>
                  <a:srgbClr val="003964"/>
                </a:solidFill>
                <a:latin typeface="t"/>
                <a:cs typeface="Arial" panose="020B0604020202020204" pitchFamily="34" charset="0"/>
              </a:rPr>
              <a:t>, </a:t>
            </a:r>
            <a:endParaRPr lang="vi-VN" sz="4000" dirty="0">
              <a:solidFill>
                <a:srgbClr val="003964"/>
              </a:solidFill>
              <a:latin typeface="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110</Words>
  <Application>Microsoft Office PowerPoint</Application>
  <PresentationFormat>On-screen Show (16:9)</PresentationFormat>
  <Paragraphs>18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Fredoka One</vt:lpstr>
      <vt:lpstr>Hammersmith One</vt:lpstr>
      <vt:lpstr>Calibri Light</vt:lpstr>
      <vt:lpstr>t</vt:lpstr>
      <vt:lpstr>Calibri</vt:lpstr>
      <vt:lpstr>Times New Rioman</vt:lpstr>
      <vt:lpstr>DFPOP1-W9</vt:lpstr>
      <vt:lpstr>Arial</vt:lpstr>
      <vt:lpstr>Quicksand SemiBold</vt:lpstr>
      <vt:lpstr>Times New Roman</vt:lpstr>
      <vt:lpstr>Office Theme</vt:lpstr>
      <vt:lpstr>PowerPoint Presentation</vt:lpstr>
      <vt:lpstr>PowerPoint Presentation</vt:lpstr>
      <vt:lpstr>Ghềnh Ráng</vt:lpstr>
      <vt:lpstr>Biển Quy Nhơn</vt:lpstr>
      <vt:lpstr>Thành phố Quy Nhơn – Bình Định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Asus</dc:creator>
  <cp:lastModifiedBy>MAIHUNG</cp:lastModifiedBy>
  <cp:revision>8</cp:revision>
  <dcterms:modified xsi:type="dcterms:W3CDTF">2025-05-01T19:05:19Z</dcterms:modified>
</cp:coreProperties>
</file>