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443" r:id="rId2"/>
    <p:sldId id="444" r:id="rId3"/>
    <p:sldId id="407" r:id="rId4"/>
    <p:sldId id="439" r:id="rId5"/>
    <p:sldId id="427" r:id="rId6"/>
    <p:sldId id="428" r:id="rId7"/>
    <p:sldId id="426" r:id="rId8"/>
    <p:sldId id="441" r:id="rId9"/>
    <p:sldId id="442" r:id="rId10"/>
    <p:sldId id="438"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78441-2D53-4FE1-B86D-52BE6D81A51F}" v="273" dt="2022-07-01T13:31:1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81478441-2D53-4FE1-B86D-52BE6D81A51F}"/>
    <pc:docChg chg="undo redo custSel addSld delSld modSld sldOrd">
      <pc:chgData name="Trang Ha" userId="270efafb50020bd6" providerId="LiveId" clId="{81478441-2D53-4FE1-B86D-52BE6D81A51F}" dt="2022-07-01T13:31:15.795" v="1178" actId="1076"/>
      <pc:docMkLst>
        <pc:docMk/>
      </pc:docMkLst>
      <pc:sldChg chg="modSp mod">
        <pc:chgData name="Trang Ha" userId="270efafb50020bd6" providerId="LiveId" clId="{81478441-2D53-4FE1-B86D-52BE6D81A51F}" dt="2022-07-01T07:35:24.419" v="39" actId="20577"/>
        <pc:sldMkLst>
          <pc:docMk/>
          <pc:sldMk cId="0" sldId="327"/>
        </pc:sldMkLst>
        <pc:spChg chg="mod">
          <ac:chgData name="Trang Ha" userId="270efafb50020bd6" providerId="LiveId" clId="{81478441-2D53-4FE1-B86D-52BE6D81A51F}" dt="2022-07-01T07:35:24.419" v="39" actId="20577"/>
          <ac:spMkLst>
            <pc:docMk/>
            <pc:sldMk cId="0" sldId="327"/>
            <ac:spMk id="2057" creationId="{00000000-0000-0000-0000-000000000000}"/>
          </ac:spMkLst>
        </pc:spChg>
      </pc:sldChg>
      <pc:sldChg chg="delSp mod delAnim">
        <pc:chgData name="Trang Ha" userId="270efafb50020bd6" providerId="LiveId" clId="{81478441-2D53-4FE1-B86D-52BE6D81A51F}" dt="2022-07-01T07:35:58.186" v="40" actId="478"/>
        <pc:sldMkLst>
          <pc:docMk/>
          <pc:sldMk cId="0" sldId="407"/>
        </pc:sldMkLst>
        <pc:picChg chg="del">
          <ac:chgData name="Trang Ha" userId="270efafb50020bd6" providerId="LiveId" clId="{81478441-2D53-4FE1-B86D-52BE6D81A51F}" dt="2022-07-01T07:35:58.186" v="40" actId="478"/>
          <ac:picMkLst>
            <pc:docMk/>
            <pc:sldMk cId="0" sldId="407"/>
            <ac:picMk id="3" creationId="{00000000-0000-0000-0000-000000000000}"/>
          </ac:picMkLst>
        </pc:picChg>
      </pc:sldChg>
      <pc:sldChg chg="addSp delSp modSp mod modAnim">
        <pc:chgData name="Trang Ha" userId="270efafb50020bd6" providerId="LiveId" clId="{81478441-2D53-4FE1-B86D-52BE6D81A51F}" dt="2022-07-01T09:54:36.008" v="617" actId="14100"/>
        <pc:sldMkLst>
          <pc:docMk/>
          <pc:sldMk cId="963106164" sldId="426"/>
        </pc:sldMkLst>
        <pc:spChg chg="mod">
          <ac:chgData name="Trang Ha" userId="270efafb50020bd6" providerId="LiveId" clId="{81478441-2D53-4FE1-B86D-52BE6D81A51F}" dt="2022-07-01T09:49:50.412" v="548" actId="20577"/>
          <ac:spMkLst>
            <pc:docMk/>
            <pc:sldMk cId="963106164" sldId="426"/>
            <ac:spMk id="12" creationId="{00000000-0000-0000-0000-000000000000}"/>
          </ac:spMkLst>
        </pc:spChg>
        <pc:spChg chg="mod">
          <ac:chgData name="Trang Ha" userId="270efafb50020bd6" providerId="LiveId" clId="{81478441-2D53-4FE1-B86D-52BE6D81A51F}" dt="2022-07-01T09:50:32.888" v="597" actId="1076"/>
          <ac:spMkLst>
            <pc:docMk/>
            <pc:sldMk cId="963106164" sldId="426"/>
            <ac:spMk id="25" creationId="{00000000-0000-0000-0000-000000000000}"/>
          </ac:spMkLst>
        </pc:spChg>
        <pc:spChg chg="del">
          <ac:chgData name="Trang Ha" userId="270efafb50020bd6" providerId="LiveId" clId="{81478441-2D53-4FE1-B86D-52BE6D81A51F}" dt="2022-07-01T09:45:13.792" v="496" actId="478"/>
          <ac:spMkLst>
            <pc:docMk/>
            <pc:sldMk cId="963106164" sldId="426"/>
            <ac:spMk id="33" creationId="{00000000-0000-0000-0000-000000000000}"/>
          </ac:spMkLst>
        </pc:spChg>
        <pc:spChg chg="del mod">
          <ac:chgData name="Trang Ha" userId="270efafb50020bd6" providerId="LiveId" clId="{81478441-2D53-4FE1-B86D-52BE6D81A51F}" dt="2022-07-01T09:45:13.792" v="496" actId="478"/>
          <ac:spMkLst>
            <pc:docMk/>
            <pc:sldMk cId="963106164" sldId="426"/>
            <ac:spMk id="34" creationId="{00000000-0000-0000-0000-000000000000}"/>
          </ac:spMkLst>
        </pc:spChg>
        <pc:spChg chg="del">
          <ac:chgData name="Trang Ha" userId="270efafb50020bd6" providerId="LiveId" clId="{81478441-2D53-4FE1-B86D-52BE6D81A51F}" dt="2022-07-01T09:45:05.887" v="495" actId="478"/>
          <ac:spMkLst>
            <pc:docMk/>
            <pc:sldMk cId="963106164" sldId="426"/>
            <ac:spMk id="35" creationId="{00000000-0000-0000-0000-000000000000}"/>
          </ac:spMkLst>
        </pc:spChg>
        <pc:spChg chg="del">
          <ac:chgData name="Trang Ha" userId="270efafb50020bd6" providerId="LiveId" clId="{81478441-2D53-4FE1-B86D-52BE6D81A51F}" dt="2022-07-01T09:45:13.792" v="496" actId="478"/>
          <ac:spMkLst>
            <pc:docMk/>
            <pc:sldMk cId="963106164" sldId="426"/>
            <ac:spMk id="36" creationId="{00000000-0000-0000-0000-000000000000}"/>
          </ac:spMkLst>
        </pc:spChg>
        <pc:spChg chg="del">
          <ac:chgData name="Trang Ha" userId="270efafb50020bd6" providerId="LiveId" clId="{81478441-2D53-4FE1-B86D-52BE6D81A51F}" dt="2022-07-01T09:45:13.792" v="496" actId="478"/>
          <ac:spMkLst>
            <pc:docMk/>
            <pc:sldMk cId="963106164" sldId="426"/>
            <ac:spMk id="37" creationId="{00000000-0000-0000-0000-000000000000}"/>
          </ac:spMkLst>
        </pc:spChg>
        <pc:spChg chg="del">
          <ac:chgData name="Trang Ha" userId="270efafb50020bd6" providerId="LiveId" clId="{81478441-2D53-4FE1-B86D-52BE6D81A51F}" dt="2022-07-01T09:45:13.792" v="496" actId="478"/>
          <ac:spMkLst>
            <pc:docMk/>
            <pc:sldMk cId="963106164" sldId="426"/>
            <ac:spMk id="38" creationId="{00000000-0000-0000-0000-000000000000}"/>
          </ac:spMkLst>
        </pc:spChg>
        <pc:spChg chg="del">
          <ac:chgData name="Trang Ha" userId="270efafb50020bd6" providerId="LiveId" clId="{81478441-2D53-4FE1-B86D-52BE6D81A51F}" dt="2022-07-01T09:45:05.887" v="495" actId="478"/>
          <ac:spMkLst>
            <pc:docMk/>
            <pc:sldMk cId="963106164" sldId="426"/>
            <ac:spMk id="39" creationId="{00000000-0000-0000-0000-000000000000}"/>
          </ac:spMkLst>
        </pc:spChg>
        <pc:spChg chg="mod">
          <ac:chgData name="Trang Ha" userId="270efafb50020bd6" providerId="LiveId" clId="{81478441-2D53-4FE1-B86D-52BE6D81A51F}" dt="2022-07-01T09:53:37.531" v="615" actId="1076"/>
          <ac:spMkLst>
            <pc:docMk/>
            <pc:sldMk cId="963106164" sldId="426"/>
            <ac:spMk id="40" creationId="{00000000-0000-0000-0000-000000000000}"/>
          </ac:spMkLst>
        </pc:spChg>
        <pc:spChg chg="mod">
          <ac:chgData name="Trang Ha" userId="270efafb50020bd6" providerId="LiveId" clId="{81478441-2D53-4FE1-B86D-52BE6D81A51F}" dt="2022-07-01T09:53:42.130" v="616" actId="1076"/>
          <ac:spMkLst>
            <pc:docMk/>
            <pc:sldMk cId="963106164" sldId="426"/>
            <ac:spMk id="41" creationId="{00000000-0000-0000-0000-000000000000}"/>
          </ac:spMkLst>
        </pc:spChg>
        <pc:spChg chg="mod">
          <ac:chgData name="Trang Ha" userId="270efafb50020bd6" providerId="LiveId" clId="{81478441-2D53-4FE1-B86D-52BE6D81A51F}" dt="2022-07-01T09:48:35.496" v="526" actId="113"/>
          <ac:spMkLst>
            <pc:docMk/>
            <pc:sldMk cId="963106164" sldId="426"/>
            <ac:spMk id="42" creationId="{00000000-0000-0000-0000-000000000000}"/>
          </ac:spMkLst>
        </pc:spChg>
        <pc:spChg chg="add del mod">
          <ac:chgData name="Trang Ha" userId="270efafb50020bd6" providerId="LiveId" clId="{81478441-2D53-4FE1-B86D-52BE6D81A51F}" dt="2022-07-01T09:45:05.887" v="495" actId="478"/>
          <ac:spMkLst>
            <pc:docMk/>
            <pc:sldMk cId="963106164" sldId="426"/>
            <ac:spMk id="43" creationId="{B57BA18A-5D8E-77FB-06CB-7B33B2FAED1A}"/>
          </ac:spMkLst>
        </pc:spChg>
        <pc:spChg chg="add del mod">
          <ac:chgData name="Trang Ha" userId="270efafb50020bd6" providerId="LiveId" clId="{81478441-2D53-4FE1-B86D-52BE6D81A51F}" dt="2022-07-01T09:45:05.887" v="495" actId="478"/>
          <ac:spMkLst>
            <pc:docMk/>
            <pc:sldMk cId="963106164" sldId="426"/>
            <ac:spMk id="44" creationId="{B16DA8AA-2161-DD56-9119-ED0644DD7CE7}"/>
          </ac:spMkLst>
        </pc:spChg>
        <pc:spChg chg="del">
          <ac:chgData name="Trang Ha" userId="270efafb50020bd6" providerId="LiveId" clId="{81478441-2D53-4FE1-B86D-52BE6D81A51F}" dt="2022-07-01T09:45:13.792" v="496" actId="478"/>
          <ac:spMkLst>
            <pc:docMk/>
            <pc:sldMk cId="963106164" sldId="426"/>
            <ac:spMk id="45" creationId="{00000000-0000-0000-0000-000000000000}"/>
          </ac:spMkLst>
        </pc:spChg>
        <pc:spChg chg="add del mod">
          <ac:chgData name="Trang Ha" userId="270efafb50020bd6" providerId="LiveId" clId="{81478441-2D53-4FE1-B86D-52BE6D81A51F}" dt="2022-07-01T09:45:05.887" v="495" actId="478"/>
          <ac:spMkLst>
            <pc:docMk/>
            <pc:sldMk cId="963106164" sldId="426"/>
            <ac:spMk id="46" creationId="{55FEBDA7-A99B-3F2A-822A-1B98238CBF30}"/>
          </ac:spMkLst>
        </pc:spChg>
        <pc:spChg chg="add del mod">
          <ac:chgData name="Trang Ha" userId="270efafb50020bd6" providerId="LiveId" clId="{81478441-2D53-4FE1-B86D-52BE6D81A51F}" dt="2022-07-01T09:45:05.887" v="495" actId="478"/>
          <ac:spMkLst>
            <pc:docMk/>
            <pc:sldMk cId="963106164" sldId="426"/>
            <ac:spMk id="47" creationId="{7C54F71C-B8D2-B839-AE11-0DFAF319A58F}"/>
          </ac:spMkLst>
        </pc:spChg>
        <pc:spChg chg="add del mod">
          <ac:chgData name="Trang Ha" userId="270efafb50020bd6" providerId="LiveId" clId="{81478441-2D53-4FE1-B86D-52BE6D81A51F}" dt="2022-07-01T09:45:05.887" v="495" actId="478"/>
          <ac:spMkLst>
            <pc:docMk/>
            <pc:sldMk cId="963106164" sldId="426"/>
            <ac:spMk id="48" creationId="{4191E6E1-B53B-26DF-63E8-F8779CBE1E18}"/>
          </ac:spMkLst>
        </pc:spChg>
        <pc:spChg chg="add mod">
          <ac:chgData name="Trang Ha" userId="270efafb50020bd6" providerId="LiveId" clId="{81478441-2D53-4FE1-B86D-52BE6D81A51F}" dt="2022-07-01T09:49:00.994" v="530" actId="1076"/>
          <ac:spMkLst>
            <pc:docMk/>
            <pc:sldMk cId="963106164" sldId="426"/>
            <ac:spMk id="49" creationId="{BA77A38F-7859-B1B0-1303-EE648E4D521D}"/>
          </ac:spMkLst>
        </pc:spChg>
        <pc:spChg chg="add mod">
          <ac:chgData name="Trang Ha" userId="270efafb50020bd6" providerId="LiveId" clId="{81478441-2D53-4FE1-B86D-52BE6D81A51F}" dt="2022-07-01T09:47:46.415" v="520" actId="207"/>
          <ac:spMkLst>
            <pc:docMk/>
            <pc:sldMk cId="963106164" sldId="426"/>
            <ac:spMk id="50" creationId="{8D2FF414-2029-8ED8-65E0-54D7502977F1}"/>
          </ac:spMkLst>
        </pc:spChg>
        <pc:spChg chg="add mod">
          <ac:chgData name="Trang Ha" userId="270efafb50020bd6" providerId="LiveId" clId="{81478441-2D53-4FE1-B86D-52BE6D81A51F}" dt="2022-07-01T09:45:54.042" v="505" actId="1076"/>
          <ac:spMkLst>
            <pc:docMk/>
            <pc:sldMk cId="963106164" sldId="426"/>
            <ac:spMk id="51" creationId="{7968F5CB-0328-7498-F560-9C6F7BD7E256}"/>
          </ac:spMkLst>
        </pc:spChg>
        <pc:spChg chg="add mod">
          <ac:chgData name="Trang Ha" userId="270efafb50020bd6" providerId="LiveId" clId="{81478441-2D53-4FE1-B86D-52BE6D81A51F}" dt="2022-07-01T09:47:13.100" v="518" actId="207"/>
          <ac:spMkLst>
            <pc:docMk/>
            <pc:sldMk cId="963106164" sldId="426"/>
            <ac:spMk id="52" creationId="{01F0DD7C-7EE9-75A2-2023-AC2540D21CB1}"/>
          </ac:spMkLst>
        </pc:spChg>
        <pc:spChg chg="add mod">
          <ac:chgData name="Trang Ha" userId="270efafb50020bd6" providerId="LiveId" clId="{81478441-2D53-4FE1-B86D-52BE6D81A51F}" dt="2022-07-01T09:48:54.311" v="528" actId="1076"/>
          <ac:spMkLst>
            <pc:docMk/>
            <pc:sldMk cId="963106164" sldId="426"/>
            <ac:spMk id="53" creationId="{15E917E4-4BA4-B913-7F53-08C651768CD8}"/>
          </ac:spMkLst>
        </pc:spChg>
        <pc:cxnChg chg="mod">
          <ac:chgData name="Trang Ha" userId="270efafb50020bd6" providerId="LiveId" clId="{81478441-2D53-4FE1-B86D-52BE6D81A51F}" dt="2022-07-01T09:54:36.008" v="617" actId="14100"/>
          <ac:cxnSpMkLst>
            <pc:docMk/>
            <pc:sldMk cId="963106164" sldId="426"/>
            <ac:cxnSpMk id="26" creationId="{00000000-0000-0000-0000-000000000000}"/>
          </ac:cxnSpMkLst>
        </pc:cxnChg>
      </pc:sldChg>
      <pc:sldChg chg="modSp mod modAnim">
        <pc:chgData name="Trang Ha" userId="270efafb50020bd6" providerId="LiveId" clId="{81478441-2D53-4FE1-B86D-52BE6D81A51F}" dt="2022-07-01T13:31:15.795" v="1178" actId="1076"/>
        <pc:sldMkLst>
          <pc:docMk/>
          <pc:sldMk cId="4184934910" sldId="427"/>
        </pc:sldMkLst>
        <pc:spChg chg="mod">
          <ac:chgData name="Trang Ha" userId="270efafb50020bd6" providerId="LiveId" clId="{81478441-2D53-4FE1-B86D-52BE6D81A51F}" dt="2022-07-01T07:50:29.969" v="148" actId="20577"/>
          <ac:spMkLst>
            <pc:docMk/>
            <pc:sldMk cId="4184934910" sldId="427"/>
            <ac:spMk id="2" creationId="{00000000-0000-0000-0000-000000000000}"/>
          </ac:spMkLst>
        </pc:spChg>
        <pc:spChg chg="mod">
          <ac:chgData name="Trang Ha" userId="270efafb50020bd6" providerId="LiveId" clId="{81478441-2D53-4FE1-B86D-52BE6D81A51F}" dt="2022-07-01T07:49:59.677" v="134" actId="1076"/>
          <ac:spMkLst>
            <pc:docMk/>
            <pc:sldMk cId="4184934910" sldId="427"/>
            <ac:spMk id="3" creationId="{00000000-0000-0000-0000-000000000000}"/>
          </ac:spMkLst>
        </pc:spChg>
        <pc:spChg chg="mod">
          <ac:chgData name="Trang Ha" userId="270efafb50020bd6" providerId="LiveId" clId="{81478441-2D53-4FE1-B86D-52BE6D81A51F}" dt="2022-07-01T13:31:12.101" v="1177" actId="1076"/>
          <ac:spMkLst>
            <pc:docMk/>
            <pc:sldMk cId="4184934910" sldId="427"/>
            <ac:spMk id="18" creationId="{00000000-0000-0000-0000-000000000000}"/>
          </ac:spMkLst>
        </pc:spChg>
        <pc:spChg chg="mod">
          <ac:chgData name="Trang Ha" userId="270efafb50020bd6" providerId="LiveId" clId="{81478441-2D53-4FE1-B86D-52BE6D81A51F}" dt="2022-07-01T13:31:15.795" v="1178" actId="1076"/>
          <ac:spMkLst>
            <pc:docMk/>
            <pc:sldMk cId="4184934910" sldId="427"/>
            <ac:spMk id="19" creationId="{00000000-0000-0000-0000-000000000000}"/>
          </ac:spMkLst>
        </pc:spChg>
        <pc:spChg chg="mod">
          <ac:chgData name="Trang Ha" userId="270efafb50020bd6" providerId="LiveId" clId="{81478441-2D53-4FE1-B86D-52BE6D81A51F}" dt="2022-07-01T07:50:14.172" v="140" actId="1036"/>
          <ac:spMkLst>
            <pc:docMk/>
            <pc:sldMk cId="4184934910" sldId="427"/>
            <ac:spMk id="23" creationId="{00000000-0000-0000-0000-000000000000}"/>
          </ac:spMkLst>
        </pc:spChg>
        <pc:cxnChg chg="mod">
          <ac:chgData name="Trang Ha" userId="270efafb50020bd6" providerId="LiveId" clId="{81478441-2D53-4FE1-B86D-52BE6D81A51F}" dt="2022-07-01T07:50:14.172" v="140" actId="1036"/>
          <ac:cxnSpMkLst>
            <pc:docMk/>
            <pc:sldMk cId="4184934910" sldId="427"/>
            <ac:cxnSpMk id="24" creationId="{00000000-0000-0000-0000-000000000000}"/>
          </ac:cxnSpMkLst>
        </pc:cxnChg>
      </pc:sldChg>
      <pc:sldChg chg="addSp delSp modSp mod delAnim modAnim">
        <pc:chgData name="Trang Ha" userId="270efafb50020bd6" providerId="LiveId" clId="{81478441-2D53-4FE1-B86D-52BE6D81A51F}" dt="2022-07-01T10:03:10.768" v="678" actId="207"/>
        <pc:sldMkLst>
          <pc:docMk/>
          <pc:sldMk cId="701057155" sldId="428"/>
        </pc:sldMkLst>
        <pc:spChg chg="del mod">
          <ac:chgData name="Trang Ha" userId="270efafb50020bd6" providerId="LiveId" clId="{81478441-2D53-4FE1-B86D-52BE6D81A51F}" dt="2022-07-01T07:52:23.166" v="209"/>
          <ac:spMkLst>
            <pc:docMk/>
            <pc:sldMk cId="701057155" sldId="428"/>
            <ac:spMk id="2" creationId="{00000000-0000-0000-0000-000000000000}"/>
          </ac:spMkLst>
        </pc:spChg>
        <pc:spChg chg="mod">
          <ac:chgData name="Trang Ha" userId="270efafb50020bd6" providerId="LiveId" clId="{81478441-2D53-4FE1-B86D-52BE6D81A51F}" dt="2022-07-01T08:50:51.611" v="298" actId="20577"/>
          <ac:spMkLst>
            <pc:docMk/>
            <pc:sldMk cId="701057155" sldId="428"/>
            <ac:spMk id="3" creationId="{00000000-0000-0000-0000-000000000000}"/>
          </ac:spMkLst>
        </pc:spChg>
        <pc:spChg chg="add mod">
          <ac:chgData name="Trang Ha" userId="270efafb50020bd6" providerId="LiveId" clId="{81478441-2D53-4FE1-B86D-52BE6D81A51F}" dt="2022-07-01T09:40:56.970" v="476" actId="14100"/>
          <ac:spMkLst>
            <pc:docMk/>
            <pc:sldMk cId="701057155" sldId="428"/>
            <ac:spMk id="9" creationId="{95C93B12-6AAA-5F05-BC8B-3DDF2EC43615}"/>
          </ac:spMkLst>
        </pc:spChg>
        <pc:spChg chg="mod">
          <ac:chgData name="Trang Ha" userId="270efafb50020bd6" providerId="LiveId" clId="{81478441-2D53-4FE1-B86D-52BE6D81A51F}" dt="2022-07-01T07:51:08.973" v="203" actId="14100"/>
          <ac:spMkLst>
            <pc:docMk/>
            <pc:sldMk cId="701057155" sldId="428"/>
            <ac:spMk id="20" creationId="{00000000-0000-0000-0000-000000000000}"/>
          </ac:spMkLst>
        </pc:spChg>
        <pc:spChg chg="mod">
          <ac:chgData name="Trang Ha" userId="270efafb50020bd6" providerId="LiveId" clId="{81478441-2D53-4FE1-B86D-52BE6D81A51F}" dt="2022-07-01T10:03:06.851" v="677" actId="207"/>
          <ac:spMkLst>
            <pc:docMk/>
            <pc:sldMk cId="701057155" sldId="428"/>
            <ac:spMk id="21" creationId="{00000000-0000-0000-0000-000000000000}"/>
          </ac:spMkLst>
        </pc:spChg>
        <pc:spChg chg="mod">
          <ac:chgData name="Trang Ha" userId="270efafb50020bd6" providerId="LiveId" clId="{81478441-2D53-4FE1-B86D-52BE6D81A51F}" dt="2022-07-01T08:47:20.931" v="271" actId="207"/>
          <ac:spMkLst>
            <pc:docMk/>
            <pc:sldMk cId="701057155" sldId="428"/>
            <ac:spMk id="22" creationId="{00000000-0000-0000-0000-000000000000}"/>
          </ac:spMkLst>
        </pc:spChg>
        <pc:spChg chg="mod">
          <ac:chgData name="Trang Ha" userId="270efafb50020bd6" providerId="LiveId" clId="{81478441-2D53-4FE1-B86D-52BE6D81A51F}" dt="2022-07-01T08:47:35.340" v="275" actId="20577"/>
          <ac:spMkLst>
            <pc:docMk/>
            <pc:sldMk cId="701057155" sldId="428"/>
            <ac:spMk id="23" creationId="{00000000-0000-0000-0000-000000000000}"/>
          </ac:spMkLst>
        </pc:spChg>
        <pc:spChg chg="del mod">
          <ac:chgData name="Trang Ha" userId="270efafb50020bd6" providerId="LiveId" clId="{81478441-2D53-4FE1-B86D-52BE6D81A51F}" dt="2022-07-01T07:53:39.096" v="237"/>
          <ac:spMkLst>
            <pc:docMk/>
            <pc:sldMk cId="701057155" sldId="428"/>
            <ac:spMk id="24" creationId="{00000000-0000-0000-0000-000000000000}"/>
          </ac:spMkLst>
        </pc:spChg>
        <pc:spChg chg="del mod">
          <ac:chgData name="Trang Ha" userId="270efafb50020bd6" providerId="LiveId" clId="{81478441-2D53-4FE1-B86D-52BE6D81A51F}" dt="2022-07-01T07:53:42.333" v="239" actId="478"/>
          <ac:spMkLst>
            <pc:docMk/>
            <pc:sldMk cId="701057155" sldId="428"/>
            <ac:spMk id="25" creationId="{00000000-0000-0000-0000-000000000000}"/>
          </ac:spMkLst>
        </pc:spChg>
        <pc:spChg chg="del mod">
          <ac:chgData name="Trang Ha" userId="270efafb50020bd6" providerId="LiveId" clId="{81478441-2D53-4FE1-B86D-52BE6D81A51F}" dt="2022-07-01T07:53:39.096" v="235" actId="478"/>
          <ac:spMkLst>
            <pc:docMk/>
            <pc:sldMk cId="701057155" sldId="428"/>
            <ac:spMk id="26" creationId="{00000000-0000-0000-0000-000000000000}"/>
          </ac:spMkLst>
        </pc:spChg>
        <pc:spChg chg="add del mod">
          <ac:chgData name="Trang Ha" userId="270efafb50020bd6" providerId="LiveId" clId="{81478441-2D53-4FE1-B86D-52BE6D81A51F}" dt="2022-07-01T07:52:56.575" v="223"/>
          <ac:spMkLst>
            <pc:docMk/>
            <pc:sldMk cId="701057155" sldId="428"/>
            <ac:spMk id="27" creationId="{3BB35FC5-177D-F087-1B92-F07A46AB760D}"/>
          </ac:spMkLst>
        </pc:spChg>
        <pc:spChg chg="add del mod">
          <ac:chgData name="Trang Ha" userId="270efafb50020bd6" providerId="LiveId" clId="{81478441-2D53-4FE1-B86D-52BE6D81A51F}" dt="2022-07-01T07:53:16.663" v="226" actId="478"/>
          <ac:spMkLst>
            <pc:docMk/>
            <pc:sldMk cId="701057155" sldId="428"/>
            <ac:spMk id="28" creationId="{842DE858-3535-A3A2-CCD0-8DEA8620A409}"/>
          </ac:spMkLst>
        </pc:spChg>
        <pc:spChg chg="add del">
          <ac:chgData name="Trang Ha" userId="270efafb50020bd6" providerId="LiveId" clId="{81478441-2D53-4FE1-B86D-52BE6D81A51F}" dt="2022-07-01T07:53:21.186" v="228" actId="22"/>
          <ac:spMkLst>
            <pc:docMk/>
            <pc:sldMk cId="701057155" sldId="428"/>
            <ac:spMk id="29" creationId="{19BAE053-8C1B-A9D3-D0E8-0664F871E7D7}"/>
          </ac:spMkLst>
        </pc:spChg>
        <pc:spChg chg="add mod">
          <ac:chgData name="Trang Ha" userId="270efafb50020bd6" providerId="LiveId" clId="{81478441-2D53-4FE1-B86D-52BE6D81A51F}" dt="2022-07-01T10:03:10.768" v="678" actId="207"/>
          <ac:spMkLst>
            <pc:docMk/>
            <pc:sldMk cId="701057155" sldId="428"/>
            <ac:spMk id="30" creationId="{836E8692-1A9C-F299-5E98-41D774528123}"/>
          </ac:spMkLst>
        </pc:spChg>
      </pc:sldChg>
      <pc:sldChg chg="addSp delSp modSp mod">
        <pc:chgData name="Trang Ha" userId="270efafb50020bd6" providerId="LiveId" clId="{81478441-2D53-4FE1-B86D-52BE6D81A51F}" dt="2022-07-01T13:30:02.721" v="1175" actId="1076"/>
        <pc:sldMkLst>
          <pc:docMk/>
          <pc:sldMk cId="3332805865" sldId="433"/>
        </pc:sldMkLst>
        <pc:spChg chg="mod">
          <ac:chgData name="Trang Ha" userId="270efafb50020bd6" providerId="LiveId" clId="{81478441-2D53-4FE1-B86D-52BE6D81A51F}" dt="2022-07-01T13:29:35.878" v="1174" actId="14100"/>
          <ac:spMkLst>
            <pc:docMk/>
            <pc:sldMk cId="3332805865" sldId="433"/>
            <ac:spMk id="10" creationId="{00000000-0000-0000-0000-000000000000}"/>
          </ac:spMkLst>
        </pc:spChg>
        <pc:spChg chg="mod">
          <ac:chgData name="Trang Ha" userId="270efafb50020bd6" providerId="LiveId" clId="{81478441-2D53-4FE1-B86D-52BE6D81A51F}" dt="2022-07-01T13:30:02.721" v="1175" actId="1076"/>
          <ac:spMkLst>
            <pc:docMk/>
            <pc:sldMk cId="3332805865" sldId="433"/>
            <ac:spMk id="19" creationId="{00000000-0000-0000-0000-000000000000}"/>
          </ac:spMkLst>
        </pc:spChg>
        <pc:spChg chg="mod">
          <ac:chgData name="Trang Ha" userId="270efafb50020bd6" providerId="LiveId" clId="{81478441-2D53-4FE1-B86D-52BE6D81A51F}" dt="2022-07-01T13:13:01.948" v="790" actId="20577"/>
          <ac:spMkLst>
            <pc:docMk/>
            <pc:sldMk cId="3332805865" sldId="433"/>
            <ac:spMk id="22" creationId="{00000000-0000-0000-0000-000000000000}"/>
          </ac:spMkLst>
        </pc:spChg>
        <pc:picChg chg="del mod">
          <ac:chgData name="Trang Ha" userId="270efafb50020bd6" providerId="LiveId" clId="{81478441-2D53-4FE1-B86D-52BE6D81A51F}" dt="2022-07-01T13:17:53.835" v="818" actId="478"/>
          <ac:picMkLst>
            <pc:docMk/>
            <pc:sldMk cId="3332805865" sldId="433"/>
            <ac:picMk id="6" creationId="{00000000-0000-0000-0000-000000000000}"/>
          </ac:picMkLst>
        </pc:picChg>
        <pc:picChg chg="add mod">
          <ac:chgData name="Trang Ha" userId="270efafb50020bd6" providerId="LiveId" clId="{81478441-2D53-4FE1-B86D-52BE6D81A51F}" dt="2022-07-01T13:16:23.086" v="817" actId="14100"/>
          <ac:picMkLst>
            <pc:docMk/>
            <pc:sldMk cId="3332805865" sldId="433"/>
            <ac:picMk id="7" creationId="{EB853E4C-871A-10FD-531D-465A19ED6E87}"/>
          </ac:picMkLst>
        </pc:picChg>
        <pc:picChg chg="del">
          <ac:chgData name="Trang Ha" userId="270efafb50020bd6" providerId="LiveId" clId="{81478441-2D53-4FE1-B86D-52BE6D81A51F}" dt="2022-07-01T13:14:38.200" v="791" actId="478"/>
          <ac:picMkLst>
            <pc:docMk/>
            <pc:sldMk cId="3332805865" sldId="433"/>
            <ac:picMk id="1026" creationId="{00000000-0000-0000-0000-000000000000}"/>
          </ac:picMkLst>
        </pc:picChg>
        <pc:picChg chg="add mod">
          <ac:chgData name="Trang Ha" userId="270efafb50020bd6" providerId="LiveId" clId="{81478441-2D53-4FE1-B86D-52BE6D81A51F}" dt="2022-07-01T13:18:21.163" v="825" actId="14100"/>
          <ac:picMkLst>
            <pc:docMk/>
            <pc:sldMk cId="3332805865" sldId="433"/>
            <ac:picMk id="1028" creationId="{89828CDB-D237-18EF-5DE9-63742144F6F1}"/>
          </ac:picMkLst>
        </pc:picChg>
        <pc:picChg chg="mod">
          <ac:chgData name="Trang Ha" userId="270efafb50020bd6" providerId="LiveId" clId="{81478441-2D53-4FE1-B86D-52BE6D81A51F}" dt="2022-07-01T13:16:18.680" v="816" actId="14100"/>
          <ac:picMkLst>
            <pc:docMk/>
            <pc:sldMk cId="3332805865" sldId="433"/>
            <ac:picMk id="1030" creationId="{00000000-0000-0000-0000-000000000000}"/>
          </ac:picMkLst>
        </pc:picChg>
        <pc:inkChg chg="add">
          <ac:chgData name="Trang Ha" userId="270efafb50020bd6" providerId="LiveId" clId="{81478441-2D53-4FE1-B86D-52BE6D81A51F}" dt="2022-07-01T13:25:19.025" v="982" actId="9405"/>
          <ac:inkMkLst>
            <pc:docMk/>
            <pc:sldMk cId="3332805865" sldId="433"/>
            <ac:inkMk id="8" creationId="{6B29918F-9F75-07D7-E169-1F3711E6E506}"/>
          </ac:inkMkLst>
        </pc:inkChg>
        <pc:inkChg chg="add">
          <ac:chgData name="Trang Ha" userId="270efafb50020bd6" providerId="LiveId" clId="{81478441-2D53-4FE1-B86D-52BE6D81A51F}" dt="2022-07-01T13:25:19.743" v="983" actId="9405"/>
          <ac:inkMkLst>
            <pc:docMk/>
            <pc:sldMk cId="3332805865" sldId="433"/>
            <ac:inkMk id="9" creationId="{72EAB79D-4C87-D378-3E13-0283E09FA164}"/>
          </ac:inkMkLst>
        </pc:inkChg>
        <pc:inkChg chg="add">
          <ac:chgData name="Trang Ha" userId="270efafb50020bd6" providerId="LiveId" clId="{81478441-2D53-4FE1-B86D-52BE6D81A51F}" dt="2022-07-01T13:25:20.124" v="984" actId="9405"/>
          <ac:inkMkLst>
            <pc:docMk/>
            <pc:sldMk cId="3332805865" sldId="433"/>
            <ac:inkMk id="11" creationId="{982E6A27-6239-0E43-DE24-20A66164DB52}"/>
          </ac:inkMkLst>
        </pc:inkChg>
        <pc:inkChg chg="add del">
          <ac:chgData name="Trang Ha" userId="270efafb50020bd6" providerId="LiveId" clId="{81478441-2D53-4FE1-B86D-52BE6D81A51F}" dt="2022-07-01T13:27:50.785" v="992" actId="9405"/>
          <ac:inkMkLst>
            <pc:docMk/>
            <pc:sldMk cId="3332805865" sldId="433"/>
            <ac:inkMk id="12" creationId="{8596DBFA-57BA-6C37-B046-CAC6D27AFD6F}"/>
          </ac:inkMkLst>
        </pc:inkChg>
      </pc:sldChg>
      <pc:sldChg chg="del">
        <pc:chgData name="Trang Ha" userId="270efafb50020bd6" providerId="LiveId" clId="{81478441-2D53-4FE1-B86D-52BE6D81A51F}" dt="2022-07-01T10:02:34.551" v="675" actId="2696"/>
        <pc:sldMkLst>
          <pc:docMk/>
          <pc:sldMk cId="1788120817" sldId="436"/>
        </pc:sldMkLst>
      </pc:sldChg>
      <pc:sldChg chg="del">
        <pc:chgData name="Trang Ha" userId="270efafb50020bd6" providerId="LiveId" clId="{81478441-2D53-4FE1-B86D-52BE6D81A51F}" dt="2022-07-01T10:02:43.447" v="676" actId="2696"/>
        <pc:sldMkLst>
          <pc:docMk/>
          <pc:sldMk cId="1046623289" sldId="437"/>
        </pc:sldMkLst>
      </pc:sldChg>
      <pc:sldChg chg="addSp delSp modSp mod">
        <pc:chgData name="Trang Ha" userId="270efafb50020bd6" providerId="LiveId" clId="{81478441-2D53-4FE1-B86D-52BE6D81A51F}" dt="2022-07-01T13:27:50.223" v="991" actId="9405"/>
        <pc:sldMkLst>
          <pc:docMk/>
          <pc:sldMk cId="2510160290" sldId="438"/>
        </pc:sldMkLst>
        <pc:spChg chg="mod">
          <ac:chgData name="Trang Ha" userId="270efafb50020bd6" providerId="LiveId" clId="{81478441-2D53-4FE1-B86D-52BE6D81A51F}" dt="2022-07-01T10:05:03.703" v="697" actId="1076"/>
          <ac:spMkLst>
            <pc:docMk/>
            <pc:sldMk cId="2510160290" sldId="438"/>
            <ac:spMk id="2" creationId="{00000000-0000-0000-0000-000000000000}"/>
          </ac:spMkLst>
        </pc:spChg>
        <pc:spChg chg="mod">
          <ac:chgData name="Trang Ha" userId="270efafb50020bd6" providerId="LiveId" clId="{81478441-2D53-4FE1-B86D-52BE6D81A51F}" dt="2022-07-01T10:05:29.142" v="733" actId="20577"/>
          <ac:spMkLst>
            <pc:docMk/>
            <pc:sldMk cId="2510160290" sldId="438"/>
            <ac:spMk id="25" creationId="{00000000-0000-0000-0000-000000000000}"/>
          </ac:spMkLst>
        </pc:spChg>
        <pc:spChg chg="del">
          <ac:chgData name="Trang Ha" userId="270efafb50020bd6" providerId="LiveId" clId="{81478441-2D53-4FE1-B86D-52BE6D81A51F}" dt="2022-07-01T10:03:37.830" v="680" actId="478"/>
          <ac:spMkLst>
            <pc:docMk/>
            <pc:sldMk cId="2510160290" sldId="438"/>
            <ac:spMk id="33" creationId="{00000000-0000-0000-0000-000000000000}"/>
          </ac:spMkLst>
        </pc:spChg>
        <pc:spChg chg="del mod">
          <ac:chgData name="Trang Ha" userId="270efafb50020bd6" providerId="LiveId" clId="{81478441-2D53-4FE1-B86D-52BE6D81A51F}" dt="2022-07-01T10:03:46.104" v="683" actId="478"/>
          <ac:spMkLst>
            <pc:docMk/>
            <pc:sldMk cId="2510160290" sldId="438"/>
            <ac:spMk id="34" creationId="{00000000-0000-0000-0000-000000000000}"/>
          </ac:spMkLst>
        </pc:spChg>
        <pc:spChg chg="del">
          <ac:chgData name="Trang Ha" userId="270efafb50020bd6" providerId="LiveId" clId="{81478441-2D53-4FE1-B86D-52BE6D81A51F}" dt="2022-07-01T10:03:43.394" v="682" actId="478"/>
          <ac:spMkLst>
            <pc:docMk/>
            <pc:sldMk cId="2510160290" sldId="438"/>
            <ac:spMk id="35" creationId="{00000000-0000-0000-0000-000000000000}"/>
          </ac:spMkLst>
        </pc:spChg>
        <pc:spChg chg="del">
          <ac:chgData name="Trang Ha" userId="270efafb50020bd6" providerId="LiveId" clId="{81478441-2D53-4FE1-B86D-52BE6D81A51F}" dt="2022-07-01T10:03:50.038" v="685" actId="478"/>
          <ac:spMkLst>
            <pc:docMk/>
            <pc:sldMk cId="2510160290" sldId="438"/>
            <ac:spMk id="36" creationId="{00000000-0000-0000-0000-000000000000}"/>
          </ac:spMkLst>
        </pc:spChg>
        <pc:spChg chg="del">
          <ac:chgData name="Trang Ha" userId="270efafb50020bd6" providerId="LiveId" clId="{81478441-2D53-4FE1-B86D-52BE6D81A51F}" dt="2022-07-01T10:03:47.970" v="684" actId="478"/>
          <ac:spMkLst>
            <pc:docMk/>
            <pc:sldMk cId="2510160290" sldId="438"/>
            <ac:spMk id="37" creationId="{00000000-0000-0000-0000-000000000000}"/>
          </ac:spMkLst>
        </pc:spChg>
        <pc:spChg chg="del mod">
          <ac:chgData name="Trang Ha" userId="270efafb50020bd6" providerId="LiveId" clId="{81478441-2D53-4FE1-B86D-52BE6D81A51F}" dt="2022-07-01T10:03:53.175" v="688" actId="478"/>
          <ac:spMkLst>
            <pc:docMk/>
            <pc:sldMk cId="2510160290" sldId="438"/>
            <ac:spMk id="38" creationId="{00000000-0000-0000-0000-000000000000}"/>
          </ac:spMkLst>
        </pc:spChg>
        <pc:spChg chg="del">
          <ac:chgData name="Trang Ha" userId="270efafb50020bd6" providerId="LiveId" clId="{81478441-2D53-4FE1-B86D-52BE6D81A51F}" dt="2022-07-01T10:03:51.376" v="686" actId="478"/>
          <ac:spMkLst>
            <pc:docMk/>
            <pc:sldMk cId="2510160290" sldId="438"/>
            <ac:spMk id="39" creationId="{00000000-0000-0000-0000-000000000000}"/>
          </ac:spMkLst>
        </pc:spChg>
        <pc:spChg chg="add mod">
          <ac:chgData name="Trang Ha" userId="270efafb50020bd6" providerId="LiveId" clId="{81478441-2D53-4FE1-B86D-52BE6D81A51F}" dt="2022-07-01T10:03:57.675" v="691"/>
          <ac:spMkLst>
            <pc:docMk/>
            <pc:sldMk cId="2510160290" sldId="438"/>
            <ac:spMk id="40" creationId="{991C2658-5E2E-0E53-2393-566F2E4CB2B2}"/>
          </ac:spMkLst>
        </pc:spChg>
        <pc:spChg chg="add mod">
          <ac:chgData name="Trang Ha" userId="270efafb50020bd6" providerId="LiveId" clId="{81478441-2D53-4FE1-B86D-52BE6D81A51F}" dt="2022-07-01T10:03:57.675" v="691"/>
          <ac:spMkLst>
            <pc:docMk/>
            <pc:sldMk cId="2510160290" sldId="438"/>
            <ac:spMk id="42" creationId="{453BC17B-3307-01AC-3F44-42428F136BA2}"/>
          </ac:spMkLst>
        </pc:spChg>
        <pc:spChg chg="add mod">
          <ac:chgData name="Trang Ha" userId="270efafb50020bd6" providerId="LiveId" clId="{81478441-2D53-4FE1-B86D-52BE6D81A51F}" dt="2022-07-01T10:03:57.675" v="691"/>
          <ac:spMkLst>
            <pc:docMk/>
            <pc:sldMk cId="2510160290" sldId="438"/>
            <ac:spMk id="43" creationId="{173DB7C8-AFB0-A1CD-15AC-7ACA32345DB5}"/>
          </ac:spMkLst>
        </pc:spChg>
        <pc:spChg chg="del mod">
          <ac:chgData name="Trang Ha" userId="270efafb50020bd6" providerId="LiveId" clId="{81478441-2D53-4FE1-B86D-52BE6D81A51F}" dt="2022-07-01T10:03:55.248" v="690" actId="478"/>
          <ac:spMkLst>
            <pc:docMk/>
            <pc:sldMk cId="2510160290" sldId="438"/>
            <ac:spMk id="45" creationId="{00000000-0000-0000-0000-000000000000}"/>
          </ac:spMkLst>
        </pc:spChg>
        <pc:spChg chg="add mod">
          <ac:chgData name="Trang Ha" userId="270efafb50020bd6" providerId="LiveId" clId="{81478441-2D53-4FE1-B86D-52BE6D81A51F}" dt="2022-07-01T10:03:57.675" v="691"/>
          <ac:spMkLst>
            <pc:docMk/>
            <pc:sldMk cId="2510160290" sldId="438"/>
            <ac:spMk id="46" creationId="{C2F37620-607B-9E03-0C26-6F923B032E49}"/>
          </ac:spMkLst>
        </pc:spChg>
        <pc:spChg chg="add mod">
          <ac:chgData name="Trang Ha" userId="270efafb50020bd6" providerId="LiveId" clId="{81478441-2D53-4FE1-B86D-52BE6D81A51F}" dt="2022-07-01T10:03:57.675" v="691"/>
          <ac:spMkLst>
            <pc:docMk/>
            <pc:sldMk cId="2510160290" sldId="438"/>
            <ac:spMk id="47" creationId="{4D6C7747-FC85-CD20-8C8E-27C5FDF5F049}"/>
          </ac:spMkLst>
        </pc:spChg>
        <pc:inkChg chg="add del">
          <ac:chgData name="Trang Ha" userId="270efafb50020bd6" providerId="LiveId" clId="{81478441-2D53-4FE1-B86D-52BE6D81A51F}" dt="2022-07-01T13:27:50.223" v="991" actId="9405"/>
          <ac:inkMkLst>
            <pc:docMk/>
            <pc:sldMk cId="2510160290" sldId="438"/>
            <ac:inkMk id="3" creationId="{CE0B0028-B31C-9572-B598-45EA607B3C4C}"/>
          </ac:inkMkLst>
        </pc:inkChg>
        <pc:inkChg chg="add del">
          <ac:chgData name="Trang Ha" userId="270efafb50020bd6" providerId="LiveId" clId="{81478441-2D53-4FE1-B86D-52BE6D81A51F}" dt="2022-07-01T13:27:49.807" v="990" actId="9405"/>
          <ac:inkMkLst>
            <pc:docMk/>
            <pc:sldMk cId="2510160290" sldId="438"/>
            <ac:inkMk id="5" creationId="{BFD212B0-D8BD-54D9-2AF3-F979571FA9B7}"/>
          </ac:inkMkLst>
        </pc:inkChg>
      </pc:sldChg>
      <pc:sldChg chg="addSp delSp modSp mod">
        <pc:chgData name="Trang Ha" userId="270efafb50020bd6" providerId="LiveId" clId="{81478441-2D53-4FE1-B86D-52BE6D81A51F}" dt="2022-07-01T07:40:03.781" v="81" actId="1076"/>
        <pc:sldMkLst>
          <pc:docMk/>
          <pc:sldMk cId="4012843973" sldId="439"/>
        </pc:sldMkLst>
        <pc:picChg chg="add mod ord modCrop">
          <ac:chgData name="Trang Ha" userId="270efafb50020bd6" providerId="LiveId" clId="{81478441-2D53-4FE1-B86D-52BE6D81A51F}" dt="2022-07-01T07:40:03.781" v="81" actId="1076"/>
          <ac:picMkLst>
            <pc:docMk/>
            <pc:sldMk cId="4012843973" sldId="439"/>
            <ac:picMk id="3" creationId="{5A9AC01B-D2B3-66AF-45E7-167FBD0E07E5}"/>
          </ac:picMkLst>
        </pc:picChg>
        <pc:picChg chg="add mod ord">
          <ac:chgData name="Trang Ha" userId="270efafb50020bd6" providerId="LiveId" clId="{81478441-2D53-4FE1-B86D-52BE6D81A51F}" dt="2022-07-01T07:39:08.520" v="70" actId="1076"/>
          <ac:picMkLst>
            <pc:docMk/>
            <pc:sldMk cId="4012843973" sldId="439"/>
            <ac:picMk id="5" creationId="{EBD573E2-FEB7-5D0A-F9B8-3F19C5289B79}"/>
          </ac:picMkLst>
        </pc:picChg>
        <pc:picChg chg="del">
          <ac:chgData name="Trang Ha" userId="270efafb50020bd6" providerId="LiveId" clId="{81478441-2D53-4FE1-B86D-52BE6D81A51F}" dt="2022-07-01T07:37:06.685" v="41" actId="478"/>
          <ac:picMkLst>
            <pc:docMk/>
            <pc:sldMk cId="4012843973" sldId="439"/>
            <ac:picMk id="2050" creationId="{00000000-0000-0000-0000-000000000000}"/>
          </ac:picMkLst>
        </pc:picChg>
      </pc:sldChg>
      <pc:sldChg chg="addSp delSp modSp mod">
        <pc:chgData name="Trang Ha" userId="270efafb50020bd6" providerId="LiveId" clId="{81478441-2D53-4FE1-B86D-52BE6D81A51F}" dt="2022-07-01T13:30:10.941" v="1176" actId="1076"/>
        <pc:sldMkLst>
          <pc:docMk/>
          <pc:sldMk cId="3089477505" sldId="440"/>
        </pc:sldMkLst>
        <pc:spChg chg="mod">
          <ac:chgData name="Trang Ha" userId="270efafb50020bd6" providerId="LiveId" clId="{81478441-2D53-4FE1-B86D-52BE6D81A51F}" dt="2022-07-01T13:29:05.594" v="1095" actId="20577"/>
          <ac:spMkLst>
            <pc:docMk/>
            <pc:sldMk cId="3089477505" sldId="440"/>
            <ac:spMk id="10" creationId="{00000000-0000-0000-0000-000000000000}"/>
          </ac:spMkLst>
        </pc:spChg>
        <pc:spChg chg="mod">
          <ac:chgData name="Trang Ha" userId="270efafb50020bd6" providerId="LiveId" clId="{81478441-2D53-4FE1-B86D-52BE6D81A51F}" dt="2022-07-01T13:30:10.941" v="1176" actId="1076"/>
          <ac:spMkLst>
            <pc:docMk/>
            <pc:sldMk cId="3089477505" sldId="440"/>
            <ac:spMk id="19" creationId="{00000000-0000-0000-0000-000000000000}"/>
          </ac:spMkLst>
        </pc:spChg>
        <pc:spChg chg="mod">
          <ac:chgData name="Trang Ha" userId="270efafb50020bd6" providerId="LiveId" clId="{81478441-2D53-4FE1-B86D-52BE6D81A51F}" dt="2022-07-01T13:19:41.476" v="930" actId="20577"/>
          <ac:spMkLst>
            <pc:docMk/>
            <pc:sldMk cId="3089477505" sldId="440"/>
            <ac:spMk id="22" creationId="{00000000-0000-0000-0000-000000000000}"/>
          </ac:spMkLst>
        </pc:spChg>
        <pc:picChg chg="add mod">
          <ac:chgData name="Trang Ha" userId="270efafb50020bd6" providerId="LiveId" clId="{81478441-2D53-4FE1-B86D-52BE6D81A51F}" dt="2022-07-01T13:23:29.058" v="956"/>
          <ac:picMkLst>
            <pc:docMk/>
            <pc:sldMk cId="3089477505" sldId="440"/>
            <ac:picMk id="7" creationId="{72725CA5-9486-0903-60A9-3AA0804D8BC8}"/>
          </ac:picMkLst>
        </pc:picChg>
        <pc:picChg chg="del">
          <ac:chgData name="Trang Ha" userId="270efafb50020bd6" providerId="LiveId" clId="{81478441-2D53-4FE1-B86D-52BE6D81A51F}" dt="2022-07-01T13:21:15.409" v="933" actId="478"/>
          <ac:picMkLst>
            <pc:docMk/>
            <pc:sldMk cId="3089477505" sldId="440"/>
            <ac:picMk id="2050" creationId="{00000000-0000-0000-0000-000000000000}"/>
          </ac:picMkLst>
        </pc:picChg>
        <pc:picChg chg="del">
          <ac:chgData name="Trang Ha" userId="270efafb50020bd6" providerId="LiveId" clId="{81478441-2D53-4FE1-B86D-52BE6D81A51F}" dt="2022-07-01T13:21:14.791" v="932" actId="478"/>
          <ac:picMkLst>
            <pc:docMk/>
            <pc:sldMk cId="3089477505" sldId="440"/>
            <ac:picMk id="2052" creationId="{00000000-0000-0000-0000-000000000000}"/>
          </ac:picMkLst>
        </pc:picChg>
        <pc:picChg chg="del">
          <ac:chgData name="Trang Ha" userId="270efafb50020bd6" providerId="LiveId" clId="{81478441-2D53-4FE1-B86D-52BE6D81A51F}" dt="2022-07-01T13:21:13.993" v="931" actId="478"/>
          <ac:picMkLst>
            <pc:docMk/>
            <pc:sldMk cId="3089477505" sldId="440"/>
            <ac:picMk id="2054" creationId="{00000000-0000-0000-0000-000000000000}"/>
          </ac:picMkLst>
        </pc:picChg>
        <pc:inkChg chg="add">
          <ac:chgData name="Trang Ha" userId="270efafb50020bd6" providerId="LiveId" clId="{81478441-2D53-4FE1-B86D-52BE6D81A51F}" dt="2022-07-01T13:23:58.362" v="957" actId="9405"/>
          <ac:inkMkLst>
            <pc:docMk/>
            <pc:sldMk cId="3089477505" sldId="440"/>
            <ac:inkMk id="8" creationId="{C0075976-049F-3CB8-E6C0-91C9794A5D33}"/>
          </ac:inkMkLst>
        </pc:inkChg>
        <pc:inkChg chg="add del">
          <ac:chgData name="Trang Ha" userId="270efafb50020bd6" providerId="LiveId" clId="{81478441-2D53-4FE1-B86D-52BE6D81A51F}" dt="2022-07-01T13:24:04.887" v="959" actId="9405"/>
          <ac:inkMkLst>
            <pc:docMk/>
            <pc:sldMk cId="3089477505" sldId="440"/>
            <ac:inkMk id="9" creationId="{8B766515-50B0-8737-AEBA-4CD5D82784D3}"/>
          </ac:inkMkLst>
        </pc:inkChg>
        <pc:inkChg chg="add">
          <ac:chgData name="Trang Ha" userId="270efafb50020bd6" providerId="LiveId" clId="{81478441-2D53-4FE1-B86D-52BE6D81A51F}" dt="2022-07-01T13:24:11.439" v="960" actId="9405"/>
          <ac:inkMkLst>
            <pc:docMk/>
            <pc:sldMk cId="3089477505" sldId="440"/>
            <ac:inkMk id="11" creationId="{9071C60B-DF85-0140-0814-2FECC2AB55E7}"/>
          </ac:inkMkLst>
        </pc:inkChg>
        <pc:inkChg chg="add">
          <ac:chgData name="Trang Ha" userId="270efafb50020bd6" providerId="LiveId" clId="{81478441-2D53-4FE1-B86D-52BE6D81A51F}" dt="2022-07-01T13:24:12.106" v="961" actId="9405"/>
          <ac:inkMkLst>
            <pc:docMk/>
            <pc:sldMk cId="3089477505" sldId="440"/>
            <ac:inkMk id="12" creationId="{524E73EF-8641-BBD0-AD03-BF37D08EC769}"/>
          </ac:inkMkLst>
        </pc:inkChg>
        <pc:inkChg chg="add">
          <ac:chgData name="Trang Ha" userId="270efafb50020bd6" providerId="LiveId" clId="{81478441-2D53-4FE1-B86D-52BE6D81A51F}" dt="2022-07-01T13:24:13.024" v="962" actId="9405"/>
          <ac:inkMkLst>
            <pc:docMk/>
            <pc:sldMk cId="3089477505" sldId="440"/>
            <ac:inkMk id="13" creationId="{4F6DE107-9974-2B4C-AD6E-A22781FAD62F}"/>
          </ac:inkMkLst>
        </pc:inkChg>
        <pc:inkChg chg="add">
          <ac:chgData name="Trang Ha" userId="270efafb50020bd6" providerId="LiveId" clId="{81478441-2D53-4FE1-B86D-52BE6D81A51F}" dt="2022-07-01T13:24:13.742" v="963" actId="9405"/>
          <ac:inkMkLst>
            <pc:docMk/>
            <pc:sldMk cId="3089477505" sldId="440"/>
            <ac:inkMk id="20" creationId="{D9FD7955-BD0C-65BF-60E7-B738DF5BC2F1}"/>
          </ac:inkMkLst>
        </pc:inkChg>
        <pc:inkChg chg="add">
          <ac:chgData name="Trang Ha" userId="270efafb50020bd6" providerId="LiveId" clId="{81478441-2D53-4FE1-B86D-52BE6D81A51F}" dt="2022-07-01T13:24:14.385" v="964" actId="9405"/>
          <ac:inkMkLst>
            <pc:docMk/>
            <pc:sldMk cId="3089477505" sldId="440"/>
            <ac:inkMk id="21" creationId="{B7265B6B-65D5-B31A-DF06-9A0C52CC7323}"/>
          </ac:inkMkLst>
        </pc:inkChg>
        <pc:inkChg chg="add">
          <ac:chgData name="Trang Ha" userId="270efafb50020bd6" providerId="LiveId" clId="{81478441-2D53-4FE1-B86D-52BE6D81A51F}" dt="2022-07-01T13:24:14.847" v="965" actId="9405"/>
          <ac:inkMkLst>
            <pc:docMk/>
            <pc:sldMk cId="3089477505" sldId="440"/>
            <ac:inkMk id="23" creationId="{F2612970-976C-818D-0902-BE890BDD5681}"/>
          </ac:inkMkLst>
        </pc:inkChg>
        <pc:inkChg chg="add">
          <ac:chgData name="Trang Ha" userId="270efafb50020bd6" providerId="LiveId" clId="{81478441-2D53-4FE1-B86D-52BE6D81A51F}" dt="2022-07-01T13:24:26.263" v="966" actId="9405"/>
          <ac:inkMkLst>
            <pc:docMk/>
            <pc:sldMk cId="3089477505" sldId="440"/>
            <ac:inkMk id="24" creationId="{9A6A1581-2832-FE7A-5A96-0223957A424A}"/>
          </ac:inkMkLst>
        </pc:inkChg>
        <pc:inkChg chg="add">
          <ac:chgData name="Trang Ha" userId="270efafb50020bd6" providerId="LiveId" clId="{81478441-2D53-4FE1-B86D-52BE6D81A51F}" dt="2022-07-01T13:24:29.896" v="967" actId="9405"/>
          <ac:inkMkLst>
            <pc:docMk/>
            <pc:sldMk cId="3089477505" sldId="440"/>
            <ac:inkMk id="25" creationId="{31135B3E-062D-0F36-4337-8E3AB291B95F}"/>
          </ac:inkMkLst>
        </pc:inkChg>
        <pc:inkChg chg="add">
          <ac:chgData name="Trang Ha" userId="270efafb50020bd6" providerId="LiveId" clId="{81478441-2D53-4FE1-B86D-52BE6D81A51F}" dt="2022-07-01T13:24:30.266" v="968" actId="9405"/>
          <ac:inkMkLst>
            <pc:docMk/>
            <pc:sldMk cId="3089477505" sldId="440"/>
            <ac:inkMk id="26" creationId="{C8D25AA0-DBDD-43E4-40E0-84E110E52628}"/>
          </ac:inkMkLst>
        </pc:inkChg>
        <pc:inkChg chg="add">
          <ac:chgData name="Trang Ha" userId="270efafb50020bd6" providerId="LiveId" clId="{81478441-2D53-4FE1-B86D-52BE6D81A51F}" dt="2022-07-01T13:24:33.513" v="969" actId="9405"/>
          <ac:inkMkLst>
            <pc:docMk/>
            <pc:sldMk cId="3089477505" sldId="440"/>
            <ac:inkMk id="27" creationId="{79FEE390-84F6-FC57-F1F9-60C677B2534F}"/>
          </ac:inkMkLst>
        </pc:inkChg>
        <pc:inkChg chg="add">
          <ac:chgData name="Trang Ha" userId="270efafb50020bd6" providerId="LiveId" clId="{81478441-2D53-4FE1-B86D-52BE6D81A51F}" dt="2022-07-01T13:24:33.871" v="970" actId="9405"/>
          <ac:inkMkLst>
            <pc:docMk/>
            <pc:sldMk cId="3089477505" sldId="440"/>
            <ac:inkMk id="28" creationId="{E10ABB07-0444-29CC-774D-DE1CBB3F5E88}"/>
          </ac:inkMkLst>
        </pc:inkChg>
        <pc:inkChg chg="add">
          <ac:chgData name="Trang Ha" userId="270efafb50020bd6" providerId="LiveId" clId="{81478441-2D53-4FE1-B86D-52BE6D81A51F}" dt="2022-07-01T13:24:34.645" v="971" actId="9405"/>
          <ac:inkMkLst>
            <pc:docMk/>
            <pc:sldMk cId="3089477505" sldId="440"/>
            <ac:inkMk id="29" creationId="{8CB3FEDB-9A91-7795-05A4-52E737657A55}"/>
          </ac:inkMkLst>
        </pc:inkChg>
        <pc:inkChg chg="add">
          <ac:chgData name="Trang Ha" userId="270efafb50020bd6" providerId="LiveId" clId="{81478441-2D53-4FE1-B86D-52BE6D81A51F}" dt="2022-07-01T13:24:35.004" v="972" actId="9405"/>
          <ac:inkMkLst>
            <pc:docMk/>
            <pc:sldMk cId="3089477505" sldId="440"/>
            <ac:inkMk id="30" creationId="{3CBF0098-4A17-B972-7F01-3CCA687388A6}"/>
          </ac:inkMkLst>
        </pc:inkChg>
        <pc:inkChg chg="add">
          <ac:chgData name="Trang Ha" userId="270efafb50020bd6" providerId="LiveId" clId="{81478441-2D53-4FE1-B86D-52BE6D81A51F}" dt="2022-07-01T13:24:35.358" v="973" actId="9405"/>
          <ac:inkMkLst>
            <pc:docMk/>
            <pc:sldMk cId="3089477505" sldId="440"/>
            <ac:inkMk id="31" creationId="{4054707B-4ADC-5A71-B2D7-68AF628765D4}"/>
          </ac:inkMkLst>
        </pc:inkChg>
        <pc:inkChg chg="add">
          <ac:chgData name="Trang Ha" userId="270efafb50020bd6" providerId="LiveId" clId="{81478441-2D53-4FE1-B86D-52BE6D81A51F}" dt="2022-07-01T13:24:35.933" v="974" actId="9405"/>
          <ac:inkMkLst>
            <pc:docMk/>
            <pc:sldMk cId="3089477505" sldId="440"/>
            <ac:inkMk id="32" creationId="{C1CF5B57-A292-42EA-5CB9-A714E04D5FCE}"/>
          </ac:inkMkLst>
        </pc:inkChg>
        <pc:inkChg chg="add">
          <ac:chgData name="Trang Ha" userId="270efafb50020bd6" providerId="LiveId" clId="{81478441-2D53-4FE1-B86D-52BE6D81A51F}" dt="2022-07-01T13:24:36.302" v="975" actId="9405"/>
          <ac:inkMkLst>
            <pc:docMk/>
            <pc:sldMk cId="3089477505" sldId="440"/>
            <ac:inkMk id="33" creationId="{D09981F4-E675-8130-A6E8-D7FBE4B1546D}"/>
          </ac:inkMkLst>
        </pc:inkChg>
        <pc:inkChg chg="add">
          <ac:chgData name="Trang Ha" userId="270efafb50020bd6" providerId="LiveId" clId="{81478441-2D53-4FE1-B86D-52BE6D81A51F}" dt="2022-07-01T13:24:37.954" v="976" actId="9405"/>
          <ac:inkMkLst>
            <pc:docMk/>
            <pc:sldMk cId="3089477505" sldId="440"/>
            <ac:inkMk id="34" creationId="{A77C463E-F437-3D0B-2B3A-10EA93B8FA1C}"/>
          </ac:inkMkLst>
        </pc:inkChg>
        <pc:inkChg chg="add">
          <ac:chgData name="Trang Ha" userId="270efafb50020bd6" providerId="LiveId" clId="{81478441-2D53-4FE1-B86D-52BE6D81A51F}" dt="2022-07-01T13:24:38.323" v="977" actId="9405"/>
          <ac:inkMkLst>
            <pc:docMk/>
            <pc:sldMk cId="3089477505" sldId="440"/>
            <ac:inkMk id="35" creationId="{3CDB77B9-75C2-D7DB-62EB-3024040AA7D5}"/>
          </ac:inkMkLst>
        </pc:inkChg>
        <pc:inkChg chg="add">
          <ac:chgData name="Trang Ha" userId="270efafb50020bd6" providerId="LiveId" clId="{81478441-2D53-4FE1-B86D-52BE6D81A51F}" dt="2022-07-01T13:24:39.120" v="978" actId="9405"/>
          <ac:inkMkLst>
            <pc:docMk/>
            <pc:sldMk cId="3089477505" sldId="440"/>
            <ac:inkMk id="36" creationId="{FB91357C-5FFA-2C6D-66A3-1A457A6D4EB9}"/>
          </ac:inkMkLst>
        </pc:inkChg>
        <pc:inkChg chg="add">
          <ac:chgData name="Trang Ha" userId="270efafb50020bd6" providerId="LiveId" clId="{81478441-2D53-4FE1-B86D-52BE6D81A51F}" dt="2022-07-01T13:25:05.879" v="979" actId="9405"/>
          <ac:inkMkLst>
            <pc:docMk/>
            <pc:sldMk cId="3089477505" sldId="440"/>
            <ac:inkMk id="37" creationId="{4B3C228C-A003-D7B2-E4E2-7901F3A17711}"/>
          </ac:inkMkLst>
        </pc:inkChg>
        <pc:inkChg chg="add">
          <ac:chgData name="Trang Ha" userId="270efafb50020bd6" providerId="LiveId" clId="{81478441-2D53-4FE1-B86D-52BE6D81A51F}" dt="2022-07-01T13:25:14.071" v="980" actId="9405"/>
          <ac:inkMkLst>
            <pc:docMk/>
            <pc:sldMk cId="3089477505" sldId="440"/>
            <ac:inkMk id="38" creationId="{95E4C78A-AC1B-9F5D-CC91-DF139B2F0824}"/>
          </ac:inkMkLst>
        </pc:inkChg>
        <pc:inkChg chg="add">
          <ac:chgData name="Trang Ha" userId="270efafb50020bd6" providerId="LiveId" clId="{81478441-2D53-4FE1-B86D-52BE6D81A51F}" dt="2022-07-01T13:25:14.417" v="981" actId="9405"/>
          <ac:inkMkLst>
            <pc:docMk/>
            <pc:sldMk cId="3089477505" sldId="440"/>
            <ac:inkMk id="39" creationId="{5CD0C51E-8A9B-6933-25E8-A7D87096244C}"/>
          </ac:inkMkLst>
        </pc:inkChg>
        <pc:inkChg chg="add">
          <ac:chgData name="Trang Ha" userId="270efafb50020bd6" providerId="LiveId" clId="{81478441-2D53-4FE1-B86D-52BE6D81A51F}" dt="2022-07-01T13:25:22.323" v="985" actId="9405"/>
          <ac:inkMkLst>
            <pc:docMk/>
            <pc:sldMk cId="3089477505" sldId="440"/>
            <ac:inkMk id="40" creationId="{FF5228F2-48FD-85EA-284B-CA6BF2B66177}"/>
          </ac:inkMkLst>
        </pc:inkChg>
        <pc:inkChg chg="add del">
          <ac:chgData name="Trang Ha" userId="270efafb50020bd6" providerId="LiveId" clId="{81478441-2D53-4FE1-B86D-52BE6D81A51F}" dt="2022-07-01T13:27:52.638" v="994" actId="9405"/>
          <ac:inkMkLst>
            <pc:docMk/>
            <pc:sldMk cId="3089477505" sldId="440"/>
            <ac:inkMk id="41" creationId="{C7CED7C7-E4D6-0213-AFB7-B3B394B07A13}"/>
          </ac:inkMkLst>
        </pc:inkChg>
      </pc:sldChg>
      <pc:sldChg chg="delSp modSp add mod delAnim modAnim">
        <pc:chgData name="Trang Ha" userId="270efafb50020bd6" providerId="LiveId" clId="{81478441-2D53-4FE1-B86D-52BE6D81A51F}" dt="2022-07-01T09:57:35.384" v="638" actId="20577"/>
        <pc:sldMkLst>
          <pc:docMk/>
          <pc:sldMk cId="2136900200" sldId="441"/>
        </pc:sldMkLst>
        <pc:spChg chg="mod">
          <ac:chgData name="Trang Ha" userId="270efafb50020bd6" providerId="LiveId" clId="{81478441-2D53-4FE1-B86D-52BE6D81A51F}" dt="2022-07-01T09:57:35.384" v="638" actId="20577"/>
          <ac:spMkLst>
            <pc:docMk/>
            <pc:sldMk cId="2136900200" sldId="441"/>
            <ac:spMk id="12" creationId="{00000000-0000-0000-0000-000000000000}"/>
          </ac:spMkLst>
        </pc:spChg>
        <pc:spChg chg="del">
          <ac:chgData name="Trang Ha" userId="270efafb50020bd6" providerId="LiveId" clId="{81478441-2D53-4FE1-B86D-52BE6D81A51F}" dt="2022-07-01T09:56:36.846" v="631" actId="478"/>
          <ac:spMkLst>
            <pc:docMk/>
            <pc:sldMk cId="2136900200" sldId="441"/>
            <ac:spMk id="40" creationId="{00000000-0000-0000-0000-000000000000}"/>
          </ac:spMkLst>
        </pc:spChg>
        <pc:spChg chg="del mod">
          <ac:chgData name="Trang Ha" userId="270efafb50020bd6" providerId="LiveId" clId="{81478441-2D53-4FE1-B86D-52BE6D81A51F}" dt="2022-07-01T09:56:45.958" v="634" actId="478"/>
          <ac:spMkLst>
            <pc:docMk/>
            <pc:sldMk cId="2136900200" sldId="441"/>
            <ac:spMk id="41" creationId="{00000000-0000-0000-0000-000000000000}"/>
          </ac:spMkLst>
        </pc:spChg>
        <pc:spChg chg="mod">
          <ac:chgData name="Trang Ha" userId="270efafb50020bd6" providerId="LiveId" clId="{81478441-2D53-4FE1-B86D-52BE6D81A51F}" dt="2022-07-01T09:55:33.224" v="624" actId="207"/>
          <ac:spMkLst>
            <pc:docMk/>
            <pc:sldMk cId="2136900200" sldId="441"/>
            <ac:spMk id="42" creationId="{00000000-0000-0000-0000-000000000000}"/>
          </ac:spMkLst>
        </pc:spChg>
      </pc:sldChg>
      <pc:sldChg chg="delSp modSp add mod ord delAnim">
        <pc:chgData name="Trang Ha" userId="270efafb50020bd6" providerId="LiveId" clId="{81478441-2D53-4FE1-B86D-52BE6D81A51F}" dt="2022-07-01T10:03:28.061" v="679" actId="1076"/>
        <pc:sldMkLst>
          <pc:docMk/>
          <pc:sldMk cId="1487431265" sldId="442"/>
        </pc:sldMkLst>
        <pc:spChg chg="mod">
          <ac:chgData name="Trang Ha" userId="270efafb50020bd6" providerId="LiveId" clId="{81478441-2D53-4FE1-B86D-52BE6D81A51F}" dt="2022-07-01T09:59:49.743" v="662" actId="113"/>
          <ac:spMkLst>
            <pc:docMk/>
            <pc:sldMk cId="1487431265" sldId="442"/>
            <ac:spMk id="12" creationId="{00000000-0000-0000-0000-000000000000}"/>
          </ac:spMkLst>
        </pc:spChg>
        <pc:spChg chg="mod">
          <ac:chgData name="Trang Ha" userId="270efafb50020bd6" providerId="LiveId" clId="{81478441-2D53-4FE1-B86D-52BE6D81A51F}" dt="2022-07-01T10:01:07.533" v="674" actId="20577"/>
          <ac:spMkLst>
            <pc:docMk/>
            <pc:sldMk cId="1487431265" sldId="442"/>
            <ac:spMk id="40" creationId="{00000000-0000-0000-0000-000000000000}"/>
          </ac:spMkLst>
        </pc:spChg>
        <pc:spChg chg="del">
          <ac:chgData name="Trang Ha" userId="270efafb50020bd6" providerId="LiveId" clId="{81478441-2D53-4FE1-B86D-52BE6D81A51F}" dt="2022-07-01T09:59:55.525" v="663" actId="478"/>
          <ac:spMkLst>
            <pc:docMk/>
            <pc:sldMk cId="1487431265" sldId="442"/>
            <ac:spMk id="41" creationId="{00000000-0000-0000-0000-000000000000}"/>
          </ac:spMkLst>
        </pc:spChg>
        <pc:spChg chg="mod">
          <ac:chgData name="Trang Ha" userId="270efafb50020bd6" providerId="LiveId" clId="{81478441-2D53-4FE1-B86D-52BE6D81A51F}" dt="2022-07-01T09:59:13.930" v="656" actId="113"/>
          <ac:spMkLst>
            <pc:docMk/>
            <pc:sldMk cId="1487431265" sldId="442"/>
            <ac:spMk id="42" creationId="{00000000-0000-0000-0000-000000000000}"/>
          </ac:spMkLst>
        </pc:spChg>
        <pc:spChg chg="mod">
          <ac:chgData name="Trang Ha" userId="270efafb50020bd6" providerId="LiveId" clId="{81478441-2D53-4FE1-B86D-52BE6D81A51F}" dt="2022-07-01T10:03:28.061" v="679" actId="1076"/>
          <ac:spMkLst>
            <pc:docMk/>
            <pc:sldMk cId="1487431265" sldId="442"/>
            <ac:spMk id="50" creationId="{8D2FF414-2029-8ED8-65E0-54D7502977F1}"/>
          </ac:spMkLst>
        </pc:spChg>
      </pc:sldChg>
      <pc:sldChg chg="modSp add del">
        <pc:chgData name="Trang Ha" userId="270efafb50020bd6" providerId="LiveId" clId="{81478441-2D53-4FE1-B86D-52BE6D81A51F}" dt="2022-07-01T09:58:20.310" v="644" actId="2890"/>
        <pc:sldMkLst>
          <pc:docMk/>
          <pc:sldMk cId="1768783601" sldId="442"/>
        </pc:sldMkLst>
        <pc:spChg chg="mod">
          <ac:chgData name="Trang Ha" userId="270efafb50020bd6" providerId="LiveId" clId="{81478441-2D53-4FE1-B86D-52BE6D81A51F}" dt="2022-07-01T09:58:05.974" v="643" actId="20577"/>
          <ac:spMkLst>
            <pc:docMk/>
            <pc:sldMk cId="1768783601" sldId="442"/>
            <ac:spMk id="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62015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104321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53301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279933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367226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36432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42747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84773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121012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40850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3017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293410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3777249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9" y="5"/>
            <a:ext cx="16256000" cy="9143998"/>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155">
              <a:defRPr/>
            </a:pPr>
            <a:endParaRPr lang="en-US" sz="2400" dirty="0">
              <a:solidFill>
                <a:prstClr val="black"/>
              </a:solidFill>
              <a:latin typeface="DFPOP1-W9"/>
            </a:endParaRPr>
          </a:p>
        </p:txBody>
      </p:sp>
      <p:sp>
        <p:nvSpPr>
          <p:cNvPr id="5" name="TextBox 4"/>
          <p:cNvSpPr txBox="1"/>
          <p:nvPr/>
        </p:nvSpPr>
        <p:spPr>
          <a:xfrm>
            <a:off x="-125145" y="1931069"/>
            <a:ext cx="16337381" cy="1843325"/>
          </a:xfrm>
          <a:prstGeom prst="rect">
            <a:avLst/>
          </a:prstGeom>
          <a:noFill/>
        </p:spPr>
        <p:txBody>
          <a:bodyPr wrap="square">
            <a:spAutoFit/>
          </a:bodyPr>
          <a:lstStyle/>
          <a:p>
            <a:pPr algn="ctr" defTabSz="914388">
              <a:defRPr/>
            </a:pPr>
            <a:r>
              <a:rPr lang="en-US" sz="5689" b="1" dirty="0">
                <a:solidFill>
                  <a:srgbClr val="FF0000"/>
                </a:solidFill>
                <a:latin typeface="Times New Roman" panose="02020603050405020304" pitchFamily="18" charset="0"/>
                <a:cs typeface="Times New Roman" panose="02020603050405020304" pitchFamily="18" charset="0"/>
              </a:rPr>
              <a:t>CHÀO MỪNG </a:t>
            </a:r>
          </a:p>
          <a:p>
            <a:pPr algn="ctr" defTabSz="914388">
              <a:defRPr/>
            </a:pPr>
            <a:r>
              <a:rPr lang="en-US" sz="5689"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5689" b="1" dirty="0">
              <a:solidFill>
                <a:srgbClr val="FF0000"/>
              </a:solidFill>
              <a:latin typeface="+mj-lt"/>
              <a:cs typeface="Times New Roman" panose="02020603050405020304" pitchFamily="18" charset="0"/>
            </a:endParaRPr>
          </a:p>
        </p:txBody>
      </p:sp>
      <p:sp>
        <p:nvSpPr>
          <p:cNvPr id="6" name="TextBox 5"/>
          <p:cNvSpPr txBox="1"/>
          <p:nvPr/>
        </p:nvSpPr>
        <p:spPr>
          <a:xfrm>
            <a:off x="4904534" y="505101"/>
            <a:ext cx="9427940" cy="666786"/>
          </a:xfrm>
          <a:prstGeom prst="rect">
            <a:avLst/>
          </a:prstGeom>
          <a:noFill/>
        </p:spPr>
        <p:txBody>
          <a:bodyPr wrap="square">
            <a:spAutoFit/>
          </a:bodyPr>
          <a:lstStyle/>
          <a:p>
            <a:pPr defTabSz="914388">
              <a:defRPr/>
            </a:pPr>
            <a:r>
              <a:rPr lang="en-US" sz="3733"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177788" y="4182798"/>
            <a:ext cx="11342025" cy="748988"/>
          </a:xfrm>
          <a:prstGeom prst="rect">
            <a:avLst/>
          </a:prstGeom>
          <a:noFill/>
        </p:spPr>
        <p:txBody>
          <a:bodyPr wrap="square">
            <a:spAutoFit/>
          </a:bodyPr>
          <a:lstStyle/>
          <a:p>
            <a:pPr algn="ctr" defTabSz="914388">
              <a:defRPr/>
            </a:pPr>
            <a:r>
              <a:rPr lang="en-US" sz="4267" b="1" dirty="0" err="1">
                <a:solidFill>
                  <a:srgbClr val="FF0000"/>
                </a:solidFill>
                <a:latin typeface="Times New Roman" panose="02020603050405020304" pitchFamily="18" charset="0"/>
                <a:cs typeface="Times New Roman" panose="02020603050405020304" pitchFamily="18" charset="0"/>
              </a:rPr>
              <a:t>Môn</a:t>
            </a:r>
            <a:r>
              <a:rPr lang="en-US" sz="4267" b="1">
                <a:solidFill>
                  <a:srgbClr val="FF0000"/>
                </a:solidFill>
                <a:latin typeface="Times New Roman" panose="02020603050405020304" pitchFamily="18" charset="0"/>
                <a:cs typeface="Times New Roman" panose="02020603050405020304" pitchFamily="18" charset="0"/>
              </a:rPr>
              <a:t>: </a:t>
            </a:r>
            <a:r>
              <a:rPr lang="en-US" sz="4267" b="1">
                <a:solidFill>
                  <a:srgbClr val="FF0000"/>
                </a:solidFill>
                <a:latin typeface="Times New Roman" panose="02020603050405020304" pitchFamily="18" charset="0"/>
                <a:cs typeface="Times New Roman" panose="02020603050405020304" pitchFamily="18" charset="0"/>
              </a:rPr>
              <a:t>Tiếng Việt - </a:t>
            </a:r>
            <a:r>
              <a:rPr lang="en-US" sz="4267" b="1" err="1">
                <a:solidFill>
                  <a:srgbClr val="FF0000"/>
                </a:solidFill>
                <a:latin typeface="Times New Roman" panose="02020603050405020304" pitchFamily="18" charset="0"/>
                <a:cs typeface="Times New Roman" panose="02020603050405020304" pitchFamily="18" charset="0"/>
              </a:rPr>
              <a:t>Lớp</a:t>
            </a:r>
            <a:r>
              <a:rPr lang="en-US" sz="4267" b="1">
                <a:solidFill>
                  <a:srgbClr val="FF0000"/>
                </a:solidFill>
                <a:latin typeface="Times New Roman" panose="02020603050405020304" pitchFamily="18" charset="0"/>
                <a:cs typeface="Times New Roman" panose="02020603050405020304" pitchFamily="18" charset="0"/>
              </a:rPr>
              <a:t> </a:t>
            </a:r>
            <a:r>
              <a:rPr lang="en-US" sz="4267" b="1">
                <a:solidFill>
                  <a:srgbClr val="FF0000"/>
                </a:solidFill>
                <a:latin typeface="Times New Roman" panose="02020603050405020304" pitchFamily="18" charset="0"/>
                <a:cs typeface="Times New Roman" panose="02020603050405020304" pitchFamily="18" charset="0"/>
              </a:rPr>
              <a:t>3</a:t>
            </a:r>
            <a:endParaRPr lang="en-US" sz="4267"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2" y="7584063"/>
            <a:ext cx="16262491" cy="1809204"/>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96" y="7258488"/>
            <a:ext cx="5771694" cy="1809204"/>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7662" y="4234659"/>
            <a:ext cx="3296795" cy="4833033"/>
          </a:xfrm>
          <a:prstGeom prst="rect">
            <a:avLst/>
          </a:prstGeom>
        </p:spPr>
      </p:pic>
      <p:sp>
        <p:nvSpPr>
          <p:cNvPr id="12" name="TextBox 11"/>
          <p:cNvSpPr txBox="1"/>
          <p:nvPr/>
        </p:nvSpPr>
        <p:spPr>
          <a:xfrm>
            <a:off x="2372531" y="5771342"/>
            <a:ext cx="11342025" cy="748988"/>
          </a:xfrm>
          <a:prstGeom prst="rect">
            <a:avLst/>
          </a:prstGeom>
          <a:noFill/>
        </p:spPr>
        <p:txBody>
          <a:bodyPr wrap="square">
            <a:spAutoFit/>
          </a:bodyPr>
          <a:lstStyle/>
          <a:p>
            <a:pPr algn="ctr" defTabSz="914388">
              <a:defRPr/>
            </a:pPr>
            <a:r>
              <a:rPr lang="en-US" sz="4267" b="1" dirty="0" err="1">
                <a:solidFill>
                  <a:srgbClr val="FF0000"/>
                </a:solidFill>
                <a:latin typeface="Times New Roman" panose="02020603050405020304" pitchFamily="18" charset="0"/>
                <a:cs typeface="Times New Roman" panose="02020603050405020304" pitchFamily="18" charset="0"/>
              </a:rPr>
              <a:t>Giáo</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viên</a:t>
            </a:r>
            <a:r>
              <a:rPr lang="en-US" sz="4267" b="1">
                <a:solidFill>
                  <a:srgbClr val="FF0000"/>
                </a:solidFill>
                <a:latin typeface="Times New Roman" panose="02020603050405020304" pitchFamily="18" charset="0"/>
                <a:cs typeface="Times New Roman" panose="02020603050405020304" pitchFamily="18" charset="0"/>
              </a:rPr>
              <a:t>: </a:t>
            </a:r>
            <a:r>
              <a:rPr lang="en-US" sz="4267" b="1">
                <a:solidFill>
                  <a:srgbClr val="FF0000"/>
                </a:solidFill>
                <a:latin typeface="Times New Roman" panose="02020603050405020304" pitchFamily="18" charset="0"/>
                <a:cs typeface="Times New Roman" panose="02020603050405020304" pitchFamily="18" charset="0"/>
              </a:rPr>
              <a:t>Phạm Thị Mai Hưng</a:t>
            </a: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6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5333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98458" y="4389079"/>
              <a:ext cx="8137525" cy="2485745"/>
            </a:xfrm>
            <a:prstGeom prst="rect">
              <a:avLst/>
            </a:prstGeom>
          </p:spPr>
          <p:txBody>
            <a:bodyPr>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rPr>
                <a:t>Khi tập luyện để làm bất cứ điều gì, ta không được nản chí và cần cố gắng hết mình, chắc chắn ta sẽ thành công.</a:t>
              </a:r>
              <a:endParaRPr lang="en-US" sz="3600" b="1"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id="{991C2658-5E2E-0E53-2393-566F2E4CB2B2}"/>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453BC17B-3307-01AC-3F44-42428F136BA2}"/>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173DB7C8-AFB0-A1CD-15AC-7ACA32345DB5}"/>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id="{C2F37620-607B-9E03-0C26-6F923B032E49}"/>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47" name="TextBox 46">
            <a:extLst>
              <a:ext uri="{FF2B5EF4-FFF2-40B4-BE49-F238E27FC236}">
                <a16:creationId xmlns:a16="http://schemas.microsoft.com/office/drawing/2014/main" id="{4D6C7747-FC85-CD20-8C8E-27C5FDF5F049}"/>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575719" y="1981200"/>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NHẬT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BƠI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8194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loài động vật quý hiếm mà bạn khó có thể gặp ngoài đời - DKN News"/>
          <p:cNvPicPr>
            <a:picLocks noChangeAspect="1" noChangeArrowheads="1"/>
          </p:cNvPicPr>
          <p:nvPr/>
        </p:nvPicPr>
        <p:blipFill rotWithShape="1">
          <a:blip r:embed="rId2">
            <a:extLst>
              <a:ext uri="{28A0092B-C50C-407E-A947-70E740481C1C}">
                <a14:useLocalDpi xmlns:a14="http://schemas.microsoft.com/office/drawing/2010/main" val="0"/>
              </a:ext>
            </a:extLst>
          </a:blip>
          <a:srcRect r="19854"/>
          <a:stretch/>
        </p:blipFill>
        <p:spPr bwMode="auto">
          <a:xfrm>
            <a:off x="975518" y="2062934"/>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40704" y="4545724"/>
            <a:ext cx="2667001" cy="584775"/>
          </a:xfrm>
          <a:prstGeom prst="rect">
            <a:avLst/>
          </a:prstGeom>
        </p:spPr>
        <p:txBody>
          <a:bodyPr wrap="square">
            <a:spAutoFit/>
          </a:bodyPr>
          <a:lstStyle/>
          <a:p>
            <a:pPr algn="just"/>
            <a:r>
              <a:rPr lang="en-US" sz="3200" b="1" smtClean="0">
                <a:solidFill>
                  <a:srgbClr val="0000CC"/>
                </a:solidFill>
                <a:latin typeface="Times New Roman" panose="02020603050405020304" pitchFamily="18" charset="0"/>
                <a:cs typeface="Times New Roman" panose="02020603050405020304" pitchFamily="18" charset="0"/>
              </a:rPr>
              <a:t>Con Tê Tê</a:t>
            </a:r>
            <a:endParaRPr lang="en-US" sz="3600" b="1" dirty="0">
              <a:solidFill>
                <a:srgbClr val="0000CC"/>
              </a:solidFill>
              <a:latin typeface="Times New Roman" pitchFamily="18" charset="0"/>
              <a:cs typeface="Times New Roman" pitchFamily="18" charset="0"/>
            </a:endParaRPr>
          </a:p>
        </p:txBody>
      </p:sp>
      <p:pic>
        <p:nvPicPr>
          <p:cNvPr id="1028" name="Picture 4" descr="danviet Đẹp huyền hoặc loài chim quý có tên Phượng Hoàng Đất ở Tràng An"/>
          <p:cNvPicPr>
            <a:picLocks noChangeAspect="1" noChangeArrowheads="1"/>
          </p:cNvPicPr>
          <p:nvPr/>
        </p:nvPicPr>
        <p:blipFill rotWithShape="1">
          <a:blip r:embed="rId3">
            <a:extLst>
              <a:ext uri="{28A0092B-C50C-407E-A947-70E740481C1C}">
                <a14:useLocalDpi xmlns:a14="http://schemas.microsoft.com/office/drawing/2010/main" val="0"/>
              </a:ext>
            </a:extLst>
          </a:blip>
          <a:srcRect l="9928" r="9926"/>
          <a:stretch/>
        </p:blipFill>
        <p:spPr bwMode="auto">
          <a:xfrm>
            <a:off x="5868137" y="20549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8319" y="4493313"/>
            <a:ext cx="3733800" cy="584775"/>
          </a:xfrm>
          <a:prstGeom prst="rect">
            <a:avLst/>
          </a:prstGeom>
        </p:spPr>
        <p:txBody>
          <a:bodyPr wrap="square">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Phượng Hoàng đất</a:t>
            </a:r>
            <a:endParaRPr lang="en-US" sz="3600" b="1" dirty="0">
              <a:solidFill>
                <a:srgbClr val="0000CC"/>
              </a:solidFill>
              <a:latin typeface="Times New Roman" pitchFamily="18" charset="0"/>
              <a:cs typeface="Times New Roman" pitchFamily="18" charset="0"/>
            </a:endParaRPr>
          </a:p>
        </p:txBody>
      </p:sp>
      <p:pic>
        <p:nvPicPr>
          <p:cNvPr id="1030" name="Picture 6" descr="https://vtv1.mediacdn.vn/k:2016/5-noisohuunhungconthuhiemnhatthegioi-1469784656967/nhung-loai-dong-vat-quy-hiem-nhat-the-gioi-dang-sinh-song-o-dau.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10207" b="5282"/>
          <a:stretch/>
        </p:blipFill>
        <p:spPr bwMode="auto">
          <a:xfrm>
            <a:off x="975517" y="5788713"/>
            <a:ext cx="3203737" cy="2430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130" y="8227113"/>
            <a:ext cx="2667001" cy="584775"/>
          </a:xfrm>
          <a:prstGeom prst="rect">
            <a:avLst/>
          </a:prstGeom>
        </p:spPr>
        <p:txBody>
          <a:bodyPr wrap="square">
            <a:spAutoFit/>
          </a:bodyPr>
          <a:lstStyle/>
          <a:p>
            <a:pPr algn="just"/>
            <a:r>
              <a:rPr lang="en-US" sz="3200" b="1" smtClean="0">
                <a:solidFill>
                  <a:srgbClr val="0000CC"/>
                </a:solidFill>
                <a:latin typeface="Times New Roman" panose="02020603050405020304" pitchFamily="18" charset="0"/>
                <a:cs typeface="Times New Roman" panose="02020603050405020304" pitchFamily="18" charset="0"/>
              </a:rPr>
              <a:t>Gấu trúc đỏ</a:t>
            </a:r>
            <a:endParaRPr lang="en-US" sz="3600" b="1" dirty="0">
              <a:solidFill>
                <a:srgbClr val="0000CC"/>
              </a:solidFill>
              <a:latin typeface="Times New Roman" pitchFamily="18" charset="0"/>
              <a:cs typeface="Times New Roman" pitchFamily="18" charset="0"/>
            </a:endParaRPr>
          </a:p>
        </p:txBody>
      </p:sp>
      <p:pic>
        <p:nvPicPr>
          <p:cNvPr id="1032" name="Picture 8" descr="Cận cảnh những động vật quý hiếm trong sách đỏ tại  khu dự trữ ở Quảng Bình -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7" y="57887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6504" y="8254425"/>
            <a:ext cx="2667001" cy="584775"/>
          </a:xfrm>
          <a:prstGeom prst="rect">
            <a:avLst/>
          </a:prstGeom>
        </p:spPr>
        <p:txBody>
          <a:bodyPr wrap="square">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Gà lôi</a:t>
            </a:r>
            <a:endParaRPr lang="en-US" sz="3600" b="1" dirty="0">
              <a:solidFill>
                <a:srgbClr val="0000CC"/>
              </a:solidFill>
              <a:latin typeface="Times New Roman" pitchFamily="18" charset="0"/>
              <a:cs typeface="Times New Roman" pitchFamily="18" charset="0"/>
            </a:endParaRPr>
          </a:p>
        </p:txBody>
      </p:sp>
      <p:sp>
        <p:nvSpPr>
          <p:cNvPr id="35" name="Rectangle 95"/>
          <p:cNvSpPr>
            <a:spLocks noChangeArrowheads="1"/>
          </p:cNvSpPr>
          <p:nvPr/>
        </p:nvSpPr>
        <p:spPr bwMode="auto">
          <a:xfrm>
            <a:off x="4237516" y="304800"/>
            <a:ext cx="6789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CHIẾC HỘP BÍ ẨN</a:t>
            </a:r>
          </a:p>
          <a:p>
            <a:pPr algn="ctr"/>
            <a:r>
              <a:rPr lang="en-GB" sz="3600" b="1" smtClean="0">
                <a:solidFill>
                  <a:srgbClr val="0000CC"/>
                </a:solidFill>
                <a:latin typeface="Times New Roman" pitchFamily="18" charset="0"/>
                <a:cs typeface="Times New Roman" pitchFamily="18" charset="0"/>
              </a:rPr>
              <a:t>Xem hình đoán tên con vật</a:t>
            </a:r>
            <a:endParaRPr lang="en-GB" sz="3600" b="1">
              <a:solidFill>
                <a:srgbClr val="0000CC"/>
              </a:solidFill>
              <a:latin typeface="Times New Roman" pitchFamily="18" charset="0"/>
              <a:cs typeface="Times New Roman" pitchFamily="18" charset="0"/>
            </a:endParaRP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9009" y="2572321"/>
            <a:ext cx="2415368" cy="237461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445" y="2572321"/>
            <a:ext cx="2402742" cy="2362200"/>
          </a:xfrm>
          <a:prstGeom prst="rect">
            <a:avLst/>
          </a:prstGeom>
        </p:spPr>
      </p:pic>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219" y="5821578"/>
            <a:ext cx="2086949" cy="2051736"/>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102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2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nextCondLst>
                <p:cond evt="onClick" delay="0">
                  <p:tgtEl>
                    <p:spTgt spid="1028"/>
                  </p:tgtEl>
                </p:cond>
              </p:nextCondLst>
            </p:seq>
            <p:seq concurrent="1" nextAc="seek">
              <p:cTn id="54" restart="whenNotActive" fill="hold" evtFilter="cancelBubble" nodeType="interactiveSeq">
                <p:stCondLst>
                  <p:cond evt="onClick" delay="0">
                    <p:tgtEl>
                      <p:spTgt spid="1030"/>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nextCondLst>
                <p:cond evt="onClick" delay="0">
                  <p:tgtEl>
                    <p:spTgt spid="1030"/>
                  </p:tgtEl>
                </p:cond>
              </p:nextCondLst>
            </p:seq>
            <p:seq concurrent="1" nextAc="seek">
              <p:cTn id="60" restart="whenNotActive" fill="hold" evtFilter="cancelBubble" nodeType="interactiveSeq">
                <p:stCondLst>
                  <p:cond evt="onClick" delay="0">
                    <p:tgtEl>
                      <p:spTgt spid="1032"/>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nextCondLst>
                <p:cond evt="onClick" delay="0">
                  <p:tgtEl>
                    <p:spTgt spid="1032"/>
                  </p:tgtEl>
                </p:cond>
              </p:nextCondLst>
            </p:seq>
          </p:childTnLst>
        </p:cTn>
      </p:par>
    </p:tnLst>
    <p:bldLst>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573E2-FEB7-5D0A-F9B8-3F19C5289B79}"/>
              </a:ext>
            </a:extLst>
          </p:cNvPr>
          <p:cNvPicPr>
            <a:picLocks noChangeAspect="1"/>
          </p:cNvPicPr>
          <p:nvPr/>
        </p:nvPicPr>
        <p:blipFill>
          <a:blip r:embed="rId2"/>
          <a:stretch>
            <a:fillRect/>
          </a:stretch>
        </p:blipFill>
        <p:spPr>
          <a:xfrm>
            <a:off x="442119" y="1363621"/>
            <a:ext cx="7696200" cy="6446879"/>
          </a:xfrm>
          <a:prstGeom prst="rect">
            <a:avLst/>
          </a:prstGeom>
        </p:spPr>
      </p:pic>
      <p:pic>
        <p:nvPicPr>
          <p:cNvPr id="3" name="Picture 2">
            <a:extLst>
              <a:ext uri="{FF2B5EF4-FFF2-40B4-BE49-F238E27FC236}">
                <a16:creationId xmlns:a16="http://schemas.microsoft.com/office/drawing/2014/main" id="{5A9AC01B-D2B3-66AF-45E7-167FBD0E07E5}"/>
              </a:ext>
            </a:extLst>
          </p:cNvPr>
          <p:cNvPicPr>
            <a:picLocks noChangeAspect="1"/>
          </p:cNvPicPr>
          <p:nvPr/>
        </p:nvPicPr>
        <p:blipFill rotWithShape="1">
          <a:blip r:embed="rId3"/>
          <a:srcRect l="1961" t="1710" r="1114" b="3419"/>
          <a:stretch/>
        </p:blipFill>
        <p:spPr>
          <a:xfrm>
            <a:off x="8251571" y="1295400"/>
            <a:ext cx="7772402" cy="65151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44409"/>
            <a:chOff x="4539228" y="210532"/>
            <a:chExt cx="6895119" cy="1144409"/>
          </a:xfrm>
        </p:grpSpPr>
        <p:grpSp>
          <p:nvGrpSpPr>
            <p:cNvPr id="15" name="Group 14"/>
            <p:cNvGrpSpPr/>
            <p:nvPr/>
          </p:nvGrpSpPr>
          <p:grpSpPr>
            <a:xfrm>
              <a:off x="4539228" y="210532"/>
              <a:ext cx="6895119" cy="1144409"/>
              <a:chOff x="4539228" y="210532"/>
              <a:chExt cx="6895119" cy="1144409"/>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4306" y="770166"/>
                <a:ext cx="2564962"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09587"/>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695464"/>
          </a:xfrm>
          <a:prstGeom prst="rect">
            <a:avLst/>
          </a:prstGeom>
        </p:spPr>
        <p:txBody>
          <a:bodyPr wrap="square">
            <a:spAutoFit/>
          </a:bodyPr>
          <a:lstStyle/>
          <a:p>
            <a:pPr algn="just">
              <a:lnSpc>
                <a:spcPct val="150000"/>
              </a:lnSpc>
            </a:pPr>
            <a:r>
              <a:rPr lang="en-US" sz="3600" b="1" dirty="0">
                <a:solidFill>
                  <a:srgbClr val="0000CC"/>
                </a:solidFill>
                <a:latin typeface="Times New Roman" panose="02020603050405020304" pitchFamily="18" charset="0"/>
                <a:cs typeface="Times New Roman" panose="02020603050405020304" pitchFamily="18" charset="0"/>
              </a:rPr>
              <a:t>Đọc </a:t>
            </a:r>
            <a:r>
              <a:rPr lang="en-US" sz="3600" b="1" dirty="0" err="1">
                <a:solidFill>
                  <a:srgbClr val="0000CC"/>
                </a:solidFill>
                <a:latin typeface="Times New Roman" panose="02020603050405020304" pitchFamily="18" charset="0"/>
                <a:cs typeface="Times New Roman" panose="02020603050405020304" pitchFamily="18" charset="0"/>
              </a:rPr>
              <a:t>trôi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dài</a:t>
            </a:r>
            <a:r>
              <a:rPr lang="en-US" sz="3600" b="1" dirty="0">
                <a:solidFill>
                  <a:srgbClr val="0000CC"/>
                </a:solidFill>
                <a:latin typeface="Times New Roman" panose="02020603050405020304" pitchFamily="18" charset="0"/>
                <a:cs typeface="Times New Roman" panose="02020603050405020304" pitchFamily="18" charset="0"/>
              </a:rPr>
              <a:t>. Đọc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3" name="Rectangle 2"/>
          <p:cNvSpPr/>
          <p:nvPr/>
        </p:nvSpPr>
        <p:spPr>
          <a:xfrm>
            <a:off x="1508919" y="5380360"/>
            <a:ext cx="13578681" cy="2485745"/>
          </a:xfrm>
          <a:prstGeom prst="rect">
            <a:avLst/>
          </a:prstGeom>
        </p:spPr>
        <p:txBody>
          <a:bodyPr wrap="square" anchor="ctr">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mình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tốt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hơn</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giống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con </a:t>
            </a:r>
            <a:r>
              <a:rPr lang="en-US" sz="3600" b="1" i="1" dirty="0" err="1">
                <a:solidFill>
                  <a:srgbClr val="0000CC"/>
                </a:solidFill>
                <a:latin typeface="Times New Roman" panose="02020603050405020304" pitchFamily="18" charset="0"/>
                <a:cs typeface="Times New Roman" panose="02020603050405020304" pitchFamily="18" charset="0"/>
              </a:rPr>
              <a:t>ếch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ộp</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hết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733092"/>
            <a:ext cx="4191000" cy="677108"/>
            <a:chOff x="1557488" y="2278356"/>
            <a:chExt cx="3733800" cy="677108"/>
          </a:xfrm>
        </p:grpSpPr>
        <p:sp>
          <p:nvSpPr>
            <p:cNvPr id="23" name="Rectangle 22"/>
            <p:cNvSpPr/>
            <p:nvPr/>
          </p:nvSpPr>
          <p:spPr>
            <a:xfrm>
              <a:off x="1557488" y="227835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90090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18519" y="3077886"/>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3566320" y="3094495"/>
            <a:ext cx="1752600" cy="707886"/>
          </a:xfrm>
          <a:prstGeom prst="rect">
            <a:avLst/>
          </a:prstGeom>
        </p:spPr>
        <p:txBody>
          <a:bodyPr wrap="square">
            <a:spAutoFit/>
          </a:bodyPr>
          <a:lstStyle/>
          <a:p>
            <a:pPr algn="just"/>
            <a:r>
              <a:rPr lang="en-US" sz="4000" i="1" dirty="0">
                <a:solidFill>
                  <a:srgbClr val="0000CC"/>
                </a:solidFill>
                <a:latin typeface="Times New Roman" panose="02020603050405020304" pitchFamily="18" charset="0"/>
                <a:ea typeface="Times New Roman" panose="02020603050405020304" pitchFamily="18" charset="0"/>
              </a:rPr>
              <a:t>,</a:t>
            </a:r>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a:t>
            </a:r>
            <a:r>
              <a:rPr lang="en-US" sz="4000" b="1" i="1" dirty="0" err="1">
                <a:solidFill>
                  <a:srgbClr val="FF0000"/>
                </a:solidFill>
                <a:latin typeface="Times New Roman" panose="02020603050405020304" pitchFamily="18" charset="0"/>
                <a:ea typeface="Times New Roman" panose="02020603050405020304" pitchFamily="18" charset="0"/>
              </a:rPr>
              <a:t>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157119" y="3089414"/>
            <a:ext cx="226298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397225" y="1266918"/>
            <a:ext cx="495089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0" name="TextBox 29">
            <a:extLst>
              <a:ext uri="{FF2B5EF4-FFF2-40B4-BE49-F238E27FC236}">
                <a16:creationId xmlns:a16="http://schemas.microsoft.com/office/drawing/2014/main" id="{836E8692-1A9C-F299-5E98-41D774528123}"/>
              </a:ext>
            </a:extLst>
          </p:cNvPr>
          <p:cNvSpPr txBox="1"/>
          <p:nvPr/>
        </p:nvSpPr>
        <p:spPr>
          <a:xfrm>
            <a:off x="5169490" y="3120191"/>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9" name="TextBox 8">
            <a:extLst>
              <a:ext uri="{FF2B5EF4-FFF2-40B4-BE49-F238E27FC236}">
                <a16:creationId xmlns:a16="http://schemas.microsoft.com/office/drawing/2014/main" id="{95C93B12-6AAA-5F05-BC8B-3DDF2EC43615}"/>
              </a:ext>
            </a:extLst>
          </p:cNvPr>
          <p:cNvSpPr txBox="1"/>
          <p:nvPr/>
        </p:nvSpPr>
        <p:spPr>
          <a:xfrm>
            <a:off x="1051719" y="6248400"/>
            <a:ext cx="150114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C0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3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Bạn nhỏ đến bể bơi với mẹ. Bạn ý được mẹ chuẩn bị cho kính và mũ bơi.</a:t>
            </a:r>
            <a:endParaRPr lang="en-US" sz="3600" b="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571494" y="520999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6414" y="6564287"/>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Đầu tiên bạn ấy phấn khích (vì có đồ bơi đẹp), sau đó bạn sợ nước (bị sặc nước), cuối cùng bạn buồn (khi hết giờ bơi mà vẫn chưa thở được dưới nước)</a:t>
            </a:r>
            <a:endParaRPr lang="en-US" sz="36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76118" y="3549764"/>
            <a:ext cx="10210801" cy="3358292"/>
          </a:xfrm>
          <a:prstGeom prst="rect">
            <a:avLst/>
          </a:prstGeom>
        </p:spPr>
        <p:txBody>
          <a:bodyPr wrap="square">
            <a:spAutoFit/>
          </a:bodyPr>
          <a:lstStyle/>
          <a:p>
            <a:pPr>
              <a:lnSpc>
                <a:spcPct val="120000"/>
              </a:lnSpc>
              <a:spcBef>
                <a:spcPts val="1800"/>
              </a:spcBef>
            </a:pPr>
            <a:r>
              <a:rPr lang="nl-NL" sz="3600" b="1" dirty="0">
                <a:solidFill>
                  <a:srgbClr val="0000CC"/>
                </a:solidFill>
                <a:latin typeface="Times New Roman" pitchFamily="18" charset="0"/>
                <a:cs typeface="Times New Roman" pitchFamily="18" charset="0"/>
              </a:rPr>
              <a:t>     Đầu tiên, bạn ấy tập thở, nhưng bạn ấy toàn bị sặc. Sau khi nghe mẹ động viên, bạn ấy lại cố gắng tập luyện. Buổi sau, bạn ấy đã quen thở dưới nước và tập những động tác đạp chân của bơi ếch. Cuối cùng bạn ấy đã biết bơi tung tăng như một con cá.</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1369002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biết bới bạn ấy thấy mình giống ếch và cá. Hoặc có thể nêu ý kiến khác: Bạn ấy nhận ra mặc dù học bơi rất khó nhưng bạn ấy vẫn học thành công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678566" y="635288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dễ</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14874312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9828</TotalTime>
  <Words>796</Words>
  <Application>Microsoft Office PowerPoint</Application>
  <PresentationFormat>Custom</PresentationFormat>
  <Paragraphs>87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DFPOP1-W9</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1033</cp:revision>
  <dcterms:created xsi:type="dcterms:W3CDTF">2008-09-09T22:52:10Z</dcterms:created>
  <dcterms:modified xsi:type="dcterms:W3CDTF">2025-05-01T19:14:26Z</dcterms:modified>
</cp:coreProperties>
</file>