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443" r:id="rId2"/>
    <p:sldId id="444" r:id="rId3"/>
    <p:sldId id="433" r:id="rId4"/>
    <p:sldId id="440" r:id="rId5"/>
    <p:sldId id="340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478441-2D53-4FE1-B86D-52BE6D81A51F}" v="273" dt="2022-07-01T13:31:1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81478441-2D53-4FE1-B86D-52BE6D81A51F}"/>
    <pc:docChg chg="undo redo custSel addSld delSld modSld sldOrd">
      <pc:chgData name="Trang Ha" userId="270efafb50020bd6" providerId="LiveId" clId="{81478441-2D53-4FE1-B86D-52BE6D81A51F}" dt="2022-07-01T13:31:15.795" v="1178" actId="1076"/>
      <pc:docMkLst>
        <pc:docMk/>
      </pc:docMkLst>
      <pc:sldChg chg="modSp mod">
        <pc:chgData name="Trang Ha" userId="270efafb50020bd6" providerId="LiveId" clId="{81478441-2D53-4FE1-B86D-52BE6D81A51F}" dt="2022-07-01T07:35:24.419" v="39" actId="20577"/>
        <pc:sldMkLst>
          <pc:docMk/>
          <pc:sldMk cId="0" sldId="327"/>
        </pc:sldMkLst>
        <pc:spChg chg="mod">
          <ac:chgData name="Trang Ha" userId="270efafb50020bd6" providerId="LiveId" clId="{81478441-2D53-4FE1-B86D-52BE6D81A51F}" dt="2022-07-01T07:35:24.419" v="39" actId="20577"/>
          <ac:spMkLst>
            <pc:docMk/>
            <pc:sldMk cId="0" sldId="327"/>
            <ac:spMk id="2057" creationId="{00000000-0000-0000-0000-000000000000}"/>
          </ac:spMkLst>
        </pc:spChg>
      </pc:sldChg>
      <pc:sldChg chg="delSp mod delAnim">
        <pc:chgData name="Trang Ha" userId="270efafb50020bd6" providerId="LiveId" clId="{81478441-2D53-4FE1-B86D-52BE6D81A51F}" dt="2022-07-01T07:35:58.186" v="40" actId="478"/>
        <pc:sldMkLst>
          <pc:docMk/>
          <pc:sldMk cId="0" sldId="407"/>
        </pc:sldMkLst>
        <pc:picChg chg="del">
          <ac:chgData name="Trang Ha" userId="270efafb50020bd6" providerId="LiveId" clId="{81478441-2D53-4FE1-B86D-52BE6D81A51F}" dt="2022-07-01T07:35:58.186" v="40" actId="478"/>
          <ac:picMkLst>
            <pc:docMk/>
            <pc:sldMk cId="0" sldId="407"/>
            <ac:picMk id="3" creationId="{00000000-0000-0000-0000-000000000000}"/>
          </ac:picMkLst>
        </pc:picChg>
      </pc:sldChg>
      <pc:sldChg chg="addSp delSp modSp mod modAnim">
        <pc:chgData name="Trang Ha" userId="270efafb50020bd6" providerId="LiveId" clId="{81478441-2D53-4FE1-B86D-52BE6D81A51F}" dt="2022-07-01T09:54:36.008" v="617" actId="14100"/>
        <pc:sldMkLst>
          <pc:docMk/>
          <pc:sldMk cId="963106164" sldId="426"/>
        </pc:sldMkLst>
        <pc:spChg chg="mod">
          <ac:chgData name="Trang Ha" userId="270efafb50020bd6" providerId="LiveId" clId="{81478441-2D53-4FE1-B86D-52BE6D81A51F}" dt="2022-07-01T09:49:50.412" v="548" actId="20577"/>
          <ac:spMkLst>
            <pc:docMk/>
            <pc:sldMk cId="963106164" sldId="426"/>
            <ac:spMk id="12" creationId="{00000000-0000-0000-0000-000000000000}"/>
          </ac:spMkLst>
        </pc:spChg>
        <pc:spChg chg="mod">
          <ac:chgData name="Trang Ha" userId="270efafb50020bd6" providerId="LiveId" clId="{81478441-2D53-4FE1-B86D-52BE6D81A51F}" dt="2022-07-01T09:50:32.888" v="597" actId="1076"/>
          <ac:spMkLst>
            <pc:docMk/>
            <pc:sldMk cId="963106164" sldId="426"/>
            <ac:spMk id="25" creationId="{00000000-0000-0000-0000-000000000000}"/>
          </ac:spMkLst>
        </pc:spChg>
        <pc:spChg chg="del">
          <ac:chgData name="Trang Ha" userId="270efafb50020bd6" providerId="LiveId" clId="{81478441-2D53-4FE1-B86D-52BE6D81A51F}" dt="2022-07-01T09:45:13.792" v="496" actId="478"/>
          <ac:spMkLst>
            <pc:docMk/>
            <pc:sldMk cId="963106164" sldId="426"/>
            <ac:spMk id="33" creationId="{00000000-0000-0000-0000-000000000000}"/>
          </ac:spMkLst>
        </pc:spChg>
        <pc:spChg chg="del mod">
          <ac:chgData name="Trang Ha" userId="270efafb50020bd6" providerId="LiveId" clId="{81478441-2D53-4FE1-B86D-52BE6D81A51F}" dt="2022-07-01T09:45:13.792" v="496" actId="478"/>
          <ac:spMkLst>
            <pc:docMk/>
            <pc:sldMk cId="963106164" sldId="426"/>
            <ac:spMk id="34" creationId="{00000000-0000-0000-0000-000000000000}"/>
          </ac:spMkLst>
        </pc:spChg>
        <pc:spChg chg="del">
          <ac:chgData name="Trang Ha" userId="270efafb50020bd6" providerId="LiveId" clId="{81478441-2D53-4FE1-B86D-52BE6D81A51F}" dt="2022-07-01T09:45:05.887" v="495" actId="478"/>
          <ac:spMkLst>
            <pc:docMk/>
            <pc:sldMk cId="963106164" sldId="426"/>
            <ac:spMk id="35" creationId="{00000000-0000-0000-0000-000000000000}"/>
          </ac:spMkLst>
        </pc:spChg>
        <pc:spChg chg="del">
          <ac:chgData name="Trang Ha" userId="270efafb50020bd6" providerId="LiveId" clId="{81478441-2D53-4FE1-B86D-52BE6D81A51F}" dt="2022-07-01T09:45:13.792" v="496" actId="478"/>
          <ac:spMkLst>
            <pc:docMk/>
            <pc:sldMk cId="963106164" sldId="426"/>
            <ac:spMk id="36" creationId="{00000000-0000-0000-0000-000000000000}"/>
          </ac:spMkLst>
        </pc:spChg>
        <pc:spChg chg="del">
          <ac:chgData name="Trang Ha" userId="270efafb50020bd6" providerId="LiveId" clId="{81478441-2D53-4FE1-B86D-52BE6D81A51F}" dt="2022-07-01T09:45:13.792" v="496" actId="478"/>
          <ac:spMkLst>
            <pc:docMk/>
            <pc:sldMk cId="963106164" sldId="426"/>
            <ac:spMk id="37" creationId="{00000000-0000-0000-0000-000000000000}"/>
          </ac:spMkLst>
        </pc:spChg>
        <pc:spChg chg="del">
          <ac:chgData name="Trang Ha" userId="270efafb50020bd6" providerId="LiveId" clId="{81478441-2D53-4FE1-B86D-52BE6D81A51F}" dt="2022-07-01T09:45:13.792" v="496" actId="478"/>
          <ac:spMkLst>
            <pc:docMk/>
            <pc:sldMk cId="963106164" sldId="426"/>
            <ac:spMk id="38" creationId="{00000000-0000-0000-0000-000000000000}"/>
          </ac:spMkLst>
        </pc:spChg>
        <pc:spChg chg="del">
          <ac:chgData name="Trang Ha" userId="270efafb50020bd6" providerId="LiveId" clId="{81478441-2D53-4FE1-B86D-52BE6D81A51F}" dt="2022-07-01T09:45:05.887" v="495" actId="478"/>
          <ac:spMkLst>
            <pc:docMk/>
            <pc:sldMk cId="963106164" sldId="426"/>
            <ac:spMk id="39" creationId="{00000000-0000-0000-0000-000000000000}"/>
          </ac:spMkLst>
        </pc:spChg>
        <pc:spChg chg="mod">
          <ac:chgData name="Trang Ha" userId="270efafb50020bd6" providerId="LiveId" clId="{81478441-2D53-4FE1-B86D-52BE6D81A51F}" dt="2022-07-01T09:53:37.531" v="615" actId="1076"/>
          <ac:spMkLst>
            <pc:docMk/>
            <pc:sldMk cId="963106164" sldId="426"/>
            <ac:spMk id="40" creationId="{00000000-0000-0000-0000-000000000000}"/>
          </ac:spMkLst>
        </pc:spChg>
        <pc:spChg chg="mod">
          <ac:chgData name="Trang Ha" userId="270efafb50020bd6" providerId="LiveId" clId="{81478441-2D53-4FE1-B86D-52BE6D81A51F}" dt="2022-07-01T09:53:42.130" v="616" actId="1076"/>
          <ac:spMkLst>
            <pc:docMk/>
            <pc:sldMk cId="963106164" sldId="426"/>
            <ac:spMk id="41" creationId="{00000000-0000-0000-0000-000000000000}"/>
          </ac:spMkLst>
        </pc:spChg>
        <pc:spChg chg="mod">
          <ac:chgData name="Trang Ha" userId="270efafb50020bd6" providerId="LiveId" clId="{81478441-2D53-4FE1-B86D-52BE6D81A51F}" dt="2022-07-01T09:48:35.496" v="526" actId="113"/>
          <ac:spMkLst>
            <pc:docMk/>
            <pc:sldMk cId="963106164" sldId="426"/>
            <ac:spMk id="42" creationId="{00000000-0000-0000-0000-000000000000}"/>
          </ac:spMkLst>
        </pc:spChg>
        <pc:spChg chg="add del mod">
          <ac:chgData name="Trang Ha" userId="270efafb50020bd6" providerId="LiveId" clId="{81478441-2D53-4FE1-B86D-52BE6D81A51F}" dt="2022-07-01T09:45:05.887" v="495" actId="478"/>
          <ac:spMkLst>
            <pc:docMk/>
            <pc:sldMk cId="963106164" sldId="426"/>
            <ac:spMk id="43" creationId="{B57BA18A-5D8E-77FB-06CB-7B33B2FAED1A}"/>
          </ac:spMkLst>
        </pc:spChg>
        <pc:spChg chg="add del mod">
          <ac:chgData name="Trang Ha" userId="270efafb50020bd6" providerId="LiveId" clId="{81478441-2D53-4FE1-B86D-52BE6D81A51F}" dt="2022-07-01T09:45:05.887" v="495" actId="478"/>
          <ac:spMkLst>
            <pc:docMk/>
            <pc:sldMk cId="963106164" sldId="426"/>
            <ac:spMk id="44" creationId="{B16DA8AA-2161-DD56-9119-ED0644DD7CE7}"/>
          </ac:spMkLst>
        </pc:spChg>
        <pc:spChg chg="del">
          <ac:chgData name="Trang Ha" userId="270efafb50020bd6" providerId="LiveId" clId="{81478441-2D53-4FE1-B86D-52BE6D81A51F}" dt="2022-07-01T09:45:13.792" v="496" actId="478"/>
          <ac:spMkLst>
            <pc:docMk/>
            <pc:sldMk cId="963106164" sldId="426"/>
            <ac:spMk id="45" creationId="{00000000-0000-0000-0000-000000000000}"/>
          </ac:spMkLst>
        </pc:spChg>
        <pc:spChg chg="add del mod">
          <ac:chgData name="Trang Ha" userId="270efafb50020bd6" providerId="LiveId" clId="{81478441-2D53-4FE1-B86D-52BE6D81A51F}" dt="2022-07-01T09:45:05.887" v="495" actId="478"/>
          <ac:spMkLst>
            <pc:docMk/>
            <pc:sldMk cId="963106164" sldId="426"/>
            <ac:spMk id="46" creationId="{55FEBDA7-A99B-3F2A-822A-1B98238CBF30}"/>
          </ac:spMkLst>
        </pc:spChg>
        <pc:spChg chg="add del mod">
          <ac:chgData name="Trang Ha" userId="270efafb50020bd6" providerId="LiveId" clId="{81478441-2D53-4FE1-B86D-52BE6D81A51F}" dt="2022-07-01T09:45:05.887" v="495" actId="478"/>
          <ac:spMkLst>
            <pc:docMk/>
            <pc:sldMk cId="963106164" sldId="426"/>
            <ac:spMk id="47" creationId="{7C54F71C-B8D2-B839-AE11-0DFAF319A58F}"/>
          </ac:spMkLst>
        </pc:spChg>
        <pc:spChg chg="add del mod">
          <ac:chgData name="Trang Ha" userId="270efafb50020bd6" providerId="LiveId" clId="{81478441-2D53-4FE1-B86D-52BE6D81A51F}" dt="2022-07-01T09:45:05.887" v="495" actId="478"/>
          <ac:spMkLst>
            <pc:docMk/>
            <pc:sldMk cId="963106164" sldId="426"/>
            <ac:spMk id="48" creationId="{4191E6E1-B53B-26DF-63E8-F8779CBE1E18}"/>
          </ac:spMkLst>
        </pc:spChg>
        <pc:spChg chg="add mod">
          <ac:chgData name="Trang Ha" userId="270efafb50020bd6" providerId="LiveId" clId="{81478441-2D53-4FE1-B86D-52BE6D81A51F}" dt="2022-07-01T09:49:00.994" v="530" actId="1076"/>
          <ac:spMkLst>
            <pc:docMk/>
            <pc:sldMk cId="963106164" sldId="426"/>
            <ac:spMk id="49" creationId="{BA77A38F-7859-B1B0-1303-EE648E4D521D}"/>
          </ac:spMkLst>
        </pc:spChg>
        <pc:spChg chg="add mod">
          <ac:chgData name="Trang Ha" userId="270efafb50020bd6" providerId="LiveId" clId="{81478441-2D53-4FE1-B86D-52BE6D81A51F}" dt="2022-07-01T09:47:46.415" v="520" actId="207"/>
          <ac:spMkLst>
            <pc:docMk/>
            <pc:sldMk cId="963106164" sldId="426"/>
            <ac:spMk id="50" creationId="{8D2FF414-2029-8ED8-65E0-54D7502977F1}"/>
          </ac:spMkLst>
        </pc:spChg>
        <pc:spChg chg="add mod">
          <ac:chgData name="Trang Ha" userId="270efafb50020bd6" providerId="LiveId" clId="{81478441-2D53-4FE1-B86D-52BE6D81A51F}" dt="2022-07-01T09:45:54.042" v="505" actId="1076"/>
          <ac:spMkLst>
            <pc:docMk/>
            <pc:sldMk cId="963106164" sldId="426"/>
            <ac:spMk id="51" creationId="{7968F5CB-0328-7498-F560-9C6F7BD7E256}"/>
          </ac:spMkLst>
        </pc:spChg>
        <pc:spChg chg="add mod">
          <ac:chgData name="Trang Ha" userId="270efafb50020bd6" providerId="LiveId" clId="{81478441-2D53-4FE1-B86D-52BE6D81A51F}" dt="2022-07-01T09:47:13.100" v="518" actId="207"/>
          <ac:spMkLst>
            <pc:docMk/>
            <pc:sldMk cId="963106164" sldId="426"/>
            <ac:spMk id="52" creationId="{01F0DD7C-7EE9-75A2-2023-AC2540D21CB1}"/>
          </ac:spMkLst>
        </pc:spChg>
        <pc:spChg chg="add mod">
          <ac:chgData name="Trang Ha" userId="270efafb50020bd6" providerId="LiveId" clId="{81478441-2D53-4FE1-B86D-52BE6D81A51F}" dt="2022-07-01T09:48:54.311" v="528" actId="1076"/>
          <ac:spMkLst>
            <pc:docMk/>
            <pc:sldMk cId="963106164" sldId="426"/>
            <ac:spMk id="53" creationId="{15E917E4-4BA4-B913-7F53-08C651768CD8}"/>
          </ac:spMkLst>
        </pc:spChg>
        <pc:cxnChg chg="mod">
          <ac:chgData name="Trang Ha" userId="270efafb50020bd6" providerId="LiveId" clId="{81478441-2D53-4FE1-B86D-52BE6D81A51F}" dt="2022-07-01T09:54:36.008" v="617" actId="14100"/>
          <ac:cxnSpMkLst>
            <pc:docMk/>
            <pc:sldMk cId="963106164" sldId="426"/>
            <ac:cxnSpMk id="26" creationId="{00000000-0000-0000-0000-000000000000}"/>
          </ac:cxnSpMkLst>
        </pc:cxnChg>
      </pc:sldChg>
      <pc:sldChg chg="modSp mod modAnim">
        <pc:chgData name="Trang Ha" userId="270efafb50020bd6" providerId="LiveId" clId="{81478441-2D53-4FE1-B86D-52BE6D81A51F}" dt="2022-07-01T13:31:15.795" v="1178" actId="1076"/>
        <pc:sldMkLst>
          <pc:docMk/>
          <pc:sldMk cId="4184934910" sldId="427"/>
        </pc:sldMkLst>
        <pc:spChg chg="mod">
          <ac:chgData name="Trang Ha" userId="270efafb50020bd6" providerId="LiveId" clId="{81478441-2D53-4FE1-B86D-52BE6D81A51F}" dt="2022-07-01T07:50:29.969" v="148" actId="20577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81478441-2D53-4FE1-B86D-52BE6D81A51F}" dt="2022-07-01T07:49:59.677" v="134" actId="1076"/>
          <ac:spMkLst>
            <pc:docMk/>
            <pc:sldMk cId="4184934910" sldId="427"/>
            <ac:spMk id="3" creationId="{00000000-0000-0000-0000-000000000000}"/>
          </ac:spMkLst>
        </pc:spChg>
        <pc:spChg chg="mod">
          <ac:chgData name="Trang Ha" userId="270efafb50020bd6" providerId="LiveId" clId="{81478441-2D53-4FE1-B86D-52BE6D81A51F}" dt="2022-07-01T13:31:12.101" v="1177" actId="1076"/>
          <ac:spMkLst>
            <pc:docMk/>
            <pc:sldMk cId="4184934910" sldId="427"/>
            <ac:spMk id="18" creationId="{00000000-0000-0000-0000-000000000000}"/>
          </ac:spMkLst>
        </pc:spChg>
        <pc:spChg chg="mod">
          <ac:chgData name="Trang Ha" userId="270efafb50020bd6" providerId="LiveId" clId="{81478441-2D53-4FE1-B86D-52BE6D81A51F}" dt="2022-07-01T13:31:15.795" v="1178" actId="1076"/>
          <ac:spMkLst>
            <pc:docMk/>
            <pc:sldMk cId="4184934910" sldId="427"/>
            <ac:spMk id="19" creationId="{00000000-0000-0000-0000-000000000000}"/>
          </ac:spMkLst>
        </pc:spChg>
        <pc:spChg chg="mod">
          <ac:chgData name="Trang Ha" userId="270efafb50020bd6" providerId="LiveId" clId="{81478441-2D53-4FE1-B86D-52BE6D81A51F}" dt="2022-07-01T07:50:14.172" v="140" actId="1036"/>
          <ac:spMkLst>
            <pc:docMk/>
            <pc:sldMk cId="4184934910" sldId="427"/>
            <ac:spMk id="23" creationId="{00000000-0000-0000-0000-000000000000}"/>
          </ac:spMkLst>
        </pc:spChg>
        <pc:cxnChg chg="mod">
          <ac:chgData name="Trang Ha" userId="270efafb50020bd6" providerId="LiveId" clId="{81478441-2D53-4FE1-B86D-52BE6D81A51F}" dt="2022-07-01T07:50:14.172" v="140" actId="1036"/>
          <ac:cxnSpMkLst>
            <pc:docMk/>
            <pc:sldMk cId="4184934910" sldId="427"/>
            <ac:cxnSpMk id="24" creationId="{00000000-0000-0000-0000-000000000000}"/>
          </ac:cxnSpMkLst>
        </pc:cxnChg>
      </pc:sldChg>
      <pc:sldChg chg="addSp delSp modSp mod delAnim modAnim">
        <pc:chgData name="Trang Ha" userId="270efafb50020bd6" providerId="LiveId" clId="{81478441-2D53-4FE1-B86D-52BE6D81A51F}" dt="2022-07-01T10:03:10.768" v="678" actId="207"/>
        <pc:sldMkLst>
          <pc:docMk/>
          <pc:sldMk cId="701057155" sldId="428"/>
        </pc:sldMkLst>
        <pc:spChg chg="del mod">
          <ac:chgData name="Trang Ha" userId="270efafb50020bd6" providerId="LiveId" clId="{81478441-2D53-4FE1-B86D-52BE6D81A51F}" dt="2022-07-01T07:52:23.166" v="209"/>
          <ac:spMkLst>
            <pc:docMk/>
            <pc:sldMk cId="701057155" sldId="428"/>
            <ac:spMk id="2" creationId="{00000000-0000-0000-0000-000000000000}"/>
          </ac:spMkLst>
        </pc:spChg>
        <pc:spChg chg="mod">
          <ac:chgData name="Trang Ha" userId="270efafb50020bd6" providerId="LiveId" clId="{81478441-2D53-4FE1-B86D-52BE6D81A51F}" dt="2022-07-01T08:50:51.611" v="298" actId="20577"/>
          <ac:spMkLst>
            <pc:docMk/>
            <pc:sldMk cId="701057155" sldId="428"/>
            <ac:spMk id="3" creationId="{00000000-0000-0000-0000-000000000000}"/>
          </ac:spMkLst>
        </pc:spChg>
        <pc:spChg chg="add mod">
          <ac:chgData name="Trang Ha" userId="270efafb50020bd6" providerId="LiveId" clId="{81478441-2D53-4FE1-B86D-52BE6D81A51F}" dt="2022-07-01T09:40:56.970" v="476" actId="14100"/>
          <ac:spMkLst>
            <pc:docMk/>
            <pc:sldMk cId="701057155" sldId="428"/>
            <ac:spMk id="9" creationId="{95C93B12-6AAA-5F05-BC8B-3DDF2EC43615}"/>
          </ac:spMkLst>
        </pc:spChg>
        <pc:spChg chg="mod">
          <ac:chgData name="Trang Ha" userId="270efafb50020bd6" providerId="LiveId" clId="{81478441-2D53-4FE1-B86D-52BE6D81A51F}" dt="2022-07-01T07:51:08.973" v="203" actId="14100"/>
          <ac:spMkLst>
            <pc:docMk/>
            <pc:sldMk cId="701057155" sldId="428"/>
            <ac:spMk id="20" creationId="{00000000-0000-0000-0000-000000000000}"/>
          </ac:spMkLst>
        </pc:spChg>
        <pc:spChg chg="mod">
          <ac:chgData name="Trang Ha" userId="270efafb50020bd6" providerId="LiveId" clId="{81478441-2D53-4FE1-B86D-52BE6D81A51F}" dt="2022-07-01T10:03:06.851" v="677" actId="207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81478441-2D53-4FE1-B86D-52BE6D81A51F}" dt="2022-07-01T08:47:20.931" v="271" actId="207"/>
          <ac:spMkLst>
            <pc:docMk/>
            <pc:sldMk cId="701057155" sldId="428"/>
            <ac:spMk id="22" creationId="{00000000-0000-0000-0000-000000000000}"/>
          </ac:spMkLst>
        </pc:spChg>
        <pc:spChg chg="mod">
          <ac:chgData name="Trang Ha" userId="270efafb50020bd6" providerId="LiveId" clId="{81478441-2D53-4FE1-B86D-52BE6D81A51F}" dt="2022-07-01T08:47:35.340" v="275" actId="20577"/>
          <ac:spMkLst>
            <pc:docMk/>
            <pc:sldMk cId="701057155" sldId="428"/>
            <ac:spMk id="23" creationId="{00000000-0000-0000-0000-000000000000}"/>
          </ac:spMkLst>
        </pc:spChg>
        <pc:spChg chg="del mod">
          <ac:chgData name="Trang Ha" userId="270efafb50020bd6" providerId="LiveId" clId="{81478441-2D53-4FE1-B86D-52BE6D81A51F}" dt="2022-07-01T07:53:39.096" v="237"/>
          <ac:spMkLst>
            <pc:docMk/>
            <pc:sldMk cId="701057155" sldId="428"/>
            <ac:spMk id="24" creationId="{00000000-0000-0000-0000-000000000000}"/>
          </ac:spMkLst>
        </pc:spChg>
        <pc:spChg chg="del mod">
          <ac:chgData name="Trang Ha" userId="270efafb50020bd6" providerId="LiveId" clId="{81478441-2D53-4FE1-B86D-52BE6D81A51F}" dt="2022-07-01T07:53:42.333" v="239" actId="478"/>
          <ac:spMkLst>
            <pc:docMk/>
            <pc:sldMk cId="701057155" sldId="428"/>
            <ac:spMk id="25" creationId="{00000000-0000-0000-0000-000000000000}"/>
          </ac:spMkLst>
        </pc:spChg>
        <pc:spChg chg="del mod">
          <ac:chgData name="Trang Ha" userId="270efafb50020bd6" providerId="LiveId" clId="{81478441-2D53-4FE1-B86D-52BE6D81A51F}" dt="2022-07-01T07:53:39.096" v="235" actId="478"/>
          <ac:spMkLst>
            <pc:docMk/>
            <pc:sldMk cId="701057155" sldId="428"/>
            <ac:spMk id="26" creationId="{00000000-0000-0000-0000-000000000000}"/>
          </ac:spMkLst>
        </pc:spChg>
        <pc:spChg chg="add del mod">
          <ac:chgData name="Trang Ha" userId="270efafb50020bd6" providerId="LiveId" clId="{81478441-2D53-4FE1-B86D-52BE6D81A51F}" dt="2022-07-01T07:52:56.575" v="223"/>
          <ac:spMkLst>
            <pc:docMk/>
            <pc:sldMk cId="701057155" sldId="428"/>
            <ac:spMk id="27" creationId="{3BB35FC5-177D-F087-1B92-F07A46AB760D}"/>
          </ac:spMkLst>
        </pc:spChg>
        <pc:spChg chg="add del mod">
          <ac:chgData name="Trang Ha" userId="270efafb50020bd6" providerId="LiveId" clId="{81478441-2D53-4FE1-B86D-52BE6D81A51F}" dt="2022-07-01T07:53:16.663" v="226" actId="478"/>
          <ac:spMkLst>
            <pc:docMk/>
            <pc:sldMk cId="701057155" sldId="428"/>
            <ac:spMk id="28" creationId="{842DE858-3535-A3A2-CCD0-8DEA8620A409}"/>
          </ac:spMkLst>
        </pc:spChg>
        <pc:spChg chg="add del">
          <ac:chgData name="Trang Ha" userId="270efafb50020bd6" providerId="LiveId" clId="{81478441-2D53-4FE1-B86D-52BE6D81A51F}" dt="2022-07-01T07:53:21.186" v="228" actId="22"/>
          <ac:spMkLst>
            <pc:docMk/>
            <pc:sldMk cId="701057155" sldId="428"/>
            <ac:spMk id="29" creationId="{19BAE053-8C1B-A9D3-D0E8-0664F871E7D7}"/>
          </ac:spMkLst>
        </pc:spChg>
        <pc:spChg chg="add mod">
          <ac:chgData name="Trang Ha" userId="270efafb50020bd6" providerId="LiveId" clId="{81478441-2D53-4FE1-B86D-52BE6D81A51F}" dt="2022-07-01T10:03:10.768" v="678" actId="207"/>
          <ac:spMkLst>
            <pc:docMk/>
            <pc:sldMk cId="701057155" sldId="428"/>
            <ac:spMk id="30" creationId="{836E8692-1A9C-F299-5E98-41D774528123}"/>
          </ac:spMkLst>
        </pc:spChg>
      </pc:sldChg>
      <pc:sldChg chg="addSp delSp modSp mod">
        <pc:chgData name="Trang Ha" userId="270efafb50020bd6" providerId="LiveId" clId="{81478441-2D53-4FE1-B86D-52BE6D81A51F}" dt="2022-07-01T13:30:02.721" v="1175" actId="1076"/>
        <pc:sldMkLst>
          <pc:docMk/>
          <pc:sldMk cId="3332805865" sldId="433"/>
        </pc:sldMkLst>
        <pc:spChg chg="mod">
          <ac:chgData name="Trang Ha" userId="270efafb50020bd6" providerId="LiveId" clId="{81478441-2D53-4FE1-B86D-52BE6D81A51F}" dt="2022-07-01T13:29:35.878" v="1174" actId="14100"/>
          <ac:spMkLst>
            <pc:docMk/>
            <pc:sldMk cId="3332805865" sldId="433"/>
            <ac:spMk id="10" creationId="{00000000-0000-0000-0000-000000000000}"/>
          </ac:spMkLst>
        </pc:spChg>
        <pc:spChg chg="mod">
          <ac:chgData name="Trang Ha" userId="270efafb50020bd6" providerId="LiveId" clId="{81478441-2D53-4FE1-B86D-52BE6D81A51F}" dt="2022-07-01T13:30:02.721" v="1175" actId="1076"/>
          <ac:spMkLst>
            <pc:docMk/>
            <pc:sldMk cId="3332805865" sldId="433"/>
            <ac:spMk id="19" creationId="{00000000-0000-0000-0000-000000000000}"/>
          </ac:spMkLst>
        </pc:spChg>
        <pc:spChg chg="mod">
          <ac:chgData name="Trang Ha" userId="270efafb50020bd6" providerId="LiveId" clId="{81478441-2D53-4FE1-B86D-52BE6D81A51F}" dt="2022-07-01T13:13:01.948" v="790" actId="20577"/>
          <ac:spMkLst>
            <pc:docMk/>
            <pc:sldMk cId="3332805865" sldId="433"/>
            <ac:spMk id="22" creationId="{00000000-0000-0000-0000-000000000000}"/>
          </ac:spMkLst>
        </pc:spChg>
        <pc:picChg chg="del mod">
          <ac:chgData name="Trang Ha" userId="270efafb50020bd6" providerId="LiveId" clId="{81478441-2D53-4FE1-B86D-52BE6D81A51F}" dt="2022-07-01T13:17:53.835" v="818" actId="478"/>
          <ac:picMkLst>
            <pc:docMk/>
            <pc:sldMk cId="3332805865" sldId="433"/>
            <ac:picMk id="6" creationId="{00000000-0000-0000-0000-000000000000}"/>
          </ac:picMkLst>
        </pc:picChg>
        <pc:picChg chg="add mod">
          <ac:chgData name="Trang Ha" userId="270efafb50020bd6" providerId="LiveId" clId="{81478441-2D53-4FE1-B86D-52BE6D81A51F}" dt="2022-07-01T13:16:23.086" v="817" actId="14100"/>
          <ac:picMkLst>
            <pc:docMk/>
            <pc:sldMk cId="3332805865" sldId="433"/>
            <ac:picMk id="7" creationId="{EB853E4C-871A-10FD-531D-465A19ED6E87}"/>
          </ac:picMkLst>
        </pc:picChg>
        <pc:picChg chg="del">
          <ac:chgData name="Trang Ha" userId="270efafb50020bd6" providerId="LiveId" clId="{81478441-2D53-4FE1-B86D-52BE6D81A51F}" dt="2022-07-01T13:14:38.200" v="791" actId="478"/>
          <ac:picMkLst>
            <pc:docMk/>
            <pc:sldMk cId="3332805865" sldId="433"/>
            <ac:picMk id="1026" creationId="{00000000-0000-0000-0000-000000000000}"/>
          </ac:picMkLst>
        </pc:picChg>
        <pc:picChg chg="add mod">
          <ac:chgData name="Trang Ha" userId="270efafb50020bd6" providerId="LiveId" clId="{81478441-2D53-4FE1-B86D-52BE6D81A51F}" dt="2022-07-01T13:18:21.163" v="825" actId="14100"/>
          <ac:picMkLst>
            <pc:docMk/>
            <pc:sldMk cId="3332805865" sldId="433"/>
            <ac:picMk id="1028" creationId="{89828CDB-D237-18EF-5DE9-63742144F6F1}"/>
          </ac:picMkLst>
        </pc:picChg>
        <pc:picChg chg="mod">
          <ac:chgData name="Trang Ha" userId="270efafb50020bd6" providerId="LiveId" clId="{81478441-2D53-4FE1-B86D-52BE6D81A51F}" dt="2022-07-01T13:16:18.680" v="816" actId="14100"/>
          <ac:picMkLst>
            <pc:docMk/>
            <pc:sldMk cId="3332805865" sldId="433"/>
            <ac:picMk id="1030" creationId="{00000000-0000-0000-0000-000000000000}"/>
          </ac:picMkLst>
        </pc:picChg>
        <pc:inkChg chg="add">
          <ac:chgData name="Trang Ha" userId="270efafb50020bd6" providerId="LiveId" clId="{81478441-2D53-4FE1-B86D-52BE6D81A51F}" dt="2022-07-01T13:25:19.025" v="982" actId="9405"/>
          <ac:inkMkLst>
            <pc:docMk/>
            <pc:sldMk cId="3332805865" sldId="433"/>
            <ac:inkMk id="8" creationId="{6B29918F-9F75-07D7-E169-1F3711E6E506}"/>
          </ac:inkMkLst>
        </pc:inkChg>
        <pc:inkChg chg="add">
          <ac:chgData name="Trang Ha" userId="270efafb50020bd6" providerId="LiveId" clId="{81478441-2D53-4FE1-B86D-52BE6D81A51F}" dt="2022-07-01T13:25:19.743" v="983" actId="9405"/>
          <ac:inkMkLst>
            <pc:docMk/>
            <pc:sldMk cId="3332805865" sldId="433"/>
            <ac:inkMk id="9" creationId="{72EAB79D-4C87-D378-3E13-0283E09FA164}"/>
          </ac:inkMkLst>
        </pc:inkChg>
        <pc:inkChg chg="add">
          <ac:chgData name="Trang Ha" userId="270efafb50020bd6" providerId="LiveId" clId="{81478441-2D53-4FE1-B86D-52BE6D81A51F}" dt="2022-07-01T13:25:20.124" v="984" actId="9405"/>
          <ac:inkMkLst>
            <pc:docMk/>
            <pc:sldMk cId="3332805865" sldId="433"/>
            <ac:inkMk id="11" creationId="{982E6A27-6239-0E43-DE24-20A66164DB52}"/>
          </ac:inkMkLst>
        </pc:inkChg>
        <pc:inkChg chg="add del">
          <ac:chgData name="Trang Ha" userId="270efafb50020bd6" providerId="LiveId" clId="{81478441-2D53-4FE1-B86D-52BE6D81A51F}" dt="2022-07-01T13:27:50.785" v="992" actId="9405"/>
          <ac:inkMkLst>
            <pc:docMk/>
            <pc:sldMk cId="3332805865" sldId="433"/>
            <ac:inkMk id="12" creationId="{8596DBFA-57BA-6C37-B046-CAC6D27AFD6F}"/>
          </ac:inkMkLst>
        </pc:inkChg>
      </pc:sldChg>
      <pc:sldChg chg="del">
        <pc:chgData name="Trang Ha" userId="270efafb50020bd6" providerId="LiveId" clId="{81478441-2D53-4FE1-B86D-52BE6D81A51F}" dt="2022-07-01T10:02:34.551" v="675" actId="2696"/>
        <pc:sldMkLst>
          <pc:docMk/>
          <pc:sldMk cId="1788120817" sldId="436"/>
        </pc:sldMkLst>
      </pc:sldChg>
      <pc:sldChg chg="del">
        <pc:chgData name="Trang Ha" userId="270efafb50020bd6" providerId="LiveId" clId="{81478441-2D53-4FE1-B86D-52BE6D81A51F}" dt="2022-07-01T10:02:43.447" v="676" actId="2696"/>
        <pc:sldMkLst>
          <pc:docMk/>
          <pc:sldMk cId="1046623289" sldId="437"/>
        </pc:sldMkLst>
      </pc:sldChg>
      <pc:sldChg chg="addSp delSp modSp mod">
        <pc:chgData name="Trang Ha" userId="270efafb50020bd6" providerId="LiveId" clId="{81478441-2D53-4FE1-B86D-52BE6D81A51F}" dt="2022-07-01T13:27:50.223" v="991" actId="9405"/>
        <pc:sldMkLst>
          <pc:docMk/>
          <pc:sldMk cId="2510160290" sldId="438"/>
        </pc:sldMkLst>
        <pc:spChg chg="mod">
          <ac:chgData name="Trang Ha" userId="270efafb50020bd6" providerId="LiveId" clId="{81478441-2D53-4FE1-B86D-52BE6D81A51F}" dt="2022-07-01T10:05:03.703" v="697" actId="1076"/>
          <ac:spMkLst>
            <pc:docMk/>
            <pc:sldMk cId="2510160290" sldId="438"/>
            <ac:spMk id="2" creationId="{00000000-0000-0000-0000-000000000000}"/>
          </ac:spMkLst>
        </pc:spChg>
        <pc:spChg chg="mod">
          <ac:chgData name="Trang Ha" userId="270efafb50020bd6" providerId="LiveId" clId="{81478441-2D53-4FE1-B86D-52BE6D81A51F}" dt="2022-07-01T10:05:29.142" v="733" actId="20577"/>
          <ac:spMkLst>
            <pc:docMk/>
            <pc:sldMk cId="2510160290" sldId="438"/>
            <ac:spMk id="25" creationId="{00000000-0000-0000-0000-000000000000}"/>
          </ac:spMkLst>
        </pc:spChg>
        <pc:spChg chg="del">
          <ac:chgData name="Trang Ha" userId="270efafb50020bd6" providerId="LiveId" clId="{81478441-2D53-4FE1-B86D-52BE6D81A51F}" dt="2022-07-01T10:03:37.830" v="680" actId="478"/>
          <ac:spMkLst>
            <pc:docMk/>
            <pc:sldMk cId="2510160290" sldId="438"/>
            <ac:spMk id="33" creationId="{00000000-0000-0000-0000-000000000000}"/>
          </ac:spMkLst>
        </pc:spChg>
        <pc:spChg chg="del mod">
          <ac:chgData name="Trang Ha" userId="270efafb50020bd6" providerId="LiveId" clId="{81478441-2D53-4FE1-B86D-52BE6D81A51F}" dt="2022-07-01T10:03:46.104" v="683" actId="478"/>
          <ac:spMkLst>
            <pc:docMk/>
            <pc:sldMk cId="2510160290" sldId="438"/>
            <ac:spMk id="34" creationId="{00000000-0000-0000-0000-000000000000}"/>
          </ac:spMkLst>
        </pc:spChg>
        <pc:spChg chg="del">
          <ac:chgData name="Trang Ha" userId="270efafb50020bd6" providerId="LiveId" clId="{81478441-2D53-4FE1-B86D-52BE6D81A51F}" dt="2022-07-01T10:03:43.394" v="682" actId="478"/>
          <ac:spMkLst>
            <pc:docMk/>
            <pc:sldMk cId="2510160290" sldId="438"/>
            <ac:spMk id="35" creationId="{00000000-0000-0000-0000-000000000000}"/>
          </ac:spMkLst>
        </pc:spChg>
        <pc:spChg chg="del">
          <ac:chgData name="Trang Ha" userId="270efafb50020bd6" providerId="LiveId" clId="{81478441-2D53-4FE1-B86D-52BE6D81A51F}" dt="2022-07-01T10:03:50.038" v="685" actId="478"/>
          <ac:spMkLst>
            <pc:docMk/>
            <pc:sldMk cId="2510160290" sldId="438"/>
            <ac:spMk id="36" creationId="{00000000-0000-0000-0000-000000000000}"/>
          </ac:spMkLst>
        </pc:spChg>
        <pc:spChg chg="del">
          <ac:chgData name="Trang Ha" userId="270efafb50020bd6" providerId="LiveId" clId="{81478441-2D53-4FE1-B86D-52BE6D81A51F}" dt="2022-07-01T10:03:47.970" v="684" actId="478"/>
          <ac:spMkLst>
            <pc:docMk/>
            <pc:sldMk cId="2510160290" sldId="438"/>
            <ac:spMk id="37" creationId="{00000000-0000-0000-0000-000000000000}"/>
          </ac:spMkLst>
        </pc:spChg>
        <pc:spChg chg="del mod">
          <ac:chgData name="Trang Ha" userId="270efafb50020bd6" providerId="LiveId" clId="{81478441-2D53-4FE1-B86D-52BE6D81A51F}" dt="2022-07-01T10:03:53.175" v="688" actId="478"/>
          <ac:spMkLst>
            <pc:docMk/>
            <pc:sldMk cId="2510160290" sldId="438"/>
            <ac:spMk id="38" creationId="{00000000-0000-0000-0000-000000000000}"/>
          </ac:spMkLst>
        </pc:spChg>
        <pc:spChg chg="del">
          <ac:chgData name="Trang Ha" userId="270efafb50020bd6" providerId="LiveId" clId="{81478441-2D53-4FE1-B86D-52BE6D81A51F}" dt="2022-07-01T10:03:51.376" v="686" actId="478"/>
          <ac:spMkLst>
            <pc:docMk/>
            <pc:sldMk cId="2510160290" sldId="438"/>
            <ac:spMk id="39" creationId="{00000000-0000-0000-0000-000000000000}"/>
          </ac:spMkLst>
        </pc:spChg>
        <pc:spChg chg="add mod">
          <ac:chgData name="Trang Ha" userId="270efafb50020bd6" providerId="LiveId" clId="{81478441-2D53-4FE1-B86D-52BE6D81A51F}" dt="2022-07-01T10:03:57.675" v="691"/>
          <ac:spMkLst>
            <pc:docMk/>
            <pc:sldMk cId="2510160290" sldId="438"/>
            <ac:spMk id="40" creationId="{991C2658-5E2E-0E53-2393-566F2E4CB2B2}"/>
          </ac:spMkLst>
        </pc:spChg>
        <pc:spChg chg="add mod">
          <ac:chgData name="Trang Ha" userId="270efafb50020bd6" providerId="LiveId" clId="{81478441-2D53-4FE1-B86D-52BE6D81A51F}" dt="2022-07-01T10:03:57.675" v="691"/>
          <ac:spMkLst>
            <pc:docMk/>
            <pc:sldMk cId="2510160290" sldId="438"/>
            <ac:spMk id="42" creationId="{453BC17B-3307-01AC-3F44-42428F136BA2}"/>
          </ac:spMkLst>
        </pc:spChg>
        <pc:spChg chg="add mod">
          <ac:chgData name="Trang Ha" userId="270efafb50020bd6" providerId="LiveId" clId="{81478441-2D53-4FE1-B86D-52BE6D81A51F}" dt="2022-07-01T10:03:57.675" v="691"/>
          <ac:spMkLst>
            <pc:docMk/>
            <pc:sldMk cId="2510160290" sldId="438"/>
            <ac:spMk id="43" creationId="{173DB7C8-AFB0-A1CD-15AC-7ACA32345DB5}"/>
          </ac:spMkLst>
        </pc:spChg>
        <pc:spChg chg="del mod">
          <ac:chgData name="Trang Ha" userId="270efafb50020bd6" providerId="LiveId" clId="{81478441-2D53-4FE1-B86D-52BE6D81A51F}" dt="2022-07-01T10:03:55.248" v="690" actId="478"/>
          <ac:spMkLst>
            <pc:docMk/>
            <pc:sldMk cId="2510160290" sldId="438"/>
            <ac:spMk id="45" creationId="{00000000-0000-0000-0000-000000000000}"/>
          </ac:spMkLst>
        </pc:spChg>
        <pc:spChg chg="add mod">
          <ac:chgData name="Trang Ha" userId="270efafb50020bd6" providerId="LiveId" clId="{81478441-2D53-4FE1-B86D-52BE6D81A51F}" dt="2022-07-01T10:03:57.675" v="691"/>
          <ac:spMkLst>
            <pc:docMk/>
            <pc:sldMk cId="2510160290" sldId="438"/>
            <ac:spMk id="46" creationId="{C2F37620-607B-9E03-0C26-6F923B032E49}"/>
          </ac:spMkLst>
        </pc:spChg>
        <pc:spChg chg="add mod">
          <ac:chgData name="Trang Ha" userId="270efafb50020bd6" providerId="LiveId" clId="{81478441-2D53-4FE1-B86D-52BE6D81A51F}" dt="2022-07-01T10:03:57.675" v="691"/>
          <ac:spMkLst>
            <pc:docMk/>
            <pc:sldMk cId="2510160290" sldId="438"/>
            <ac:spMk id="47" creationId="{4D6C7747-FC85-CD20-8C8E-27C5FDF5F049}"/>
          </ac:spMkLst>
        </pc:spChg>
        <pc:inkChg chg="add del">
          <ac:chgData name="Trang Ha" userId="270efafb50020bd6" providerId="LiveId" clId="{81478441-2D53-4FE1-B86D-52BE6D81A51F}" dt="2022-07-01T13:27:50.223" v="991" actId="9405"/>
          <ac:inkMkLst>
            <pc:docMk/>
            <pc:sldMk cId="2510160290" sldId="438"/>
            <ac:inkMk id="3" creationId="{CE0B0028-B31C-9572-B598-45EA607B3C4C}"/>
          </ac:inkMkLst>
        </pc:inkChg>
        <pc:inkChg chg="add del">
          <ac:chgData name="Trang Ha" userId="270efafb50020bd6" providerId="LiveId" clId="{81478441-2D53-4FE1-B86D-52BE6D81A51F}" dt="2022-07-01T13:27:49.807" v="990" actId="9405"/>
          <ac:inkMkLst>
            <pc:docMk/>
            <pc:sldMk cId="2510160290" sldId="438"/>
            <ac:inkMk id="5" creationId="{BFD212B0-D8BD-54D9-2AF3-F979571FA9B7}"/>
          </ac:inkMkLst>
        </pc:inkChg>
      </pc:sldChg>
      <pc:sldChg chg="addSp delSp modSp mod">
        <pc:chgData name="Trang Ha" userId="270efafb50020bd6" providerId="LiveId" clId="{81478441-2D53-4FE1-B86D-52BE6D81A51F}" dt="2022-07-01T07:40:03.781" v="81" actId="1076"/>
        <pc:sldMkLst>
          <pc:docMk/>
          <pc:sldMk cId="4012843973" sldId="439"/>
        </pc:sldMkLst>
        <pc:picChg chg="add mod ord modCrop">
          <ac:chgData name="Trang Ha" userId="270efafb50020bd6" providerId="LiveId" clId="{81478441-2D53-4FE1-B86D-52BE6D81A51F}" dt="2022-07-01T07:40:03.781" v="81" actId="1076"/>
          <ac:picMkLst>
            <pc:docMk/>
            <pc:sldMk cId="4012843973" sldId="439"/>
            <ac:picMk id="3" creationId="{5A9AC01B-D2B3-66AF-45E7-167FBD0E07E5}"/>
          </ac:picMkLst>
        </pc:picChg>
        <pc:picChg chg="add mod ord">
          <ac:chgData name="Trang Ha" userId="270efafb50020bd6" providerId="LiveId" clId="{81478441-2D53-4FE1-B86D-52BE6D81A51F}" dt="2022-07-01T07:39:08.520" v="70" actId="1076"/>
          <ac:picMkLst>
            <pc:docMk/>
            <pc:sldMk cId="4012843973" sldId="439"/>
            <ac:picMk id="5" creationId="{EBD573E2-FEB7-5D0A-F9B8-3F19C5289B79}"/>
          </ac:picMkLst>
        </pc:picChg>
        <pc:picChg chg="del">
          <ac:chgData name="Trang Ha" userId="270efafb50020bd6" providerId="LiveId" clId="{81478441-2D53-4FE1-B86D-52BE6D81A51F}" dt="2022-07-01T07:37:06.685" v="41" actId="478"/>
          <ac:picMkLst>
            <pc:docMk/>
            <pc:sldMk cId="4012843973" sldId="439"/>
            <ac:picMk id="2050" creationId="{00000000-0000-0000-0000-000000000000}"/>
          </ac:picMkLst>
        </pc:picChg>
      </pc:sldChg>
      <pc:sldChg chg="addSp delSp modSp mod">
        <pc:chgData name="Trang Ha" userId="270efafb50020bd6" providerId="LiveId" clId="{81478441-2D53-4FE1-B86D-52BE6D81A51F}" dt="2022-07-01T13:30:10.941" v="1176" actId="1076"/>
        <pc:sldMkLst>
          <pc:docMk/>
          <pc:sldMk cId="3089477505" sldId="440"/>
        </pc:sldMkLst>
        <pc:spChg chg="mod">
          <ac:chgData name="Trang Ha" userId="270efafb50020bd6" providerId="LiveId" clId="{81478441-2D53-4FE1-B86D-52BE6D81A51F}" dt="2022-07-01T13:29:05.594" v="1095" actId="20577"/>
          <ac:spMkLst>
            <pc:docMk/>
            <pc:sldMk cId="3089477505" sldId="440"/>
            <ac:spMk id="10" creationId="{00000000-0000-0000-0000-000000000000}"/>
          </ac:spMkLst>
        </pc:spChg>
        <pc:spChg chg="mod">
          <ac:chgData name="Trang Ha" userId="270efafb50020bd6" providerId="LiveId" clId="{81478441-2D53-4FE1-B86D-52BE6D81A51F}" dt="2022-07-01T13:30:10.941" v="1176" actId="1076"/>
          <ac:spMkLst>
            <pc:docMk/>
            <pc:sldMk cId="3089477505" sldId="440"/>
            <ac:spMk id="19" creationId="{00000000-0000-0000-0000-000000000000}"/>
          </ac:spMkLst>
        </pc:spChg>
        <pc:spChg chg="mod">
          <ac:chgData name="Trang Ha" userId="270efafb50020bd6" providerId="LiveId" clId="{81478441-2D53-4FE1-B86D-52BE6D81A51F}" dt="2022-07-01T13:19:41.476" v="930" actId="20577"/>
          <ac:spMkLst>
            <pc:docMk/>
            <pc:sldMk cId="3089477505" sldId="440"/>
            <ac:spMk id="22" creationId="{00000000-0000-0000-0000-000000000000}"/>
          </ac:spMkLst>
        </pc:spChg>
        <pc:picChg chg="add mod">
          <ac:chgData name="Trang Ha" userId="270efafb50020bd6" providerId="LiveId" clId="{81478441-2D53-4FE1-B86D-52BE6D81A51F}" dt="2022-07-01T13:23:29.058" v="956"/>
          <ac:picMkLst>
            <pc:docMk/>
            <pc:sldMk cId="3089477505" sldId="440"/>
            <ac:picMk id="7" creationId="{72725CA5-9486-0903-60A9-3AA0804D8BC8}"/>
          </ac:picMkLst>
        </pc:picChg>
        <pc:picChg chg="del">
          <ac:chgData name="Trang Ha" userId="270efafb50020bd6" providerId="LiveId" clId="{81478441-2D53-4FE1-B86D-52BE6D81A51F}" dt="2022-07-01T13:21:15.409" v="933" actId="478"/>
          <ac:picMkLst>
            <pc:docMk/>
            <pc:sldMk cId="3089477505" sldId="440"/>
            <ac:picMk id="2050" creationId="{00000000-0000-0000-0000-000000000000}"/>
          </ac:picMkLst>
        </pc:picChg>
        <pc:picChg chg="del">
          <ac:chgData name="Trang Ha" userId="270efafb50020bd6" providerId="LiveId" clId="{81478441-2D53-4FE1-B86D-52BE6D81A51F}" dt="2022-07-01T13:21:14.791" v="932" actId="478"/>
          <ac:picMkLst>
            <pc:docMk/>
            <pc:sldMk cId="3089477505" sldId="440"/>
            <ac:picMk id="2052" creationId="{00000000-0000-0000-0000-000000000000}"/>
          </ac:picMkLst>
        </pc:picChg>
        <pc:picChg chg="del">
          <ac:chgData name="Trang Ha" userId="270efafb50020bd6" providerId="LiveId" clId="{81478441-2D53-4FE1-B86D-52BE6D81A51F}" dt="2022-07-01T13:21:13.993" v="931" actId="478"/>
          <ac:picMkLst>
            <pc:docMk/>
            <pc:sldMk cId="3089477505" sldId="440"/>
            <ac:picMk id="2054" creationId="{00000000-0000-0000-0000-000000000000}"/>
          </ac:picMkLst>
        </pc:picChg>
        <pc:inkChg chg="add">
          <ac:chgData name="Trang Ha" userId="270efafb50020bd6" providerId="LiveId" clId="{81478441-2D53-4FE1-B86D-52BE6D81A51F}" dt="2022-07-01T13:23:58.362" v="957" actId="9405"/>
          <ac:inkMkLst>
            <pc:docMk/>
            <pc:sldMk cId="3089477505" sldId="440"/>
            <ac:inkMk id="8" creationId="{C0075976-049F-3CB8-E6C0-91C9794A5D33}"/>
          </ac:inkMkLst>
        </pc:inkChg>
        <pc:inkChg chg="add del">
          <ac:chgData name="Trang Ha" userId="270efafb50020bd6" providerId="LiveId" clId="{81478441-2D53-4FE1-B86D-52BE6D81A51F}" dt="2022-07-01T13:24:04.887" v="959" actId="9405"/>
          <ac:inkMkLst>
            <pc:docMk/>
            <pc:sldMk cId="3089477505" sldId="440"/>
            <ac:inkMk id="9" creationId="{8B766515-50B0-8737-AEBA-4CD5D82784D3}"/>
          </ac:inkMkLst>
        </pc:inkChg>
        <pc:inkChg chg="add">
          <ac:chgData name="Trang Ha" userId="270efafb50020bd6" providerId="LiveId" clId="{81478441-2D53-4FE1-B86D-52BE6D81A51F}" dt="2022-07-01T13:24:11.439" v="960" actId="9405"/>
          <ac:inkMkLst>
            <pc:docMk/>
            <pc:sldMk cId="3089477505" sldId="440"/>
            <ac:inkMk id="11" creationId="{9071C60B-DF85-0140-0814-2FECC2AB55E7}"/>
          </ac:inkMkLst>
        </pc:inkChg>
        <pc:inkChg chg="add">
          <ac:chgData name="Trang Ha" userId="270efafb50020bd6" providerId="LiveId" clId="{81478441-2D53-4FE1-B86D-52BE6D81A51F}" dt="2022-07-01T13:24:12.106" v="961" actId="9405"/>
          <ac:inkMkLst>
            <pc:docMk/>
            <pc:sldMk cId="3089477505" sldId="440"/>
            <ac:inkMk id="12" creationId="{524E73EF-8641-BBD0-AD03-BF37D08EC769}"/>
          </ac:inkMkLst>
        </pc:inkChg>
        <pc:inkChg chg="add">
          <ac:chgData name="Trang Ha" userId="270efafb50020bd6" providerId="LiveId" clId="{81478441-2D53-4FE1-B86D-52BE6D81A51F}" dt="2022-07-01T13:24:13.024" v="962" actId="9405"/>
          <ac:inkMkLst>
            <pc:docMk/>
            <pc:sldMk cId="3089477505" sldId="440"/>
            <ac:inkMk id="13" creationId="{4F6DE107-9974-2B4C-AD6E-A22781FAD62F}"/>
          </ac:inkMkLst>
        </pc:inkChg>
        <pc:inkChg chg="add">
          <ac:chgData name="Trang Ha" userId="270efafb50020bd6" providerId="LiveId" clId="{81478441-2D53-4FE1-B86D-52BE6D81A51F}" dt="2022-07-01T13:24:13.742" v="963" actId="9405"/>
          <ac:inkMkLst>
            <pc:docMk/>
            <pc:sldMk cId="3089477505" sldId="440"/>
            <ac:inkMk id="20" creationId="{D9FD7955-BD0C-65BF-60E7-B738DF5BC2F1}"/>
          </ac:inkMkLst>
        </pc:inkChg>
        <pc:inkChg chg="add">
          <ac:chgData name="Trang Ha" userId="270efafb50020bd6" providerId="LiveId" clId="{81478441-2D53-4FE1-B86D-52BE6D81A51F}" dt="2022-07-01T13:24:14.385" v="964" actId="9405"/>
          <ac:inkMkLst>
            <pc:docMk/>
            <pc:sldMk cId="3089477505" sldId="440"/>
            <ac:inkMk id="21" creationId="{B7265B6B-65D5-B31A-DF06-9A0C52CC7323}"/>
          </ac:inkMkLst>
        </pc:inkChg>
        <pc:inkChg chg="add">
          <ac:chgData name="Trang Ha" userId="270efafb50020bd6" providerId="LiveId" clId="{81478441-2D53-4FE1-B86D-52BE6D81A51F}" dt="2022-07-01T13:24:14.847" v="965" actId="9405"/>
          <ac:inkMkLst>
            <pc:docMk/>
            <pc:sldMk cId="3089477505" sldId="440"/>
            <ac:inkMk id="23" creationId="{F2612970-976C-818D-0902-BE890BDD5681}"/>
          </ac:inkMkLst>
        </pc:inkChg>
        <pc:inkChg chg="add">
          <ac:chgData name="Trang Ha" userId="270efafb50020bd6" providerId="LiveId" clId="{81478441-2D53-4FE1-B86D-52BE6D81A51F}" dt="2022-07-01T13:24:26.263" v="966" actId="9405"/>
          <ac:inkMkLst>
            <pc:docMk/>
            <pc:sldMk cId="3089477505" sldId="440"/>
            <ac:inkMk id="24" creationId="{9A6A1581-2832-FE7A-5A96-0223957A424A}"/>
          </ac:inkMkLst>
        </pc:inkChg>
        <pc:inkChg chg="add">
          <ac:chgData name="Trang Ha" userId="270efafb50020bd6" providerId="LiveId" clId="{81478441-2D53-4FE1-B86D-52BE6D81A51F}" dt="2022-07-01T13:24:29.896" v="967" actId="9405"/>
          <ac:inkMkLst>
            <pc:docMk/>
            <pc:sldMk cId="3089477505" sldId="440"/>
            <ac:inkMk id="25" creationId="{31135B3E-062D-0F36-4337-8E3AB291B95F}"/>
          </ac:inkMkLst>
        </pc:inkChg>
        <pc:inkChg chg="add">
          <ac:chgData name="Trang Ha" userId="270efafb50020bd6" providerId="LiveId" clId="{81478441-2D53-4FE1-B86D-52BE6D81A51F}" dt="2022-07-01T13:24:30.266" v="968" actId="9405"/>
          <ac:inkMkLst>
            <pc:docMk/>
            <pc:sldMk cId="3089477505" sldId="440"/>
            <ac:inkMk id="26" creationId="{C8D25AA0-DBDD-43E4-40E0-84E110E52628}"/>
          </ac:inkMkLst>
        </pc:inkChg>
        <pc:inkChg chg="add">
          <ac:chgData name="Trang Ha" userId="270efafb50020bd6" providerId="LiveId" clId="{81478441-2D53-4FE1-B86D-52BE6D81A51F}" dt="2022-07-01T13:24:33.513" v="969" actId="9405"/>
          <ac:inkMkLst>
            <pc:docMk/>
            <pc:sldMk cId="3089477505" sldId="440"/>
            <ac:inkMk id="27" creationId="{79FEE390-84F6-FC57-F1F9-60C677B2534F}"/>
          </ac:inkMkLst>
        </pc:inkChg>
        <pc:inkChg chg="add">
          <ac:chgData name="Trang Ha" userId="270efafb50020bd6" providerId="LiveId" clId="{81478441-2D53-4FE1-B86D-52BE6D81A51F}" dt="2022-07-01T13:24:33.871" v="970" actId="9405"/>
          <ac:inkMkLst>
            <pc:docMk/>
            <pc:sldMk cId="3089477505" sldId="440"/>
            <ac:inkMk id="28" creationId="{E10ABB07-0444-29CC-774D-DE1CBB3F5E88}"/>
          </ac:inkMkLst>
        </pc:inkChg>
        <pc:inkChg chg="add">
          <ac:chgData name="Trang Ha" userId="270efafb50020bd6" providerId="LiveId" clId="{81478441-2D53-4FE1-B86D-52BE6D81A51F}" dt="2022-07-01T13:24:34.645" v="971" actId="9405"/>
          <ac:inkMkLst>
            <pc:docMk/>
            <pc:sldMk cId="3089477505" sldId="440"/>
            <ac:inkMk id="29" creationId="{8CB3FEDB-9A91-7795-05A4-52E737657A55}"/>
          </ac:inkMkLst>
        </pc:inkChg>
        <pc:inkChg chg="add">
          <ac:chgData name="Trang Ha" userId="270efafb50020bd6" providerId="LiveId" clId="{81478441-2D53-4FE1-B86D-52BE6D81A51F}" dt="2022-07-01T13:24:35.004" v="972" actId="9405"/>
          <ac:inkMkLst>
            <pc:docMk/>
            <pc:sldMk cId="3089477505" sldId="440"/>
            <ac:inkMk id="30" creationId="{3CBF0098-4A17-B972-7F01-3CCA687388A6}"/>
          </ac:inkMkLst>
        </pc:inkChg>
        <pc:inkChg chg="add">
          <ac:chgData name="Trang Ha" userId="270efafb50020bd6" providerId="LiveId" clId="{81478441-2D53-4FE1-B86D-52BE6D81A51F}" dt="2022-07-01T13:24:35.358" v="973" actId="9405"/>
          <ac:inkMkLst>
            <pc:docMk/>
            <pc:sldMk cId="3089477505" sldId="440"/>
            <ac:inkMk id="31" creationId="{4054707B-4ADC-5A71-B2D7-68AF628765D4}"/>
          </ac:inkMkLst>
        </pc:inkChg>
        <pc:inkChg chg="add">
          <ac:chgData name="Trang Ha" userId="270efafb50020bd6" providerId="LiveId" clId="{81478441-2D53-4FE1-B86D-52BE6D81A51F}" dt="2022-07-01T13:24:35.933" v="974" actId="9405"/>
          <ac:inkMkLst>
            <pc:docMk/>
            <pc:sldMk cId="3089477505" sldId="440"/>
            <ac:inkMk id="32" creationId="{C1CF5B57-A292-42EA-5CB9-A714E04D5FCE}"/>
          </ac:inkMkLst>
        </pc:inkChg>
        <pc:inkChg chg="add">
          <ac:chgData name="Trang Ha" userId="270efafb50020bd6" providerId="LiveId" clId="{81478441-2D53-4FE1-B86D-52BE6D81A51F}" dt="2022-07-01T13:24:36.302" v="975" actId="9405"/>
          <ac:inkMkLst>
            <pc:docMk/>
            <pc:sldMk cId="3089477505" sldId="440"/>
            <ac:inkMk id="33" creationId="{D09981F4-E675-8130-A6E8-D7FBE4B1546D}"/>
          </ac:inkMkLst>
        </pc:inkChg>
        <pc:inkChg chg="add">
          <ac:chgData name="Trang Ha" userId="270efafb50020bd6" providerId="LiveId" clId="{81478441-2D53-4FE1-B86D-52BE6D81A51F}" dt="2022-07-01T13:24:37.954" v="976" actId="9405"/>
          <ac:inkMkLst>
            <pc:docMk/>
            <pc:sldMk cId="3089477505" sldId="440"/>
            <ac:inkMk id="34" creationId="{A77C463E-F437-3D0B-2B3A-10EA93B8FA1C}"/>
          </ac:inkMkLst>
        </pc:inkChg>
        <pc:inkChg chg="add">
          <ac:chgData name="Trang Ha" userId="270efafb50020bd6" providerId="LiveId" clId="{81478441-2D53-4FE1-B86D-52BE6D81A51F}" dt="2022-07-01T13:24:38.323" v="977" actId="9405"/>
          <ac:inkMkLst>
            <pc:docMk/>
            <pc:sldMk cId="3089477505" sldId="440"/>
            <ac:inkMk id="35" creationId="{3CDB77B9-75C2-D7DB-62EB-3024040AA7D5}"/>
          </ac:inkMkLst>
        </pc:inkChg>
        <pc:inkChg chg="add">
          <ac:chgData name="Trang Ha" userId="270efafb50020bd6" providerId="LiveId" clId="{81478441-2D53-4FE1-B86D-52BE6D81A51F}" dt="2022-07-01T13:24:39.120" v="978" actId="9405"/>
          <ac:inkMkLst>
            <pc:docMk/>
            <pc:sldMk cId="3089477505" sldId="440"/>
            <ac:inkMk id="36" creationId="{FB91357C-5FFA-2C6D-66A3-1A457A6D4EB9}"/>
          </ac:inkMkLst>
        </pc:inkChg>
        <pc:inkChg chg="add">
          <ac:chgData name="Trang Ha" userId="270efafb50020bd6" providerId="LiveId" clId="{81478441-2D53-4FE1-B86D-52BE6D81A51F}" dt="2022-07-01T13:25:05.879" v="979" actId="9405"/>
          <ac:inkMkLst>
            <pc:docMk/>
            <pc:sldMk cId="3089477505" sldId="440"/>
            <ac:inkMk id="37" creationId="{4B3C228C-A003-D7B2-E4E2-7901F3A17711}"/>
          </ac:inkMkLst>
        </pc:inkChg>
        <pc:inkChg chg="add">
          <ac:chgData name="Trang Ha" userId="270efafb50020bd6" providerId="LiveId" clId="{81478441-2D53-4FE1-B86D-52BE6D81A51F}" dt="2022-07-01T13:25:14.071" v="980" actId="9405"/>
          <ac:inkMkLst>
            <pc:docMk/>
            <pc:sldMk cId="3089477505" sldId="440"/>
            <ac:inkMk id="38" creationId="{95E4C78A-AC1B-9F5D-CC91-DF139B2F0824}"/>
          </ac:inkMkLst>
        </pc:inkChg>
        <pc:inkChg chg="add">
          <ac:chgData name="Trang Ha" userId="270efafb50020bd6" providerId="LiveId" clId="{81478441-2D53-4FE1-B86D-52BE6D81A51F}" dt="2022-07-01T13:25:14.417" v="981" actId="9405"/>
          <ac:inkMkLst>
            <pc:docMk/>
            <pc:sldMk cId="3089477505" sldId="440"/>
            <ac:inkMk id="39" creationId="{5CD0C51E-8A9B-6933-25E8-A7D87096244C}"/>
          </ac:inkMkLst>
        </pc:inkChg>
        <pc:inkChg chg="add">
          <ac:chgData name="Trang Ha" userId="270efafb50020bd6" providerId="LiveId" clId="{81478441-2D53-4FE1-B86D-52BE6D81A51F}" dt="2022-07-01T13:25:22.323" v="985" actId="9405"/>
          <ac:inkMkLst>
            <pc:docMk/>
            <pc:sldMk cId="3089477505" sldId="440"/>
            <ac:inkMk id="40" creationId="{FF5228F2-48FD-85EA-284B-CA6BF2B66177}"/>
          </ac:inkMkLst>
        </pc:inkChg>
        <pc:inkChg chg="add del">
          <ac:chgData name="Trang Ha" userId="270efafb50020bd6" providerId="LiveId" clId="{81478441-2D53-4FE1-B86D-52BE6D81A51F}" dt="2022-07-01T13:27:52.638" v="994" actId="9405"/>
          <ac:inkMkLst>
            <pc:docMk/>
            <pc:sldMk cId="3089477505" sldId="440"/>
            <ac:inkMk id="41" creationId="{C7CED7C7-E4D6-0213-AFB7-B3B394B07A13}"/>
          </ac:inkMkLst>
        </pc:inkChg>
      </pc:sldChg>
      <pc:sldChg chg="delSp modSp add mod delAnim modAnim">
        <pc:chgData name="Trang Ha" userId="270efafb50020bd6" providerId="LiveId" clId="{81478441-2D53-4FE1-B86D-52BE6D81A51F}" dt="2022-07-01T09:57:35.384" v="638" actId="20577"/>
        <pc:sldMkLst>
          <pc:docMk/>
          <pc:sldMk cId="2136900200" sldId="441"/>
        </pc:sldMkLst>
        <pc:spChg chg="mod">
          <ac:chgData name="Trang Ha" userId="270efafb50020bd6" providerId="LiveId" clId="{81478441-2D53-4FE1-B86D-52BE6D81A51F}" dt="2022-07-01T09:57:35.384" v="638" actId="20577"/>
          <ac:spMkLst>
            <pc:docMk/>
            <pc:sldMk cId="2136900200" sldId="441"/>
            <ac:spMk id="12" creationId="{00000000-0000-0000-0000-000000000000}"/>
          </ac:spMkLst>
        </pc:spChg>
        <pc:spChg chg="del">
          <ac:chgData name="Trang Ha" userId="270efafb50020bd6" providerId="LiveId" clId="{81478441-2D53-4FE1-B86D-52BE6D81A51F}" dt="2022-07-01T09:56:36.846" v="631" actId="478"/>
          <ac:spMkLst>
            <pc:docMk/>
            <pc:sldMk cId="2136900200" sldId="441"/>
            <ac:spMk id="40" creationId="{00000000-0000-0000-0000-000000000000}"/>
          </ac:spMkLst>
        </pc:spChg>
        <pc:spChg chg="del mod">
          <ac:chgData name="Trang Ha" userId="270efafb50020bd6" providerId="LiveId" clId="{81478441-2D53-4FE1-B86D-52BE6D81A51F}" dt="2022-07-01T09:56:45.958" v="634" actId="478"/>
          <ac:spMkLst>
            <pc:docMk/>
            <pc:sldMk cId="2136900200" sldId="441"/>
            <ac:spMk id="41" creationId="{00000000-0000-0000-0000-000000000000}"/>
          </ac:spMkLst>
        </pc:spChg>
        <pc:spChg chg="mod">
          <ac:chgData name="Trang Ha" userId="270efafb50020bd6" providerId="LiveId" clId="{81478441-2D53-4FE1-B86D-52BE6D81A51F}" dt="2022-07-01T09:55:33.224" v="624" actId="207"/>
          <ac:spMkLst>
            <pc:docMk/>
            <pc:sldMk cId="2136900200" sldId="441"/>
            <ac:spMk id="42" creationId="{00000000-0000-0000-0000-000000000000}"/>
          </ac:spMkLst>
        </pc:spChg>
      </pc:sldChg>
      <pc:sldChg chg="delSp modSp add mod ord delAnim">
        <pc:chgData name="Trang Ha" userId="270efafb50020bd6" providerId="LiveId" clId="{81478441-2D53-4FE1-B86D-52BE6D81A51F}" dt="2022-07-01T10:03:28.061" v="679" actId="1076"/>
        <pc:sldMkLst>
          <pc:docMk/>
          <pc:sldMk cId="1487431265" sldId="442"/>
        </pc:sldMkLst>
        <pc:spChg chg="mod">
          <ac:chgData name="Trang Ha" userId="270efafb50020bd6" providerId="LiveId" clId="{81478441-2D53-4FE1-B86D-52BE6D81A51F}" dt="2022-07-01T09:59:49.743" v="662" actId="113"/>
          <ac:spMkLst>
            <pc:docMk/>
            <pc:sldMk cId="1487431265" sldId="442"/>
            <ac:spMk id="12" creationId="{00000000-0000-0000-0000-000000000000}"/>
          </ac:spMkLst>
        </pc:spChg>
        <pc:spChg chg="mod">
          <ac:chgData name="Trang Ha" userId="270efafb50020bd6" providerId="LiveId" clId="{81478441-2D53-4FE1-B86D-52BE6D81A51F}" dt="2022-07-01T10:01:07.533" v="674" actId="20577"/>
          <ac:spMkLst>
            <pc:docMk/>
            <pc:sldMk cId="1487431265" sldId="442"/>
            <ac:spMk id="40" creationId="{00000000-0000-0000-0000-000000000000}"/>
          </ac:spMkLst>
        </pc:spChg>
        <pc:spChg chg="del">
          <ac:chgData name="Trang Ha" userId="270efafb50020bd6" providerId="LiveId" clId="{81478441-2D53-4FE1-B86D-52BE6D81A51F}" dt="2022-07-01T09:59:55.525" v="663" actId="478"/>
          <ac:spMkLst>
            <pc:docMk/>
            <pc:sldMk cId="1487431265" sldId="442"/>
            <ac:spMk id="41" creationId="{00000000-0000-0000-0000-000000000000}"/>
          </ac:spMkLst>
        </pc:spChg>
        <pc:spChg chg="mod">
          <ac:chgData name="Trang Ha" userId="270efafb50020bd6" providerId="LiveId" clId="{81478441-2D53-4FE1-B86D-52BE6D81A51F}" dt="2022-07-01T09:59:13.930" v="656" actId="113"/>
          <ac:spMkLst>
            <pc:docMk/>
            <pc:sldMk cId="1487431265" sldId="442"/>
            <ac:spMk id="42" creationId="{00000000-0000-0000-0000-000000000000}"/>
          </ac:spMkLst>
        </pc:spChg>
        <pc:spChg chg="mod">
          <ac:chgData name="Trang Ha" userId="270efafb50020bd6" providerId="LiveId" clId="{81478441-2D53-4FE1-B86D-52BE6D81A51F}" dt="2022-07-01T10:03:28.061" v="679" actId="1076"/>
          <ac:spMkLst>
            <pc:docMk/>
            <pc:sldMk cId="1487431265" sldId="442"/>
            <ac:spMk id="50" creationId="{8D2FF414-2029-8ED8-65E0-54D7502977F1}"/>
          </ac:spMkLst>
        </pc:spChg>
      </pc:sldChg>
      <pc:sldChg chg="modSp add del">
        <pc:chgData name="Trang Ha" userId="270efafb50020bd6" providerId="LiveId" clId="{81478441-2D53-4FE1-B86D-52BE6D81A51F}" dt="2022-07-01T09:58:20.310" v="644" actId="2890"/>
        <pc:sldMkLst>
          <pc:docMk/>
          <pc:sldMk cId="1768783601" sldId="442"/>
        </pc:sldMkLst>
        <pc:spChg chg="mod">
          <ac:chgData name="Trang Ha" userId="270efafb50020bd6" providerId="LiveId" clId="{81478441-2D53-4FE1-B86D-52BE6D81A51F}" dt="2022-07-01T09:58:05.974" v="643" actId="20577"/>
          <ac:spMkLst>
            <pc:docMk/>
            <pc:sldMk cId="1768783601" sldId="442"/>
            <ac:spMk id="42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5:19.025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14.847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0,'0'9,"0"8,0 5,0 3,0 3,0 4,0 12,0 10,0 7,0-9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26.263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29.896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30.266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33.513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32,'0'-14,"0"-4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33.871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34.645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35.00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35.358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35.933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5:19.743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36.302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37.95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38.323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39.120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5:05.879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5:14.070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5:14.416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11,'5'0,"10"-5,3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5:22.323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5:22.667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5:20.12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3:58.362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12 0,'-5'5,"-1"1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11.439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12.106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13.02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13.742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1T13:24:14.385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5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21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1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33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6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2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7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73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12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10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2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jpeg"/><Relationship Id="rId7" Type="http://schemas.openxmlformats.org/officeDocument/2006/relationships/customXml" Target="../ink/ink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customXml" Target="../ink/ink11.xml"/><Relationship Id="rId18" Type="http://schemas.openxmlformats.org/officeDocument/2006/relationships/customXml" Target="../ink/ink15.xml"/><Relationship Id="rId26" Type="http://schemas.openxmlformats.org/officeDocument/2006/relationships/customXml" Target="../ink/ink23.xml"/><Relationship Id="rId3" Type="http://schemas.openxmlformats.org/officeDocument/2006/relationships/customXml" Target="../ink/ink4.xml"/><Relationship Id="rId21" Type="http://schemas.openxmlformats.org/officeDocument/2006/relationships/customXml" Target="../ink/ink18.xml"/><Relationship Id="rId7" Type="http://schemas.openxmlformats.org/officeDocument/2006/relationships/customXml" Target="../ink/ink6.xml"/><Relationship Id="rId12" Type="http://schemas.openxmlformats.org/officeDocument/2006/relationships/image" Target="../media/image180.png"/><Relationship Id="rId17" Type="http://schemas.openxmlformats.org/officeDocument/2006/relationships/image" Target="../media/image19.png"/><Relationship Id="rId25" Type="http://schemas.openxmlformats.org/officeDocument/2006/relationships/customXml" Target="../ink/ink22.xml"/><Relationship Id="rId2" Type="http://schemas.openxmlformats.org/officeDocument/2006/relationships/image" Target="../media/image7.png"/><Relationship Id="rId16" Type="http://schemas.openxmlformats.org/officeDocument/2006/relationships/customXml" Target="../ink/ink14.xml"/><Relationship Id="rId20" Type="http://schemas.openxmlformats.org/officeDocument/2006/relationships/customXml" Target="../ink/ink17.xml"/><Relationship Id="rId29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10.xml"/><Relationship Id="rId24" Type="http://schemas.openxmlformats.org/officeDocument/2006/relationships/customXml" Target="../ink/ink21.xml"/><Relationship Id="rId32" Type="http://schemas.openxmlformats.org/officeDocument/2006/relationships/customXml" Target="../ink/ink28.xml"/><Relationship Id="rId5" Type="http://schemas.openxmlformats.org/officeDocument/2006/relationships/customXml" Target="../ink/ink5.xml"/><Relationship Id="rId15" Type="http://schemas.openxmlformats.org/officeDocument/2006/relationships/customXml" Target="../ink/ink13.xml"/><Relationship Id="rId23" Type="http://schemas.openxmlformats.org/officeDocument/2006/relationships/customXml" Target="../ink/ink20.xml"/><Relationship Id="rId28" Type="http://schemas.openxmlformats.org/officeDocument/2006/relationships/customXml" Target="../ink/ink25.xml"/><Relationship Id="rId10" Type="http://schemas.openxmlformats.org/officeDocument/2006/relationships/customXml" Target="../ink/ink9.xml"/><Relationship Id="rId19" Type="http://schemas.openxmlformats.org/officeDocument/2006/relationships/customXml" Target="../ink/ink16.xml"/><Relationship Id="rId31" Type="http://schemas.openxmlformats.org/officeDocument/2006/relationships/customXml" Target="../ink/ink27.xml"/><Relationship Id="rId4" Type="http://schemas.openxmlformats.org/officeDocument/2006/relationships/image" Target="../media/image170.png"/><Relationship Id="rId9" Type="http://schemas.openxmlformats.org/officeDocument/2006/relationships/customXml" Target="../ink/ink8.xml"/><Relationship Id="rId14" Type="http://schemas.openxmlformats.org/officeDocument/2006/relationships/customXml" Target="../ink/ink12.xml"/><Relationship Id="rId22" Type="http://schemas.openxmlformats.org/officeDocument/2006/relationships/customXml" Target="../ink/ink19.xml"/><Relationship Id="rId27" Type="http://schemas.openxmlformats.org/officeDocument/2006/relationships/customXml" Target="../ink/ink24.xml"/><Relationship Id="rId30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19" y="5"/>
            <a:ext cx="16256000" cy="914399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55">
              <a:defRPr/>
            </a:pPr>
            <a:endParaRPr lang="en-US" sz="24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5145" y="1931069"/>
            <a:ext cx="16337381" cy="1843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88">
              <a:defRPr/>
            </a:pPr>
            <a:r>
              <a:rPr lang="en-US" sz="568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914388">
              <a:defRPr/>
            </a:pPr>
            <a:r>
              <a:rPr lang="en-US" sz="568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5689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4534" y="505101"/>
            <a:ext cx="942794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88">
              <a:defRPr/>
            </a:pPr>
            <a:r>
              <a:rPr lang="en-US" sz="3733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788" y="4182798"/>
            <a:ext cx="113420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88">
              <a:defRPr/>
            </a:pP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4267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" y="7584063"/>
            <a:ext cx="16262491" cy="1809204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6" y="7258488"/>
            <a:ext cx="5771694" cy="1809204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62" y="4234659"/>
            <a:ext cx="3296795" cy="4833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2531" y="5771342"/>
            <a:ext cx="113420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88">
              <a:defRPr/>
            </a:pP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0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575719" y="1981200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194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17965" y="1360268"/>
            <a:ext cx="4648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KÍ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BƠI</a:t>
            </a:r>
            <a:endParaRPr lang="en-US" sz="3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2030031"/>
            <a:ext cx="10008005" cy="646331"/>
            <a:chOff x="1508918" y="1888664"/>
            <a:chExt cx="9108410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108410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        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406914" y="2971800"/>
            <a:ext cx="1160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Thêm kỳ nghỉ hè đặc biệt - Báo Quảng Ninh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4441348"/>
            <a:ext cx="5315745" cy="39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ẬP THỂ DỤC BUỔI SÁNG CỦA CÁ BÉ TRƯỜNG MẦM NON HOA SEN - Mầm non Hoa Sen">
            <a:extLst>
              <a:ext uri="{FF2B5EF4-FFF2-40B4-BE49-F238E27FC236}">
                <a16:creationId xmlns:a16="http://schemas.microsoft.com/office/drawing/2014/main" id="{EB853E4C-871A-10FD-531D-465A19ED6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11" y="4419601"/>
            <a:ext cx="4678908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é trang trí tô màu tranh Đông Hồ">
            <a:extLst>
              <a:ext uri="{FF2B5EF4-FFF2-40B4-BE49-F238E27FC236}">
                <a16:creationId xmlns:a16="http://schemas.microsoft.com/office/drawing/2014/main" id="{89828CDB-D237-18EF-5DE9-63742144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4441348"/>
            <a:ext cx="4922292" cy="39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29918F-9F75-07D7-E169-1F3711E6E506}"/>
                  </a:ext>
                </a:extLst>
              </p14:cNvPr>
              <p14:cNvContentPartPr/>
              <p14:nvPr/>
            </p14:nvContentPartPr>
            <p14:xfrm>
              <a:off x="7695645" y="160953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29918F-9F75-07D7-E169-1F3711E6E5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7645" y="157389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2EAB79D-4C87-D378-3E13-0283E09FA164}"/>
                  </a:ext>
                </a:extLst>
              </p14:cNvPr>
              <p14:cNvContentPartPr/>
              <p14:nvPr/>
            </p14:nvContentPartPr>
            <p14:xfrm>
              <a:off x="7695645" y="236193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2EAB79D-4C87-D378-3E13-0283E09FA1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7645" y="232629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82E6A27-6239-0E43-DE24-20A66164DB52}"/>
                  </a:ext>
                </a:extLst>
              </p14:cNvPr>
              <p14:cNvContentPartPr/>
              <p14:nvPr/>
            </p14:nvContentPartPr>
            <p14:xfrm>
              <a:off x="7695645" y="236193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82E6A27-6239-0E43-DE24-20A66164DB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7645" y="2326290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19" y="1328474"/>
            <a:ext cx="57150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KÍ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BƠI</a:t>
            </a:r>
            <a:endParaRPr lang="en-US" sz="3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2030031"/>
            <a:ext cx="10084205" cy="646331"/>
            <a:chOff x="1508918" y="1888664"/>
            <a:chExt cx="9177760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177760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        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406913" y="2971800"/>
            <a:ext cx="14122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đó?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25CA5-9486-0903-60A9-3AA0804D8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810000"/>
            <a:ext cx="14935200" cy="4954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075976-049F-3CB8-E6C0-91C9794A5D33}"/>
                  </a:ext>
                </a:extLst>
              </p14:cNvPr>
              <p14:cNvContentPartPr/>
              <p14:nvPr/>
            </p14:nvContentPartPr>
            <p14:xfrm>
              <a:off x="843405" y="7572210"/>
              <a:ext cx="4320" cy="3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075976-049F-3CB8-E6C0-91C9794A5D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765" y="7536210"/>
                <a:ext cx="399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071C60B-DF85-0140-0814-2FECC2AB55E7}"/>
                  </a:ext>
                </a:extLst>
              </p14:cNvPr>
              <p14:cNvContentPartPr/>
              <p14:nvPr/>
            </p14:nvContentPartPr>
            <p14:xfrm>
              <a:off x="7819485" y="160953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071C60B-DF85-0140-0814-2FECC2AB55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01485" y="157389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4E73EF-8641-BBD0-AD03-BF37D08EC769}"/>
                  </a:ext>
                </a:extLst>
              </p14:cNvPr>
              <p14:cNvContentPartPr/>
              <p14:nvPr/>
            </p14:nvContentPartPr>
            <p14:xfrm>
              <a:off x="7819485" y="16095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4E73EF-8641-BBD0-AD03-BF37D08EC7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01485" y="157389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6DE107-9974-2B4C-AD6E-A22781FAD62F}"/>
                  </a:ext>
                </a:extLst>
              </p14:cNvPr>
              <p14:cNvContentPartPr/>
              <p14:nvPr/>
            </p14:nvContentPartPr>
            <p14:xfrm>
              <a:off x="8172285" y="163761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6DE107-9974-2B4C-AD6E-A22781FAD6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4285" y="16019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9FD7955-BD0C-65BF-60E7-B738DF5BC2F1}"/>
                  </a:ext>
                </a:extLst>
              </p14:cNvPr>
              <p14:cNvContentPartPr/>
              <p14:nvPr/>
            </p14:nvContentPartPr>
            <p14:xfrm>
              <a:off x="9019725" y="162825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9FD7955-BD0C-65BF-60E7-B738DF5BC2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1725" y="15926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265B6B-65D5-B31A-DF06-9A0C52CC7323}"/>
                  </a:ext>
                </a:extLst>
              </p14:cNvPr>
              <p14:cNvContentPartPr/>
              <p14:nvPr/>
            </p14:nvContentPartPr>
            <p14:xfrm>
              <a:off x="8972205" y="258081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265B6B-65D5-B31A-DF06-9A0C52CC73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4205" y="25451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612970-976C-818D-0902-BE890BDD5681}"/>
                  </a:ext>
                </a:extLst>
              </p14:cNvPr>
              <p14:cNvContentPartPr/>
              <p14:nvPr/>
            </p14:nvContentPartPr>
            <p14:xfrm>
              <a:off x="8705805" y="4466850"/>
              <a:ext cx="360" cy="12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612970-976C-818D-0902-BE890BDD568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87805" y="4430850"/>
                <a:ext cx="360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A6A1581-2832-FE7A-5A96-0223957A424A}"/>
                  </a:ext>
                </a:extLst>
              </p14:cNvPr>
              <p14:cNvContentPartPr/>
              <p14:nvPr/>
            </p14:nvContentPartPr>
            <p14:xfrm>
              <a:off x="10134285" y="428613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A6A1581-2832-FE7A-5A96-0223957A42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16285" y="425013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1135B3E-062D-0F36-4337-8E3AB291B95F}"/>
                  </a:ext>
                </a:extLst>
              </p14:cNvPr>
              <p14:cNvContentPartPr/>
              <p14:nvPr/>
            </p14:nvContentPartPr>
            <p14:xfrm>
              <a:off x="4753005" y="604797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1135B3E-062D-0F36-4337-8E3AB291B9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5005" y="60119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8D25AA0-DBDD-43E4-40E0-84E110E52628}"/>
                  </a:ext>
                </a:extLst>
              </p14:cNvPr>
              <p14:cNvContentPartPr/>
              <p14:nvPr/>
            </p14:nvContentPartPr>
            <p14:xfrm>
              <a:off x="4753005" y="604797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8D25AA0-DBDD-43E4-40E0-84E110E526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5005" y="60119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FEE390-84F6-FC57-F1F9-60C677B2534F}"/>
                  </a:ext>
                </a:extLst>
              </p14:cNvPr>
              <p14:cNvContentPartPr/>
              <p14:nvPr/>
            </p14:nvContentPartPr>
            <p14:xfrm>
              <a:off x="5457885" y="4198290"/>
              <a:ext cx="360" cy="11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FEE390-84F6-FC57-F1F9-60C677B2534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9885" y="4162290"/>
                <a:ext cx="3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10ABB07-0444-29CC-774D-DE1CBB3F5E88}"/>
                  </a:ext>
                </a:extLst>
              </p14:cNvPr>
              <p14:cNvContentPartPr/>
              <p14:nvPr/>
            </p14:nvContentPartPr>
            <p14:xfrm>
              <a:off x="5457885" y="418101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10ABB07-0444-29CC-774D-DE1CBB3F5E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9885" y="41450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CB3FEDB-9A91-7795-05A4-52E737657A55}"/>
                  </a:ext>
                </a:extLst>
              </p14:cNvPr>
              <p14:cNvContentPartPr/>
              <p14:nvPr/>
            </p14:nvContentPartPr>
            <p14:xfrm>
              <a:off x="6667485" y="184713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CB3FEDB-9A91-7795-05A4-52E737657A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9485" y="181149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CBF0098-4A17-B972-7F01-3CCA687388A6}"/>
                  </a:ext>
                </a:extLst>
              </p14:cNvPr>
              <p14:cNvContentPartPr/>
              <p14:nvPr/>
            </p14:nvContentPartPr>
            <p14:xfrm>
              <a:off x="6667485" y="1847130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CBF0098-4A17-B972-7F01-3CCA687388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9485" y="181149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054707B-4ADC-5A71-B2D7-68AF628765D4}"/>
                  </a:ext>
                </a:extLst>
              </p14:cNvPr>
              <p14:cNvContentPartPr/>
              <p14:nvPr/>
            </p14:nvContentPartPr>
            <p14:xfrm>
              <a:off x="6791325" y="179961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054707B-4ADC-5A71-B2D7-68AF628765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3325" y="17639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1CF5B57-A292-42EA-5CB9-A714E04D5FCE}"/>
                  </a:ext>
                </a:extLst>
              </p14:cNvPr>
              <p14:cNvContentPartPr/>
              <p14:nvPr/>
            </p14:nvContentPartPr>
            <p14:xfrm>
              <a:off x="6705645" y="222801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1CF5B57-A292-42EA-5CB9-A714E04D5F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7645" y="21923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09981F4-E675-8130-A6E8-D7FBE4B1546D}"/>
                  </a:ext>
                </a:extLst>
              </p14:cNvPr>
              <p14:cNvContentPartPr/>
              <p14:nvPr/>
            </p14:nvContentPartPr>
            <p14:xfrm>
              <a:off x="6705645" y="222801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09981F4-E675-8130-A6E8-D7FBE4B154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7645" y="21923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77C463E-F437-3D0B-2B3A-10EA93B8FA1C}"/>
                  </a:ext>
                </a:extLst>
              </p14:cNvPr>
              <p14:cNvContentPartPr/>
              <p14:nvPr/>
            </p14:nvContentPartPr>
            <p14:xfrm>
              <a:off x="8029005" y="2209290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77C463E-F437-3D0B-2B3A-10EA93B8FA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1005" y="217365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DB77B9-75C2-D7DB-62EB-3024040AA7D5}"/>
                  </a:ext>
                </a:extLst>
              </p14:cNvPr>
              <p14:cNvContentPartPr/>
              <p14:nvPr/>
            </p14:nvContentPartPr>
            <p14:xfrm>
              <a:off x="8029005" y="2209290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DB77B9-75C2-D7DB-62EB-3024040AA7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1005" y="217365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91357C-5FFA-2C6D-66A3-1A457A6D4EB9}"/>
                  </a:ext>
                </a:extLst>
              </p14:cNvPr>
              <p14:cNvContentPartPr/>
              <p14:nvPr/>
            </p14:nvContentPartPr>
            <p14:xfrm>
              <a:off x="8210445" y="1666410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91357C-5FFA-2C6D-66A3-1A457A6D4E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92445" y="16307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B3C228C-A003-D7B2-E4E2-7901F3A17711}"/>
                  </a:ext>
                </a:extLst>
              </p14:cNvPr>
              <p14:cNvContentPartPr/>
              <p14:nvPr/>
            </p14:nvContentPartPr>
            <p14:xfrm>
              <a:off x="6838845" y="1999770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B3C228C-A003-D7B2-E4E2-7901F3A177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0845" y="196413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E4C78A-AC1B-9F5D-CC91-DF139B2F0824}"/>
                  </a:ext>
                </a:extLst>
              </p14:cNvPr>
              <p14:cNvContentPartPr/>
              <p14:nvPr/>
            </p14:nvContentPartPr>
            <p14:xfrm>
              <a:off x="7305405" y="166641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E4C78A-AC1B-9F5D-CC91-DF139B2F08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7405" y="16307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CD0C51E-8A9B-6933-25E8-A7D87096244C}"/>
                  </a:ext>
                </a:extLst>
              </p14:cNvPr>
              <p14:cNvContentPartPr/>
              <p14:nvPr/>
            </p14:nvContentPartPr>
            <p14:xfrm>
              <a:off x="7305405" y="1662810"/>
              <a:ext cx="13680" cy="3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CD0C51E-8A9B-6933-25E8-A7D87096244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87405" y="1627170"/>
                <a:ext cx="493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F5228F2-48FD-85EA-284B-CA6BF2B66177}"/>
                  </a:ext>
                </a:extLst>
              </p14:cNvPr>
              <p14:cNvContentPartPr/>
              <p14:nvPr/>
            </p14:nvContentPartPr>
            <p14:xfrm>
              <a:off x="7057725" y="159009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F5228F2-48FD-85EA-284B-CA6BF2B661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9725" y="155445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7CED7C7-E4D6-0213-AFB7-B3B394B07A13}"/>
                  </a:ext>
                </a:extLst>
              </p14:cNvPr>
              <p14:cNvContentPartPr/>
              <p14:nvPr/>
            </p14:nvContentPartPr>
            <p14:xfrm>
              <a:off x="7057725" y="159009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7CED7C7-E4D6-0213-AFB7-B3B394B07A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9725" y="1554450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94775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9828</TotalTime>
  <Words>126</Words>
  <Application>Microsoft Office PowerPoint</Application>
  <PresentationFormat>Custom</PresentationFormat>
  <Paragraphs>21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1033</cp:revision>
  <dcterms:created xsi:type="dcterms:W3CDTF">2008-09-09T22:52:10Z</dcterms:created>
  <dcterms:modified xsi:type="dcterms:W3CDTF">2025-05-01T19:16:39Z</dcterms:modified>
</cp:coreProperties>
</file>