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451" r:id="rId2"/>
    <p:sldId id="445" r:id="rId3"/>
    <p:sldId id="438" r:id="rId4"/>
    <p:sldId id="408" r:id="rId5"/>
    <p:sldId id="441" r:id="rId6"/>
    <p:sldId id="440" r:id="rId7"/>
    <p:sldId id="426" r:id="rId8"/>
    <p:sldId id="436" r:id="rId9"/>
    <p:sldId id="431" r:id="rId10"/>
    <p:sldId id="433" r:id="rId11"/>
    <p:sldId id="434" r:id="rId12"/>
    <p:sldId id="435" r:id="rId13"/>
    <p:sldId id="450" r:id="rId14"/>
    <p:sldId id="446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0000"/>
    <a:srgbClr val="0000CC"/>
    <a:srgbClr val="0000FF"/>
    <a:srgbClr val="3333FF"/>
    <a:srgbClr val="FCBADD"/>
    <a:srgbClr val="FF7C8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33356-9E60-47FC-954E-1FE8F2245D9D}" v="271" dt="2022-07-02T16:01:2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 varScale="1">
        <p:scale>
          <a:sx n="65" d="100"/>
          <a:sy n="65" d="100"/>
        </p:scale>
        <p:origin x="490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2233356-9E60-47FC-954E-1FE8F2245D9D}"/>
    <pc:docChg chg="undo redo custSel addSld delSld modSld">
      <pc:chgData name="Trang Ha" userId="270efafb50020bd6" providerId="LiveId" clId="{62233356-9E60-47FC-954E-1FE8F2245D9D}" dt="2022-07-02T16:01:32.702" v="1164" actId="20577"/>
      <pc:docMkLst>
        <pc:docMk/>
      </pc:docMkLst>
      <pc:sldChg chg="modSp mod">
        <pc:chgData name="Trang Ha" userId="270efafb50020bd6" providerId="LiveId" clId="{62233356-9E60-47FC-954E-1FE8F2245D9D}" dt="2022-07-02T02:08:41.550" v="36" actId="20577"/>
        <pc:sldMkLst>
          <pc:docMk/>
          <pc:sldMk cId="0" sldId="327"/>
        </pc:sldMkLst>
        <pc:spChg chg="mod">
          <ac:chgData name="Trang Ha" userId="270efafb50020bd6" providerId="LiveId" clId="{62233356-9E60-47FC-954E-1FE8F2245D9D}" dt="2022-07-02T02:08:41.550" v="36" actId="20577"/>
          <ac:spMkLst>
            <pc:docMk/>
            <pc:sldMk cId="0" sldId="327"/>
            <ac:spMk id="2057" creationId="{00000000-0000-0000-0000-000000000000}"/>
          </ac:spMkLst>
        </pc:spChg>
      </pc:sldChg>
      <pc:sldChg chg="delSp modSp mod delAnim">
        <pc:chgData name="Trang Ha" userId="270efafb50020bd6" providerId="LiveId" clId="{62233356-9E60-47FC-954E-1FE8F2245D9D}" dt="2022-07-02T16:01:32.702" v="1164" actId="20577"/>
        <pc:sldMkLst>
          <pc:docMk/>
          <pc:sldMk cId="0" sldId="407"/>
        </pc:sldMkLst>
        <pc:spChg chg="mod">
          <ac:chgData name="Trang Ha" userId="270efafb50020bd6" providerId="LiveId" clId="{62233356-9E60-47FC-954E-1FE8F2245D9D}" dt="2022-07-02T16:01:32.702" v="1164" actId="20577"/>
          <ac:spMkLst>
            <pc:docMk/>
            <pc:sldMk cId="0" sldId="407"/>
            <ac:spMk id="8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19.252" v="1159" actId="478"/>
          <ac:spMkLst>
            <pc:docMk/>
            <pc:sldMk cId="0" sldId="407"/>
            <ac:spMk id="22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23.667" v="1161" actId="478"/>
          <ac:spMkLst>
            <pc:docMk/>
            <pc:sldMk cId="0" sldId="407"/>
            <ac:spMk id="23" creationId="{00000000-0000-0000-0000-000000000000}"/>
          </ac:spMkLst>
        </pc:spChg>
        <pc:spChg chg="del mod">
          <ac:chgData name="Trang Ha" userId="270efafb50020bd6" providerId="LiveId" clId="{62233356-9E60-47FC-954E-1FE8F2245D9D}" dt="2022-07-02T16:01:29.314" v="1163" actId="478"/>
          <ac:spMkLst>
            <pc:docMk/>
            <pc:sldMk cId="0" sldId="407"/>
            <ac:spMk id="24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21.367" v="1160" actId="478"/>
          <ac:spMkLst>
            <pc:docMk/>
            <pc:sldMk cId="0" sldId="407"/>
            <ac:spMk id="25" creationId="{00000000-0000-0000-0000-000000000000}"/>
          </ac:spMkLst>
        </pc:spChg>
        <pc:picChg chg="del">
          <ac:chgData name="Trang Ha" userId="270efafb50020bd6" providerId="LiveId" clId="{62233356-9E60-47FC-954E-1FE8F2245D9D}" dt="2022-07-02T16:01:16.766" v="1158" actId="478"/>
          <ac:picMkLst>
            <pc:docMk/>
            <pc:sldMk cId="0" sldId="407"/>
            <ac:picMk id="21" creationId="{00000000-0000-0000-0000-000000000000}"/>
          </ac:picMkLst>
        </pc:picChg>
      </pc:sldChg>
      <pc:sldChg chg="addSp delSp modSp mod">
        <pc:chgData name="Trang Ha" userId="270efafb50020bd6" providerId="LiveId" clId="{62233356-9E60-47FC-954E-1FE8F2245D9D}" dt="2022-07-02T02:11:51.829" v="44" actId="14100"/>
        <pc:sldMkLst>
          <pc:docMk/>
          <pc:sldMk cId="0" sldId="408"/>
        </pc:sldMkLst>
        <pc:picChg chg="add mod">
          <ac:chgData name="Trang Ha" userId="270efafb50020bd6" providerId="LiveId" clId="{62233356-9E60-47FC-954E-1FE8F2245D9D}" dt="2022-07-02T02:11:51.829" v="44" actId="14100"/>
          <ac:picMkLst>
            <pc:docMk/>
            <pc:sldMk cId="0" sldId="408"/>
            <ac:picMk id="3" creationId="{49C9DC3A-4F6A-51B2-04F0-8559BDEF62AF}"/>
          </ac:picMkLst>
        </pc:picChg>
        <pc:picChg chg="del">
          <ac:chgData name="Trang Ha" userId="270efafb50020bd6" providerId="LiveId" clId="{62233356-9E60-47FC-954E-1FE8F2245D9D}" dt="2022-07-02T02:11:22.225" v="37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addSp delSp modSp mod delAnim">
        <pc:chgData name="Trang Ha" userId="270efafb50020bd6" providerId="LiveId" clId="{62233356-9E60-47FC-954E-1FE8F2245D9D}" dt="2022-07-02T07:09:07.330" v="1103"/>
        <pc:sldMkLst>
          <pc:docMk/>
          <pc:sldMk cId="94275523" sldId="423"/>
        </pc:sldMkLst>
        <pc:spChg chg="add mod">
          <ac:chgData name="Trang Ha" userId="270efafb50020bd6" providerId="LiveId" clId="{62233356-9E60-47FC-954E-1FE8F2245D9D}" dt="2022-07-02T07:09:07.330" v="1103"/>
          <ac:spMkLst>
            <pc:docMk/>
            <pc:sldMk cId="94275523" sldId="423"/>
            <ac:spMk id="8" creationId="{15E78A84-700D-73AA-840E-1ED9BDB01A76}"/>
          </ac:spMkLst>
        </pc:spChg>
        <pc:picChg chg="del mod">
          <ac:chgData name="Trang Ha" userId="270efafb50020bd6" providerId="LiveId" clId="{62233356-9E60-47FC-954E-1FE8F2245D9D}" dt="2022-07-02T07:09:03.705" v="1102" actId="478"/>
          <ac:picMkLst>
            <pc:docMk/>
            <pc:sldMk cId="94275523" sldId="423"/>
            <ac:picMk id="2" creationId="{00000000-0000-0000-0000-000000000000}"/>
          </ac:picMkLst>
        </pc:picChg>
      </pc:sldChg>
      <pc:sldChg chg="addSp delSp modSp mod modAnim">
        <pc:chgData name="Trang Ha" userId="270efafb50020bd6" providerId="LiveId" clId="{62233356-9E60-47FC-954E-1FE8F2245D9D}" dt="2022-07-02T03:02:27.349" v="860" actId="20577"/>
        <pc:sldMkLst>
          <pc:docMk/>
          <pc:sldMk cId="963106164" sldId="426"/>
        </pc:sldMkLst>
        <pc:spChg chg="mod">
          <ac:chgData name="Trang Ha" userId="270efafb50020bd6" providerId="LiveId" clId="{62233356-9E60-47FC-954E-1FE8F2245D9D}" dt="2022-07-02T03:02:17.433" v="858" actId="20577"/>
          <ac:spMkLst>
            <pc:docMk/>
            <pc:sldMk cId="963106164" sldId="426"/>
            <ac:spMk id="12" creationId="{00000000-0000-0000-0000-000000000000}"/>
          </ac:spMkLst>
        </pc:spChg>
        <pc:spChg chg="mod">
          <ac:chgData name="Trang Ha" userId="270efafb50020bd6" providerId="LiveId" clId="{62233356-9E60-47FC-954E-1FE8F2245D9D}" dt="2022-07-02T02:34:44.406" v="274" actId="114"/>
          <ac:spMkLst>
            <pc:docMk/>
            <pc:sldMk cId="963106164" sldId="426"/>
            <ac:spMk id="13" creationId="{00000000-0000-0000-0000-000000000000}"/>
          </ac:spMkLst>
        </pc:spChg>
        <pc:spChg chg="mod">
          <ac:chgData name="Trang Ha" userId="270efafb50020bd6" providerId="LiveId" clId="{62233356-9E60-47FC-954E-1FE8F2245D9D}" dt="2022-07-02T02:31:10.054" v="240" actId="14100"/>
          <ac:spMkLst>
            <pc:docMk/>
            <pc:sldMk cId="963106164" sldId="426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25" creationId="{FD13D706-F5F9-2BD7-D410-56653581A446}"/>
          </ac:spMkLst>
        </pc:spChg>
        <pc:spChg chg="add mod">
          <ac:chgData name="Trang Ha" userId="270efafb50020bd6" providerId="LiveId" clId="{62233356-9E60-47FC-954E-1FE8F2245D9D}" dt="2022-07-02T03:02:27.349" v="860" actId="20577"/>
          <ac:spMkLst>
            <pc:docMk/>
            <pc:sldMk cId="963106164" sldId="426"/>
            <ac:spMk id="33" creationId="{80A79C91-EA33-DF6B-8672-36A76AADB63D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34" creationId="{388E2B42-AA57-E489-9387-BB497B595558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35" creationId="{2D8BC027-F46A-880E-FC7E-0F9DFEBFCE27}"/>
          </ac:spMkLst>
        </pc:spChg>
        <pc:spChg chg="mod">
          <ac:chgData name="Trang Ha" userId="270efafb50020bd6" providerId="LiveId" clId="{62233356-9E60-47FC-954E-1FE8F2245D9D}" dt="2022-07-02T02:32:14.559" v="251" actId="114"/>
          <ac:spMkLst>
            <pc:docMk/>
            <pc:sldMk cId="963106164" sldId="426"/>
            <ac:spMk id="42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4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5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6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7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8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9" creationId="{00000000-0000-0000-0000-000000000000}"/>
          </ac:spMkLst>
        </pc:spChg>
        <pc:spChg chg="mod">
          <ac:chgData name="Trang Ha" userId="270efafb50020bd6" providerId="LiveId" clId="{62233356-9E60-47FC-954E-1FE8F2245D9D}" dt="2022-07-02T03:02:20.106" v="859" actId="20577"/>
          <ac:spMkLst>
            <pc:docMk/>
            <pc:sldMk cId="963106164" sldId="426"/>
            <ac:spMk id="50" creationId="{00000000-0000-0000-0000-000000000000}"/>
          </ac:spMkLst>
        </pc:spChg>
        <pc:cxnChg chg="mod">
          <ac:chgData name="Trang Ha" userId="270efafb50020bd6" providerId="LiveId" clId="{62233356-9E60-47FC-954E-1FE8F2245D9D}" dt="2022-07-02T02:35:37.219" v="283" actId="14100"/>
          <ac:cxnSpMkLst>
            <pc:docMk/>
            <pc:sldMk cId="963106164" sldId="426"/>
            <ac:cxnSpMk id="26" creationId="{00000000-0000-0000-0000-000000000000}"/>
          </ac:cxnSpMkLst>
        </pc:cxnChg>
      </pc:sldChg>
      <pc:sldChg chg="modSp mod modAnim">
        <pc:chgData name="Trang Ha" userId="270efafb50020bd6" providerId="LiveId" clId="{62233356-9E60-47FC-954E-1FE8F2245D9D}" dt="2022-07-02T02:20:24.402" v="106" actId="1076"/>
        <pc:sldMkLst>
          <pc:docMk/>
          <pc:sldMk cId="4184934910" sldId="427"/>
        </pc:sldMkLst>
        <pc:spChg chg="mod">
          <ac:chgData name="Trang Ha" userId="270efafb50020bd6" providerId="LiveId" clId="{62233356-9E60-47FC-954E-1FE8F2245D9D}" dt="2022-07-02T02:17:24.717" v="55" actId="20577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62233356-9E60-47FC-954E-1FE8F2245D9D}" dt="2022-07-02T02:19:20.491" v="62" actId="1076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62233356-9E60-47FC-954E-1FE8F2245D9D}" dt="2022-07-02T02:20:24.402" v="106" actId="1076"/>
          <ac:spMkLst>
            <pc:docMk/>
            <pc:sldMk cId="4184934910" sldId="427"/>
            <ac:spMk id="19" creationId="{00000000-0000-0000-0000-000000000000}"/>
          </ac:spMkLst>
        </pc:spChg>
      </pc:sldChg>
      <pc:sldChg chg="addSp delSp modSp mod delAnim modAnim">
        <pc:chgData name="Trang Ha" userId="270efafb50020bd6" providerId="LiveId" clId="{62233356-9E60-47FC-954E-1FE8F2245D9D}" dt="2022-07-02T03:02:35.236" v="861" actId="20577"/>
        <pc:sldMkLst>
          <pc:docMk/>
          <pc:sldMk cId="701057155" sldId="428"/>
        </pc:sldMkLst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62233356-9E60-47FC-954E-1FE8F2245D9D}" dt="2022-07-02T03:02:35.236" v="861" actId="20577"/>
          <ac:spMkLst>
            <pc:docMk/>
            <pc:sldMk cId="701057155" sldId="428"/>
            <ac:spMk id="3" creationId="{00000000-0000-0000-0000-000000000000}"/>
          </ac:spMkLst>
        </pc:spChg>
        <pc:spChg chg="mod">
          <ac:chgData name="Trang Ha" userId="270efafb50020bd6" providerId="LiveId" clId="{62233356-9E60-47FC-954E-1FE8F2245D9D}" dt="2022-07-02T02:26:12.330" v="159" actId="207"/>
          <ac:spMkLst>
            <pc:docMk/>
            <pc:sldMk cId="701057155" sldId="428"/>
            <ac:spMk id="17" creationId="{00000000-0000-0000-0000-000000000000}"/>
          </ac:spMkLst>
        </pc:spChg>
        <pc:spChg chg="mod">
          <ac:chgData name="Trang Ha" userId="270efafb50020bd6" providerId="LiveId" clId="{62233356-9E60-47FC-954E-1FE8F2245D9D}" dt="2022-07-02T02:26:12.330" v="159" actId="207"/>
          <ac:spMkLst>
            <pc:docMk/>
            <pc:sldMk cId="701057155" sldId="428"/>
            <ac:spMk id="18" creationId="{00000000-0000-0000-0000-000000000000}"/>
          </ac:spMkLst>
        </pc:spChg>
        <pc:spChg chg="del">
          <ac:chgData name="Trang Ha" userId="270efafb50020bd6" providerId="LiveId" clId="{62233356-9E60-47FC-954E-1FE8F2245D9D}" dt="2022-07-02T02:20:29.907" v="107" actId="478"/>
          <ac:spMkLst>
            <pc:docMk/>
            <pc:sldMk cId="701057155" sldId="428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20:30.475" v="108"/>
          <ac:spMkLst>
            <pc:docMk/>
            <pc:sldMk cId="701057155" sldId="428"/>
            <ac:spMk id="20" creationId="{A54E0F35-3657-4F3E-3D12-DD10B7DBC97D}"/>
          </ac:spMkLst>
        </pc:spChg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2" creationId="{00000000-0000-0000-0000-000000000000}"/>
          </ac:spMkLst>
        </pc:spChg>
        <pc:spChg chg="del mod">
          <ac:chgData name="Trang Ha" userId="270efafb50020bd6" providerId="LiveId" clId="{62233356-9E60-47FC-954E-1FE8F2245D9D}" dt="2022-07-02T02:21:43.882" v="119" actId="478"/>
          <ac:spMkLst>
            <pc:docMk/>
            <pc:sldMk cId="701057155" sldId="428"/>
            <ac:spMk id="23" creationId="{00000000-0000-0000-0000-000000000000}"/>
          </ac:spMkLst>
        </pc:spChg>
        <pc:spChg chg="del">
          <ac:chgData name="Trang Ha" userId="270efafb50020bd6" providerId="LiveId" clId="{62233356-9E60-47FC-954E-1FE8F2245D9D}" dt="2022-07-02T02:21:45.714" v="120" actId="478"/>
          <ac:spMkLst>
            <pc:docMk/>
            <pc:sldMk cId="701057155" sldId="428"/>
            <ac:spMk id="24" creationId="{00000000-0000-0000-0000-000000000000}"/>
          </ac:spMkLst>
        </pc:spChg>
        <pc:spChg chg="add del mod">
          <ac:chgData name="Trang Ha" userId="270efafb50020bd6" providerId="LiveId" clId="{62233356-9E60-47FC-954E-1FE8F2245D9D}" dt="2022-07-02T02:22:53.084" v="136" actId="478"/>
          <ac:spMkLst>
            <pc:docMk/>
            <pc:sldMk cId="701057155" sldId="428"/>
            <ac:spMk id="25" creationId="{69A0FBA9-0BE5-1CDE-01CC-EBFA117F2541}"/>
          </ac:spMkLst>
        </pc:spChg>
      </pc:sldChg>
      <pc:sldChg chg="modSp del mod">
        <pc:chgData name="Trang Ha" userId="270efafb50020bd6" providerId="LiveId" clId="{62233356-9E60-47FC-954E-1FE8F2245D9D}" dt="2022-07-02T02:37:37.812" v="353" actId="2696"/>
        <pc:sldMkLst>
          <pc:docMk/>
          <pc:sldMk cId="2753469017" sldId="429"/>
        </pc:sldMkLst>
        <pc:spChg chg="mod">
          <ac:chgData name="Trang Ha" userId="270efafb50020bd6" providerId="LiveId" clId="{62233356-9E60-47FC-954E-1FE8F2245D9D}" dt="2022-07-02T02:37:17.689" v="351" actId="14100"/>
          <ac:spMkLst>
            <pc:docMk/>
            <pc:sldMk cId="2753469017" sldId="429"/>
            <ac:spMk id="19" creationId="{00000000-0000-0000-0000-000000000000}"/>
          </ac:spMkLst>
        </pc:spChg>
      </pc:sldChg>
      <pc:sldChg chg="del">
        <pc:chgData name="Trang Ha" userId="270efafb50020bd6" providerId="LiveId" clId="{62233356-9E60-47FC-954E-1FE8F2245D9D}" dt="2022-07-02T03:00:40.899" v="848" actId="2696"/>
        <pc:sldMkLst>
          <pc:docMk/>
          <pc:sldMk cId="422660861" sldId="430"/>
        </pc:sldMkLst>
      </pc:sldChg>
      <pc:sldChg chg="addSp delSp modSp mod">
        <pc:chgData name="Trang Ha" userId="270efafb50020bd6" providerId="LiveId" clId="{62233356-9E60-47FC-954E-1FE8F2245D9D}" dt="2022-07-02T07:05:51.295" v="950" actId="1036"/>
        <pc:sldMkLst>
          <pc:docMk/>
          <pc:sldMk cId="1006123378" sldId="431"/>
        </pc:sldMkLst>
        <pc:spChg chg="del">
          <ac:chgData name="Trang Ha" userId="270efafb50020bd6" providerId="LiveId" clId="{62233356-9E60-47FC-954E-1FE8F2245D9D}" dt="2022-07-02T07:05:33.725" v="946" actId="478"/>
          <ac:spMkLst>
            <pc:docMk/>
            <pc:sldMk cId="1006123378" sldId="431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5:51.295" v="950" actId="1036"/>
          <ac:spMkLst>
            <pc:docMk/>
            <pc:sldMk cId="1006123378" sldId="431"/>
            <ac:spMk id="33" creationId="{8394E805-9380-3E04-A95F-479C70F52A8B}"/>
          </ac:spMkLst>
        </pc:spChg>
        <pc:spChg chg="mod">
          <ac:chgData name="Trang Ha" userId="270efafb50020bd6" providerId="LiveId" clId="{62233356-9E60-47FC-954E-1FE8F2245D9D}" dt="2022-07-02T03:02:09.772" v="857" actId="20577"/>
          <ac:spMkLst>
            <pc:docMk/>
            <pc:sldMk cId="1006123378" sldId="431"/>
            <ac:spMk id="34" creationId="{00000000-0000-0000-0000-000000000000}"/>
          </ac:spMkLst>
        </pc:spChg>
        <pc:grpChg chg="mod">
          <ac:chgData name="Trang Ha" userId="270efafb50020bd6" providerId="LiveId" clId="{62233356-9E60-47FC-954E-1FE8F2245D9D}" dt="2022-07-02T03:02:03.926" v="854" actId="1076"/>
          <ac:grpSpMkLst>
            <pc:docMk/>
            <pc:sldMk cId="1006123378" sldId="431"/>
            <ac:grpSpMk id="2" creationId="{00000000-0000-0000-0000-000000000000}"/>
          </ac:grpSpMkLst>
        </pc:grpChg>
        <pc:picChg chg="add del">
          <ac:chgData name="Trang Ha" userId="270efafb50020bd6" providerId="LiveId" clId="{62233356-9E60-47FC-954E-1FE8F2245D9D}" dt="2022-07-02T07:05:38.812" v="948" actId="22"/>
          <ac:picMkLst>
            <pc:docMk/>
            <pc:sldMk cId="1006123378" sldId="431"/>
            <ac:picMk id="4" creationId="{3085650D-499C-2BB2-FFCB-42D6EAC86063}"/>
          </ac:picMkLst>
        </pc:picChg>
        <pc:picChg chg="mod">
          <ac:chgData name="Trang Ha" userId="270efafb50020bd6" providerId="LiveId" clId="{62233356-9E60-47FC-954E-1FE8F2245D9D}" dt="2022-07-02T03:02:03.926" v="854" actId="1076"/>
          <ac:picMkLst>
            <pc:docMk/>
            <pc:sldMk cId="1006123378" sldId="431"/>
            <ac:picMk id="2054" creationId="{00000000-0000-0000-0000-000000000000}"/>
          </ac:picMkLst>
        </pc:picChg>
      </pc:sldChg>
      <pc:sldChg chg="del">
        <pc:chgData name="Trang Ha" userId="270efafb50020bd6" providerId="LiveId" clId="{62233356-9E60-47FC-954E-1FE8F2245D9D}" dt="2022-07-02T03:16:43.242" v="862" actId="2696"/>
        <pc:sldMkLst>
          <pc:docMk/>
          <pc:sldMk cId="3008178131" sldId="432"/>
        </pc:sldMkLst>
      </pc:sldChg>
      <pc:sldChg chg="addSp delSp modSp mod delAnim modAnim">
        <pc:chgData name="Trang Ha" userId="270efafb50020bd6" providerId="LiveId" clId="{62233356-9E60-47FC-954E-1FE8F2245D9D}" dt="2022-07-02T16:00:44.552" v="1157" actId="1076"/>
        <pc:sldMkLst>
          <pc:docMk/>
          <pc:sldMk cId="3332805865" sldId="433"/>
        </pc:sldMkLst>
        <pc:spChg chg="del">
          <ac:chgData name="Trang Ha" userId="270efafb50020bd6" providerId="LiveId" clId="{62233356-9E60-47FC-954E-1FE8F2245D9D}" dt="2022-07-02T07:05:57.436" v="951" actId="478"/>
          <ac:spMkLst>
            <pc:docMk/>
            <pc:sldMk cId="3332805865" sldId="433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00.846" v="954" actId="1036"/>
          <ac:spMkLst>
            <pc:docMk/>
            <pc:sldMk cId="3332805865" sldId="433"/>
            <ac:spMk id="20" creationId="{716D574F-E9C2-4809-991B-93FC4B01D3D7}"/>
          </ac:spMkLst>
        </pc:spChg>
        <pc:spChg chg="mod">
          <ac:chgData name="Trang Ha" userId="270efafb50020bd6" providerId="LiveId" clId="{62233356-9E60-47FC-954E-1FE8F2245D9D}" dt="2022-07-02T03:18:19.268" v="867" actId="2711"/>
          <ac:spMkLst>
            <pc:docMk/>
            <pc:sldMk cId="3332805865" sldId="433"/>
            <ac:spMk id="22" creationId="{00000000-0000-0000-0000-000000000000}"/>
          </ac:spMkLst>
        </pc:spChg>
        <pc:picChg chg="add mod">
          <ac:chgData name="Trang Ha" userId="270efafb50020bd6" providerId="LiveId" clId="{62233356-9E60-47FC-954E-1FE8F2245D9D}" dt="2022-07-02T16:00:34.464" v="1154" actId="14100"/>
          <ac:picMkLst>
            <pc:docMk/>
            <pc:sldMk cId="3332805865" sldId="433"/>
            <ac:picMk id="2" creationId="{0FDAAEC4-CB70-809A-6C4B-E2970D69002D}"/>
          </ac:picMkLst>
        </pc:picChg>
        <pc:picChg chg="del">
          <ac:chgData name="Trang Ha" userId="270efafb50020bd6" providerId="LiveId" clId="{62233356-9E60-47FC-954E-1FE8F2245D9D}" dt="2022-07-02T15:56:02.914" v="1139" actId="478"/>
          <ac:picMkLst>
            <pc:docMk/>
            <pc:sldMk cId="3332805865" sldId="433"/>
            <ac:picMk id="3" creationId="{00000000-0000-0000-0000-000000000000}"/>
          </ac:picMkLst>
        </pc:picChg>
        <pc:picChg chg="del">
          <ac:chgData name="Trang Ha" userId="270efafb50020bd6" providerId="LiveId" clId="{62233356-9E60-47FC-954E-1FE8F2245D9D}" dt="2022-07-02T15:55:57.316" v="1137" actId="478"/>
          <ac:picMkLst>
            <pc:docMk/>
            <pc:sldMk cId="3332805865" sldId="433"/>
            <ac:picMk id="6" creationId="{00000000-0000-0000-0000-000000000000}"/>
          </ac:picMkLst>
        </pc:picChg>
        <pc:picChg chg="del">
          <ac:chgData name="Trang Ha" userId="270efafb50020bd6" providerId="LiveId" clId="{62233356-9E60-47FC-954E-1FE8F2245D9D}" dt="2022-07-02T15:55:59.433" v="1138" actId="478"/>
          <ac:picMkLst>
            <pc:docMk/>
            <pc:sldMk cId="3332805865" sldId="433"/>
            <ac:picMk id="7" creationId="{00000000-0000-0000-0000-000000000000}"/>
          </ac:picMkLst>
        </pc:picChg>
        <pc:picChg chg="add mod">
          <ac:chgData name="Trang Ha" userId="270efafb50020bd6" providerId="LiveId" clId="{62233356-9E60-47FC-954E-1FE8F2245D9D}" dt="2022-07-02T16:00:44.552" v="1157" actId="1076"/>
          <ac:picMkLst>
            <pc:docMk/>
            <pc:sldMk cId="3332805865" sldId="433"/>
            <ac:picMk id="8" creationId="{BE4E2731-6023-9BAE-8F5C-76BDF8D5584D}"/>
          </ac:picMkLst>
        </pc:picChg>
      </pc:sldChg>
      <pc:sldChg chg="addSp delSp modSp mod">
        <pc:chgData name="Trang Ha" userId="270efafb50020bd6" providerId="LiveId" clId="{62233356-9E60-47FC-954E-1FE8F2245D9D}" dt="2022-07-02T07:09:31.541" v="1108" actId="1036"/>
        <pc:sldMkLst>
          <pc:docMk/>
          <pc:sldMk cId="1636936384" sldId="434"/>
        </pc:sldMkLst>
        <pc:spChg chg="del mod">
          <ac:chgData name="Trang Ha" userId="270efafb50020bd6" providerId="LiveId" clId="{62233356-9E60-47FC-954E-1FE8F2245D9D}" dt="2022-07-02T07:06:06.593" v="955" actId="478"/>
          <ac:spMkLst>
            <pc:docMk/>
            <pc:sldMk cId="1636936384" sldId="434"/>
            <ac:spMk id="19" creationId="{00000000-0000-0000-0000-000000000000}"/>
          </ac:spMkLst>
        </pc:spChg>
        <pc:spChg chg="mod">
          <ac:chgData name="Trang Ha" userId="270efafb50020bd6" providerId="LiveId" clId="{62233356-9E60-47FC-954E-1FE8F2245D9D}" dt="2022-07-02T07:09:31.541" v="1108" actId="1036"/>
          <ac:spMkLst>
            <pc:docMk/>
            <pc:sldMk cId="1636936384" sldId="434"/>
            <ac:spMk id="21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09.597" v="957" actId="1036"/>
          <ac:spMkLst>
            <pc:docMk/>
            <pc:sldMk cId="1636936384" sldId="434"/>
            <ac:spMk id="22" creationId="{17EA089E-92C2-A4A6-B67A-B7030A33F843}"/>
          </ac:spMkLst>
        </pc:spChg>
        <pc:picChg chg="mod">
          <ac:chgData name="Trang Ha" userId="270efafb50020bd6" providerId="LiveId" clId="{62233356-9E60-47FC-954E-1FE8F2245D9D}" dt="2022-07-02T07:09:22.401" v="1104" actId="1076"/>
          <ac:picMkLst>
            <pc:docMk/>
            <pc:sldMk cId="1636936384" sldId="434"/>
            <ac:picMk id="1028" creationId="{00000000-0000-0000-0000-000000000000}"/>
          </ac:picMkLst>
        </pc:picChg>
      </pc:sldChg>
      <pc:sldChg chg="addSp delSp modSp mod">
        <pc:chgData name="Trang Ha" userId="270efafb50020bd6" providerId="LiveId" clId="{62233356-9E60-47FC-954E-1FE8F2245D9D}" dt="2022-07-02T07:28:00.873" v="1136" actId="20577"/>
        <pc:sldMkLst>
          <pc:docMk/>
          <pc:sldMk cId="1650289125" sldId="435"/>
        </pc:sldMkLst>
        <pc:spChg chg="del">
          <ac:chgData name="Trang Ha" userId="270efafb50020bd6" providerId="LiveId" clId="{62233356-9E60-47FC-954E-1FE8F2245D9D}" dt="2022-07-02T07:06:14.984" v="958" actId="478"/>
          <ac:spMkLst>
            <pc:docMk/>
            <pc:sldMk cId="1650289125" sldId="435"/>
            <ac:spMk id="19" creationId="{00000000-0000-0000-0000-000000000000}"/>
          </ac:spMkLst>
        </pc:spChg>
        <pc:spChg chg="mod">
          <ac:chgData name="Trang Ha" userId="270efafb50020bd6" providerId="LiveId" clId="{62233356-9E60-47FC-954E-1FE8F2245D9D}" dt="2022-07-02T07:28:00.873" v="1136" actId="20577"/>
          <ac:spMkLst>
            <pc:docMk/>
            <pc:sldMk cId="1650289125" sldId="435"/>
            <ac:spMk id="21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16.261" v="959"/>
          <ac:spMkLst>
            <pc:docMk/>
            <pc:sldMk cId="1650289125" sldId="435"/>
            <ac:spMk id="22" creationId="{504ED107-2419-AB1D-A3CF-141C0322E8AA}"/>
          </ac:spMkLst>
        </pc:spChg>
      </pc:sldChg>
      <pc:sldChg chg="addSp delSp modSp add mod delAnim modAnim">
        <pc:chgData name="Trang Ha" userId="270efafb50020bd6" providerId="LiveId" clId="{62233356-9E60-47FC-954E-1FE8F2245D9D}" dt="2022-07-02T02:58:54.421" v="847" actId="1036"/>
        <pc:sldMkLst>
          <pc:docMk/>
          <pc:sldMk cId="3903600069" sldId="436"/>
        </pc:sldMkLst>
        <pc:spChg chg="add mod">
          <ac:chgData name="Trang Ha" userId="270efafb50020bd6" providerId="LiveId" clId="{62233356-9E60-47FC-954E-1FE8F2245D9D}" dt="2022-07-02T02:55:00.057" v="814" actId="20577"/>
          <ac:spMkLst>
            <pc:docMk/>
            <pc:sldMk cId="3903600069" sldId="436"/>
            <ac:spMk id="10" creationId="{DE82CA4F-54FB-CD4A-7A4E-1A58F99FBDD2}"/>
          </ac:spMkLst>
        </pc:spChg>
        <pc:spChg chg="add mod">
          <ac:chgData name="Trang Ha" userId="270efafb50020bd6" providerId="LiveId" clId="{62233356-9E60-47FC-954E-1FE8F2245D9D}" dt="2022-07-02T02:58:54.421" v="847" actId="1036"/>
          <ac:spMkLst>
            <pc:docMk/>
            <pc:sldMk cId="3903600069" sldId="436"/>
            <ac:spMk id="11" creationId="{AEDCE42C-D6CA-85A7-5C0B-E9DF0B504C4F}"/>
          </ac:spMkLst>
        </pc:spChg>
        <pc:spChg chg="mod">
          <ac:chgData name="Trang Ha" userId="270efafb50020bd6" providerId="LiveId" clId="{62233356-9E60-47FC-954E-1FE8F2245D9D}" dt="2022-07-02T02:54:39.019" v="809" actId="1076"/>
          <ac:spMkLst>
            <pc:docMk/>
            <pc:sldMk cId="3903600069" sldId="436"/>
            <ac:spMk id="12" creationId="{00000000-0000-0000-0000-000000000000}"/>
          </ac:spMkLst>
        </pc:spChg>
        <pc:spChg chg="mod">
          <ac:chgData name="Trang Ha" userId="270efafb50020bd6" providerId="LiveId" clId="{62233356-9E60-47FC-954E-1FE8F2245D9D}" dt="2022-07-02T02:54:43.504" v="810" actId="1076"/>
          <ac:spMkLst>
            <pc:docMk/>
            <pc:sldMk cId="3903600069" sldId="436"/>
            <ac:spMk id="13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55:55.216" v="823" actId="14100"/>
          <ac:spMkLst>
            <pc:docMk/>
            <pc:sldMk cId="3903600069" sldId="436"/>
            <ac:spMk id="20" creationId="{C950648E-0573-1E56-FF9D-B1B42FA86C9E}"/>
          </ac:spMkLst>
        </pc:spChg>
        <pc:spChg chg="add mod">
          <ac:chgData name="Trang Ha" userId="270efafb50020bd6" providerId="LiveId" clId="{62233356-9E60-47FC-954E-1FE8F2245D9D}" dt="2022-07-02T02:56:45.291" v="838" actId="1035"/>
          <ac:spMkLst>
            <pc:docMk/>
            <pc:sldMk cId="3903600069" sldId="436"/>
            <ac:spMk id="21" creationId="{521258C5-6708-2063-AC81-D8E6BC8693D4}"/>
          </ac:spMkLst>
        </pc:spChg>
        <pc:spChg chg="mod">
          <ac:chgData name="Trang Ha" userId="270efafb50020bd6" providerId="LiveId" clId="{62233356-9E60-47FC-954E-1FE8F2245D9D}" dt="2022-07-02T02:54:30.607" v="808" actId="1076"/>
          <ac:spMkLst>
            <pc:docMk/>
            <pc:sldMk cId="3903600069" sldId="436"/>
            <ac:spMk id="42" creationId="{00000000-0000-0000-0000-000000000000}"/>
          </ac:spMkLst>
        </pc:spChg>
        <pc:spChg chg="del mod">
          <ac:chgData name="Trang Ha" userId="270efafb50020bd6" providerId="LiveId" clId="{62233356-9E60-47FC-954E-1FE8F2245D9D}" dt="2022-07-02T02:58:45.536" v="844" actId="478"/>
          <ac:spMkLst>
            <pc:docMk/>
            <pc:sldMk cId="3903600069" sldId="436"/>
            <ac:spMk id="50" creationId="{00000000-0000-0000-0000-000000000000}"/>
          </ac:spMkLst>
        </pc:spChg>
        <pc:picChg chg="add del mod">
          <ac:chgData name="Trang Ha" userId="270efafb50020bd6" providerId="LiveId" clId="{62233356-9E60-47FC-954E-1FE8F2245D9D}" dt="2022-07-02T02:54:23.990" v="806" actId="478"/>
          <ac:picMkLst>
            <pc:docMk/>
            <pc:sldMk cId="3903600069" sldId="436"/>
            <ac:picMk id="3" creationId="{86132804-1DA6-A24E-FDC7-19AF6B6DF2EF}"/>
          </ac:picMkLst>
        </pc:picChg>
        <pc:picChg chg="add del mod">
          <ac:chgData name="Trang Ha" userId="270efafb50020bd6" providerId="LiveId" clId="{62233356-9E60-47FC-954E-1FE8F2245D9D}" dt="2022-07-02T02:54:22.936" v="805" actId="478"/>
          <ac:picMkLst>
            <pc:docMk/>
            <pc:sldMk cId="3903600069" sldId="436"/>
            <ac:picMk id="5" creationId="{C70F970F-5CFA-8F1E-2C94-89B546E8F5EC}"/>
          </ac:picMkLst>
        </pc:picChg>
        <pc:picChg chg="add del mod">
          <ac:chgData name="Trang Ha" userId="270efafb50020bd6" providerId="LiveId" clId="{62233356-9E60-47FC-954E-1FE8F2245D9D}" dt="2022-07-02T02:54:24.727" v="807" actId="478"/>
          <ac:picMkLst>
            <pc:docMk/>
            <pc:sldMk cId="3903600069" sldId="436"/>
            <ac:picMk id="7" creationId="{F7AF3739-A186-8F86-D7FB-6EF366AC3682}"/>
          </ac:picMkLst>
        </pc:picChg>
        <pc:picChg chg="add del mod">
          <ac:chgData name="Trang Ha" userId="270efafb50020bd6" providerId="LiveId" clId="{62233356-9E60-47FC-954E-1FE8F2245D9D}" dt="2022-07-02T02:54:21.549" v="804" actId="478"/>
          <ac:picMkLst>
            <pc:docMk/>
            <pc:sldMk cId="3903600069" sldId="436"/>
            <ac:picMk id="9" creationId="{6D9C8567-EFA7-6F5E-8141-3F711745A2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6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7838" y="1279525"/>
            <a:ext cx="614680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60BB6C-F692-4A15-88F8-61591E923A55}" type="slidenum">
              <a:rPr lang="zh-CN" altLang="en-US">
                <a:cs typeface="等线"/>
              </a:rPr>
              <a:pPr/>
              <a:t>14</a:t>
            </a:fld>
            <a:endParaRPr lang="zh-CN" altLang="en-US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40058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54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8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12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93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57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35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42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00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79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13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63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73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19" y="5"/>
            <a:ext cx="16256000" cy="914399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55">
              <a:defRPr/>
            </a:pPr>
            <a:endParaRPr lang="en-US" sz="24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5145" y="1931069"/>
            <a:ext cx="16337381" cy="1843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56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914388">
              <a:defRPr/>
            </a:pPr>
            <a:r>
              <a:rPr lang="en-US" sz="56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5689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4534" y="505101"/>
            <a:ext cx="942794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88">
              <a:defRPr/>
            </a:pPr>
            <a:r>
              <a:rPr lang="en-US" sz="373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788" y="4182798"/>
            <a:ext cx="113420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sz="4267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" y="7584063"/>
            <a:ext cx="16262491" cy="180920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" y="7258488"/>
            <a:ext cx="5771694" cy="1809204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62" y="4234659"/>
            <a:ext cx="3296795" cy="483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2531" y="5771342"/>
            <a:ext cx="113420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Mai Hưng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6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10963" y="1296713"/>
            <a:ext cx="6781801" cy="98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47519" y="2302224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ướng dẫn viết chữ B hoa">
            <a:hlinkClick r:id="" action="ppaction://media"/>
            <a:extLst>
              <a:ext uri="{FF2B5EF4-FFF2-40B4-BE49-F238E27FC236}">
                <a16:creationId xmlns:a16="http://schemas.microsoft.com/office/drawing/2014/main" id="{0FDAAEC4-CB70-809A-6C4B-E2970D6900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9250" y="3967553"/>
            <a:ext cx="5366017" cy="2852759"/>
          </a:xfrm>
          <a:prstGeom prst="rect">
            <a:avLst/>
          </a:prstGeom>
        </p:spPr>
      </p:pic>
      <p:pic>
        <p:nvPicPr>
          <p:cNvPr id="8" name="Hướng dẫn viết chữ C hoa">
            <a:hlinkClick r:id="" action="ppaction://media"/>
            <a:extLst>
              <a:ext uri="{FF2B5EF4-FFF2-40B4-BE49-F238E27FC236}">
                <a16:creationId xmlns:a16="http://schemas.microsoft.com/office/drawing/2014/main" id="{BE4E2731-6023-9BAE-8F5C-76BDF8D5584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9504" y="3960810"/>
            <a:ext cx="5134902" cy="28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0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204119" y="3505200"/>
            <a:ext cx="14035737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09771" y="1466165"/>
            <a:ext cx="6781801" cy="104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4587" y="2390786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0037" y="4856583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Cao </a:t>
            </a:r>
            <a:r>
              <a:rPr lang="en-US" sz="440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Bằng</a:t>
            </a:r>
            <a:endParaRPr lang="en-US" sz="4400" b="1" dirty="0">
              <a:solidFill>
                <a:srgbClr val="0000CC"/>
              </a:solidFill>
              <a:latin typeface="HP001 4 hàng" panose="020B0603050302020204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737519" y="296292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318597" y="1195120"/>
            <a:ext cx="6781801" cy="89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Viết câu ứng dụng.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69304" y="209282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71231" y="4152122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Cảnh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rừng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Việt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Bắc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thật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là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hay 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 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Vượn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hót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chim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kêu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suốt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cả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ngày</a:t>
            </a:r>
            <a:r>
              <a:rPr lang="en-US" sz="4350" b="1" dirty="0">
                <a:solidFill>
                  <a:srgbClr val="0000CC"/>
                </a:solidFill>
                <a:latin typeface="HP001 4 hàng" panose="020B0603050302020204" pitchFamily="34" charset="0"/>
                <a:cs typeface="HP001 5H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 descr="&quot;&quot;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0625" y="5798"/>
            <a:ext cx="16235389" cy="9132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757">
              <a:defRPr/>
            </a:pPr>
            <a:endParaRPr lang="en-US" sz="1797" dirty="0">
              <a:solidFill>
                <a:prstClr val="white"/>
              </a:solidFill>
              <a:latin typeface="Meiryo"/>
            </a:endParaRPr>
          </a:p>
        </p:txBody>
      </p:sp>
      <p:pic>
        <p:nvPicPr>
          <p:cNvPr id="3789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r="2" b="5708"/>
          <a:stretch>
            <a:fillRect/>
          </a:stretch>
        </p:blipFill>
        <p:spPr bwMode="auto">
          <a:xfrm>
            <a:off x="20627" y="5798"/>
            <a:ext cx="13246216" cy="91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: Shape 9" descr="&quot;&quot;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9324265" y="5798"/>
            <a:ext cx="6931749" cy="9132407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7" dirty="0">
              <a:solidFill>
                <a:prstClr val="white"/>
              </a:solidFill>
            </a:endParaRPr>
          </a:p>
        </p:txBody>
      </p:sp>
      <p:sp useBgFill="1">
        <p:nvSpPr>
          <p:cNvPr id="12" name="Freeform: Shape 11" descr="&quot;&quot;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539892" y="5798"/>
            <a:ext cx="6716123" cy="9132407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7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3" descr="&quot;&quot;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939521" y="5798"/>
            <a:ext cx="3367573" cy="9132407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757">
              <a:defRPr/>
            </a:pPr>
            <a:endParaRPr lang="en-US" sz="1797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37895" name="TextBox 2"/>
          <p:cNvSpPr txBox="1">
            <a:spLocks noChangeArrowheads="1"/>
          </p:cNvSpPr>
          <p:nvPr/>
        </p:nvSpPr>
        <p:spPr bwMode="auto">
          <a:xfrm>
            <a:off x="9749176" y="3476957"/>
            <a:ext cx="6549119" cy="163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799"/>
              </a:spcAft>
            </a:pPr>
            <a:r>
              <a:rPr lang="en-US" altLang="en-US" sz="95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95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586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95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3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137" y="127000"/>
            <a:ext cx="15963900" cy="884766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44035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70" y="76200"/>
            <a:ext cx="6669616" cy="206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869">
            <a:off x="850637" y="-1022351"/>
            <a:ext cx="14871700" cy="1224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5223670" y="2671234"/>
            <a:ext cx="5422900" cy="107734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624713" eaLnBrk="1" fontAlgn="auto" hangingPunct="1">
              <a:lnSpc>
                <a:spcPct val="150000"/>
              </a:lnSpc>
              <a:spcBef>
                <a:spcPts val="1333"/>
              </a:spcBef>
              <a:spcAft>
                <a:spcPts val="0"/>
              </a:spcAft>
              <a:defRPr/>
            </a:pPr>
            <a:endParaRPr lang="zh-CN" altLang="en-US" sz="4267" b="1" dirty="0">
              <a:solidFill>
                <a:srgbClr val="DC5D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038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86" y="931334"/>
            <a:ext cx="3136900" cy="321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37" y="5753100"/>
            <a:ext cx="1921933" cy="256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Box 12"/>
          <p:cNvSpPr txBox="1">
            <a:spLocks noChangeArrowheads="1"/>
          </p:cNvSpPr>
          <p:nvPr/>
        </p:nvSpPr>
        <p:spPr bwMode="auto">
          <a:xfrm>
            <a:off x="4241536" y="4373034"/>
            <a:ext cx="919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6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6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6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6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6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14927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718719" y="1295400"/>
            <a:ext cx="944456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5H" pitchFamily="34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HP001 5H" pitchFamily="34" charset="0"/>
              </a:rPr>
              <a:t> 6. (</a:t>
            </a:r>
            <a:r>
              <a:rPr lang="en-US" altLang="en-US" sz="4000" b="1" err="1">
                <a:solidFill>
                  <a:srgbClr val="FF0000"/>
                </a:solidFill>
                <a:latin typeface="HP001 4 hàng" panose="020B0603050302020204" pitchFamily="34" charset="0"/>
                <a:cs typeface="HP001 5H" pitchFamily="34" charset="0"/>
              </a:rPr>
              <a:t>Tiết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pitchFamily="34" charset="0"/>
                <a:cs typeface="HP001 5H" pitchFamily="34" charset="0"/>
              </a:rPr>
              <a:t> 1 +2):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5H" pitchFamily="34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HP001 5H" pitchFamily="34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HP001 5H" pitchFamily="34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latin typeface="HP001 4 hàng" panose="020B0603050302020204" pitchFamily="34" charset="0"/>
                <a:cs typeface="HP001 5H" pitchFamily="34" charset="0"/>
              </a:rPr>
              <a:t>nấu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pitchFamily="34" charset="0"/>
                <a:cs typeface="HP001 5H" pitchFamily="34" charset="0"/>
              </a:rPr>
              <a:t> ăn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Viết: Ôn chữ viết hoa: B, C</a:t>
            </a:r>
            <a:endParaRPr lang="en-US" altLang="en-US" sz="4000" b="1">
              <a:solidFill>
                <a:srgbClr val="FF0000"/>
              </a:solidFill>
              <a:latin typeface="HP001 4 hàng" panose="020B0603050302020204" pitchFamily="34" charset="0"/>
              <a:cs typeface="HP001 5H" pitchFamily="34" charset="0"/>
            </a:endParaRPr>
          </a:p>
          <a:p>
            <a:endParaRPr lang="en-US" altLang="en-US" dirty="0"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2919" y="518970"/>
            <a:ext cx="1059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HP001 4 hàng" panose="020B0603050302020204" pitchFamily="34" charset="0"/>
              </a:rPr>
              <a:t>Tiếng </a:t>
            </a:r>
            <a:r>
              <a:rPr lang="en-US" sz="40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Việt</a:t>
            </a:r>
            <a:endParaRPr lang="en-US" sz="4000" b="1" dirty="0">
              <a:solidFill>
                <a:srgbClr val="0000C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19" y="533400"/>
            <a:ext cx="15316200" cy="8229600"/>
          </a:xfrm>
        </p:spPr>
        <p:txBody>
          <a:bodyPr/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919" y="533400"/>
            <a:ext cx="15316200" cy="822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YÊU CẦU CẦN ĐẠT: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đọc đúng từ ngữ, câu, đoạn và toàn bộ bài đọc “Tập nấu ăn”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Bước đầu biết thay đổi giọng đọc ở đoạn 1 và các đoạn còn lại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được trình tự các sự việc gắn với nội dung từng đoạn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Hiểu nội dung văn bản: Bạn nhỏ kể lại việc mình học nấu ăn trong hè và giới thiệu công thức một món ăn - món trứng đúc thịt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tìm đọc thêm các sách dạy nấu ăn.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kĩ năng đọc thông tin qua hình ảnh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năng lực ngôn ngữ.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ANQP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+ GT Cao Bằng khu căn cứ cách mạng đầu tiên của nước ta.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+ GT vị trí và vai trò của chiến khu Việt Bắc trong kháng chiến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ĐỒ DÙNG DẠY HỌC: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SGK…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5244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9C9DC3A-4F6A-51B2-04F0-8559BDEF6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2133600"/>
            <a:ext cx="15697200" cy="6781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1844" y="462622"/>
            <a:ext cx="1602012" cy="80429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531" y="1185546"/>
            <a:ext cx="7086600" cy="7870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34162" y="1928462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4162" y="4058064"/>
            <a:ext cx="135786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đến 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34162" y="1088440"/>
            <a:ext cx="4191000" cy="96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0161" y="3286642"/>
            <a:ext cx="4191000" cy="120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4602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7119" y="2603211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1217" y="1395498"/>
            <a:ext cx="6781801" cy="97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7415" y="3429000"/>
            <a:ext cx="13894205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3617" y="2605258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25316" y="2601166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375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808235" y="1891336"/>
            <a:ext cx="139726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94919" y="1277982"/>
            <a:ext cx="8130258" cy="896133"/>
          </a:xfrm>
          <a:prstGeom prst="rect">
            <a:avLst/>
          </a:prstGeom>
          <a:noFill/>
        </p:spPr>
        <p:txBody>
          <a:bodyPr wrap="squar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58315" y="2337345"/>
            <a:ext cx="1424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liệu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9062" y="3186578"/>
            <a:ext cx="13858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Những nguyên liệu 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món trứng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 thịt là: trứng gà, thịt nạc vai, dầu ăn, mắm, muối và hành khô.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8814" y="4589809"/>
            <a:ext cx="1386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Khi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49062" y="5438042"/>
            <a:ext cx="1379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Bước 1 là rửa sạch thịt sau đó băm nhỏ, hoặc say nhuyễn.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808235" y="1891336"/>
            <a:ext cx="139726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52119" y="402789"/>
            <a:ext cx="6927044" cy="964371"/>
          </a:xfrm>
          <a:prstGeom prst="rect">
            <a:avLst/>
          </a:prstGeom>
          <a:noFill/>
        </p:spPr>
        <p:txBody>
          <a:bodyPr wrap="squar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77308" y="1696265"/>
            <a:ext cx="1303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5294" y="2485044"/>
            <a:ext cx="13716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này miêu tả công việc ở bước 2, cụ thể là đập trứng vào bát, cho thịt xay, hành khô, mắm muối đánh đều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7576" y="3623817"/>
            <a:ext cx="143114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  <a:r>
              <a:rPr lang="en-US" sz="32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                                                                               							   d.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1258C5-6708-2063-AC81-D8E6BC8693D4}"/>
              </a:ext>
            </a:extLst>
          </p:cNvPr>
          <p:cNvSpPr txBox="1"/>
          <p:nvPr/>
        </p:nvSpPr>
        <p:spPr>
          <a:xfrm>
            <a:off x="2068270" y="6107652"/>
            <a:ext cx="352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1145" y="5061877"/>
            <a:ext cx="7848600" cy="1143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>
              <a:buAutoNum type="alphaLcPeriod"/>
            </a:pPr>
            <a:endParaRPr lang="en-US" sz="3200" dirty="0">
              <a:solidFill>
                <a:srgbClr val="6600CC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77997" y="6121061"/>
            <a:ext cx="10103722" cy="13112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c, d, 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000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808235" y="1891336"/>
            <a:ext cx="139726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7118" y="1171139"/>
            <a:ext cx="2791030" cy="921430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490874" y="2218639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99319" y="3319418"/>
            <a:ext cx="14706600" cy="4503736"/>
            <a:chOff x="5944904" y="3592267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455537" y="1081634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07001" y="4874046"/>
              <a:ext cx="8026489" cy="2136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3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nhỏ kể lại việc mình học nấu ăn trong hè và giới thiệu công thức một món ăn - món trứng đúc thịt.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10844</TotalTime>
  <Words>649</Words>
  <Application>Microsoft Office PowerPoint</Application>
  <PresentationFormat>Custom</PresentationFormat>
  <Paragraphs>67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等线</vt:lpstr>
      <vt:lpstr>DFPOP1-W9</vt:lpstr>
      <vt:lpstr>HP001 4 hàng</vt:lpstr>
      <vt:lpstr>HP001 5H</vt:lpstr>
      <vt:lpstr>Meiryo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1025</cp:revision>
  <dcterms:created xsi:type="dcterms:W3CDTF">2008-09-09T22:52:10Z</dcterms:created>
  <dcterms:modified xsi:type="dcterms:W3CDTF">2025-05-01T19:53:54Z</dcterms:modified>
</cp:coreProperties>
</file>