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tags/tag1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26"/>
  </p:notesMasterIdLst>
  <p:sldIdLst>
    <p:sldId id="1552" r:id="rId2"/>
    <p:sldId id="257" r:id="rId3"/>
    <p:sldId id="1496" r:id="rId4"/>
    <p:sldId id="1514" r:id="rId5"/>
    <p:sldId id="1510" r:id="rId6"/>
    <p:sldId id="1515" r:id="rId7"/>
    <p:sldId id="1537" r:id="rId8"/>
    <p:sldId id="259" r:id="rId9"/>
    <p:sldId id="1538" r:id="rId10"/>
    <p:sldId id="1521" r:id="rId11"/>
    <p:sldId id="1547" r:id="rId12"/>
    <p:sldId id="1522" r:id="rId13"/>
    <p:sldId id="1504" r:id="rId14"/>
    <p:sldId id="1497" r:id="rId15"/>
    <p:sldId id="1498" r:id="rId16"/>
    <p:sldId id="1523" r:id="rId17"/>
    <p:sldId id="1540" r:id="rId18"/>
    <p:sldId id="1541" r:id="rId19"/>
    <p:sldId id="1542" r:id="rId20"/>
    <p:sldId id="1544" r:id="rId21"/>
    <p:sldId id="1499" r:id="rId22"/>
    <p:sldId id="1531" r:id="rId23"/>
    <p:sldId id="1500" r:id="rId24"/>
    <p:sldId id="154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7" d="100"/>
          <a:sy n="87" d="100"/>
        </p:scale>
        <p:origin x="29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BCD71-BD35-434C-A398-F29AF47FEDA0}" type="datetimeFigureOut">
              <a:rPr lang="en-US" smtClean="0"/>
              <a:t>5/2/2025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6CEFD-520B-40F7-8F84-1FD6AF254D69}" type="slidenum">
              <a:rPr lang="en-US" smtClean="0"/>
              <a:t>‹#›</a:t>
            </a:fld>
            <a:endParaRPr lang="en-US"/>
          </a:p>
        </p:txBody>
      </p:sp>
    </p:spTree>
    <p:extLst>
      <p:ext uri="{BB962C8B-B14F-4D97-AF65-F5344CB8AC3E}">
        <p14:creationId xmlns:p14="http://schemas.microsoft.com/office/powerpoint/2010/main" val="228240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369789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3173570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4122274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2642480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482773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3925382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3564566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381229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4200943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405795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2596022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4134547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159822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3174843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2588637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770236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121720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2602710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1286575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4049976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426315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300348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字魂52号-阿开漫画体" panose="00000500000000000000" pitchFamily="2" charset="-122"/>
              <a:cs typeface="+mn-cs"/>
            </a:endParaRPr>
          </a:p>
        </p:txBody>
      </p:sp>
    </p:spTree>
    <p:extLst>
      <p:ext uri="{BB962C8B-B14F-4D97-AF65-F5344CB8AC3E}">
        <p14:creationId xmlns:p14="http://schemas.microsoft.com/office/powerpoint/2010/main" val="3424307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DB70A-EDCD-4BF3-9A28-FF66F625ED2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2号-阿开漫画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52号-阿开漫画体" panose="00000500000000000000" pitchFamily="2" charset="-122"/>
              <a:cs typeface="+mn-cs"/>
            </a:endParaRPr>
          </a:p>
        </p:txBody>
      </p:sp>
    </p:spTree>
    <p:extLst>
      <p:ext uri="{BB962C8B-B14F-4D97-AF65-F5344CB8AC3E}">
        <p14:creationId xmlns:p14="http://schemas.microsoft.com/office/powerpoint/2010/main" val="4097498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AF8FA92-DCEB-416D-A3AA-345BE494323E}"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978883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8FA92-DCEB-416D-A3AA-345BE494323E}"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951665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8FA92-DCEB-416D-A3AA-345BE494323E}"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76547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AF8FA92-DCEB-416D-A3AA-345BE494323E}"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745991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F8FA92-DCEB-416D-A3AA-345BE494323E}"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109920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F8FA92-DCEB-416D-A3AA-345BE494323E}"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64555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AF8FA92-DCEB-416D-A3AA-345BE494323E}" type="datetimeFigureOut">
              <a:rPr lang="en-US" smtClean="0"/>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98828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AF8FA92-DCEB-416D-A3AA-345BE494323E}" type="datetimeFigureOut">
              <a:rPr lang="en-US" smtClean="0"/>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9228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8FA92-DCEB-416D-A3AA-345BE494323E}" type="datetimeFigureOut">
              <a:rPr lang="en-US" smtClean="0"/>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248091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25408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F8FA92-DCEB-416D-A3AA-345BE494323E}"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7AED0-1251-46AC-8102-BF35D3C7A77D}" type="slidenum">
              <a:rPr lang="en-US" smtClean="0"/>
              <a:t>‹#›</a:t>
            </a:fld>
            <a:endParaRPr lang="en-US"/>
          </a:p>
        </p:txBody>
      </p:sp>
    </p:spTree>
    <p:extLst>
      <p:ext uri="{BB962C8B-B14F-4D97-AF65-F5344CB8AC3E}">
        <p14:creationId xmlns:p14="http://schemas.microsoft.com/office/powerpoint/2010/main" val="3237578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8FA92-DCEB-416D-A3AA-345BE494323E}" type="datetimeFigureOut">
              <a:rPr lang="en-US" smtClean="0"/>
              <a:t>5/2/2025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7AED0-1251-46AC-8102-BF35D3C7A77D}" type="slidenum">
              <a:rPr lang="en-US" smtClean="0"/>
              <a:t>‹#›</a:t>
            </a:fld>
            <a:endParaRPr lang="en-US"/>
          </a:p>
        </p:txBody>
      </p:sp>
    </p:spTree>
    <p:extLst>
      <p:ext uri="{BB962C8B-B14F-4D97-AF65-F5344CB8AC3E}">
        <p14:creationId xmlns:p14="http://schemas.microsoft.com/office/powerpoint/2010/main" val="412992480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notesSlide" Target="../notesSlides/notesSlide15.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
            <a:ext cx="12192000" cy="6857999"/>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914332">
              <a:defRPr/>
            </a:pPr>
            <a:endParaRPr lang="en-US" dirty="0">
              <a:solidFill>
                <a:prstClr val="black"/>
              </a:solidFill>
              <a:latin typeface="DFPOP1-W9"/>
            </a:endParaRPr>
          </a:p>
        </p:txBody>
      </p:sp>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a:solidFill>
                  <a:srgbClr val="FF0000"/>
                </a:solidFill>
                <a:latin typeface="Times New Roman" panose="02020603050405020304" pitchFamily="18" charset="0"/>
                <a:cs typeface="Times New Roman" panose="02020603050405020304" pitchFamily="18" charset="0"/>
              </a:rPr>
              <a:t>: Tiếng Việt - </a:t>
            </a:r>
            <a:r>
              <a:rPr lang="en-US" sz="3200" b="1" err="1">
                <a:solidFill>
                  <a:srgbClr val="FF0000"/>
                </a:solidFill>
                <a:latin typeface="Times New Roman" panose="02020603050405020304" pitchFamily="18" charset="0"/>
                <a:cs typeface="Times New Roman" panose="02020603050405020304" pitchFamily="18" charset="0"/>
              </a:rPr>
              <a:t>Lớp</a:t>
            </a:r>
            <a:r>
              <a:rPr lang="en-US" sz="3200" b="1">
                <a:solidFill>
                  <a:srgbClr val="FF0000"/>
                </a:solidFill>
                <a:latin typeface="Times New Roman" panose="02020603050405020304" pitchFamily="18" charset="0"/>
                <a:cs typeface="Times New Roman" panose="02020603050405020304" pitchFamily="18" charset="0"/>
              </a:rPr>
              <a:t> 3</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a:solidFill>
                  <a:srgbClr val="FF0000"/>
                </a:solidFill>
                <a:latin typeface="Times New Roman" panose="02020603050405020304" pitchFamily="18" charset="0"/>
                <a:cs typeface="Times New Roman" panose="02020603050405020304" pitchFamily="18" charset="0"/>
              </a:rPr>
              <a:t>: Phạm Thị Mai Hưng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106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5" name="Rounded Rectangle 54"/>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6" name="Rectangle 55"/>
          <p:cNvSpPr/>
          <p:nvPr/>
        </p:nvSpPr>
        <p:spPr>
          <a:xfrm>
            <a:off x="-348895" y="569875"/>
            <a:ext cx="779810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Luyện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toàn</a:t>
            </a:r>
            <a:r>
              <a:rPr kumimoji="0" lang="en-US" altLang="zh-CN"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1" i="0" u="none" strike="noStrike" kern="0" cap="none" spc="0" normalizeH="0" baseline="0" noProof="0" dirty="0" err="1">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bài</a:t>
            </a:r>
            <a:endParaRPr kumimoji="0" lang="zh-CN" altLang="en-US" sz="3200" b="1" i="0" u="none" strike="noStrike" kern="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7" name="Rectangle 56"/>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8" name="Rectangle 57"/>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9" name="Oval 5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60" name="Rounded Rectangle 5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61" name="Rectangle 60"/>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62" name="Oval 6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63" name="Rounded Rectangle 6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64" name="Rectangle 63"/>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等线" panose="02010600030101010101" pitchFamily="2" charset="-122"/>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Arial"/>
              <a:sym typeface="Arial"/>
            </a:endParaRPr>
          </a:p>
        </p:txBody>
      </p:sp>
      <p:sp>
        <p:nvSpPr>
          <p:cNvPr id="65" name="Oval 6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66"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Star Cartoon Images, Stock Photos &amp;amp; Vectors | Shutterstock"/>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p:cNvPicPr>
            <a:picLocks noChangeAspect="1"/>
          </p:cNvPicPr>
          <p:nvPr/>
        </p:nvPicPr>
        <p:blipFill>
          <a:blip r:embed="rId4"/>
          <a:stretch>
            <a:fillRect/>
          </a:stretch>
        </p:blipFill>
        <p:spPr>
          <a:xfrm rot="16200000">
            <a:off x="771487" y="632515"/>
            <a:ext cx="511318" cy="511318"/>
          </a:xfrm>
          <a:prstGeom prst="rect">
            <a:avLst/>
          </a:prstGeom>
        </p:spPr>
      </p:pic>
    </p:spTree>
    <p:extLst>
      <p:ext uri="{BB962C8B-B14F-4D97-AF65-F5344CB8AC3E}">
        <p14:creationId xmlns:p14="http://schemas.microsoft.com/office/powerpoint/2010/main" val="4001955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24769" y="57055"/>
            <a:ext cx="2642232" cy="629994"/>
            <a:chOff x="2834082" y="693066"/>
            <a:chExt cx="4780045" cy="629994"/>
          </a:xfrm>
        </p:grpSpPr>
        <p:sp>
          <p:nvSpPr>
            <p:cNvPr id="9" name="Rounded Rectangle 8"/>
            <p:cNvSpPr/>
            <p:nvPr/>
          </p:nvSpPr>
          <p:spPr>
            <a:xfrm>
              <a:off x="3435632" y="693066"/>
              <a:ext cx="4178495" cy="583942"/>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rPr>
                <a:t>  </a:t>
              </a: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Đọc</a:t>
              </a:r>
              <a:r>
                <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rPr>
                <a:t> </a:t>
              </a: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toàn</a:t>
              </a:r>
              <a:r>
                <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rPr>
                <a:t> </a:t>
              </a: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bài</a:t>
              </a:r>
              <a:endParaRPr kumimoji="0" lang="zh-CN" altLang="en-US"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endParaRPr>
            </a:p>
          </p:txBody>
        </p:sp>
        <p:pic>
          <p:nvPicPr>
            <p:cNvPr id="10" name="Picture 9"/>
            <p:cNvPicPr>
              <a:picLocks noChangeAspect="1"/>
            </p:cNvPicPr>
            <p:nvPr/>
          </p:nvPicPr>
          <p:blipFill>
            <a:blip r:embed="rId3"/>
            <a:stretch>
              <a:fillRect/>
            </a:stretch>
          </p:blipFill>
          <p:spPr>
            <a:xfrm rot="16200000">
              <a:off x="3125635" y="401514"/>
              <a:ext cx="629993" cy="1213099"/>
            </a:xfrm>
            <a:prstGeom prst="rect">
              <a:avLst/>
            </a:prstGeom>
          </p:spPr>
        </p:pic>
      </p:grpSp>
      <p:pic>
        <p:nvPicPr>
          <p:cNvPr id="7" name="Picture 6">
            <a:extLst>
              <a:ext uri="{FF2B5EF4-FFF2-40B4-BE49-F238E27FC236}">
                <a16:creationId xmlns:a16="http://schemas.microsoft.com/office/drawing/2014/main" id="{A805CA6B-A6C7-4D5F-AF2F-78B29F863F47}"/>
              </a:ext>
            </a:extLst>
          </p:cNvPr>
          <p:cNvPicPr>
            <a:picLocks noChangeAspect="1"/>
          </p:cNvPicPr>
          <p:nvPr/>
        </p:nvPicPr>
        <p:blipFill>
          <a:blip r:embed="rId4"/>
          <a:stretch>
            <a:fillRect/>
          </a:stretch>
        </p:blipFill>
        <p:spPr>
          <a:xfrm>
            <a:off x="3786485" y="205485"/>
            <a:ext cx="3969018" cy="1019122"/>
          </a:xfrm>
          <a:prstGeom prst="rect">
            <a:avLst/>
          </a:prstGeom>
        </p:spPr>
      </p:pic>
      <p:sp>
        <p:nvSpPr>
          <p:cNvPr id="2" name="TextBox 1">
            <a:extLst>
              <a:ext uri="{FF2B5EF4-FFF2-40B4-BE49-F238E27FC236}">
                <a16:creationId xmlns:a16="http://schemas.microsoft.com/office/drawing/2014/main" id="{EB30C3BB-FE86-40F6-9DC7-18DE30C475FA}"/>
              </a:ext>
            </a:extLst>
          </p:cNvPr>
          <p:cNvSpPr txBox="1"/>
          <p:nvPr/>
        </p:nvSpPr>
        <p:spPr>
          <a:xfrm>
            <a:off x="6804448" y="5870932"/>
            <a:ext cx="425850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Mai)</a:t>
            </a:r>
          </a:p>
        </p:txBody>
      </p:sp>
      <p:pic>
        <p:nvPicPr>
          <p:cNvPr id="11" name="Picture 10">
            <a:extLst>
              <a:ext uri="{FF2B5EF4-FFF2-40B4-BE49-F238E27FC236}">
                <a16:creationId xmlns:a16="http://schemas.microsoft.com/office/drawing/2014/main" id="{65EE4F3E-C687-4475-A209-2E278E2601FB}"/>
              </a:ext>
            </a:extLst>
          </p:cNvPr>
          <p:cNvPicPr>
            <a:picLocks noChangeAspect="1"/>
          </p:cNvPicPr>
          <p:nvPr/>
        </p:nvPicPr>
        <p:blipFill>
          <a:blip r:embed="rId4"/>
          <a:stretch>
            <a:fillRect/>
          </a:stretch>
        </p:blipFill>
        <p:spPr>
          <a:xfrm>
            <a:off x="3786485" y="186435"/>
            <a:ext cx="3969018" cy="1019122"/>
          </a:xfrm>
          <a:prstGeom prst="rect">
            <a:avLst/>
          </a:prstGeom>
        </p:spPr>
      </p:pic>
      <p:sp>
        <p:nvSpPr>
          <p:cNvPr id="15" name="Rectangle 14">
            <a:extLst>
              <a:ext uri="{FF2B5EF4-FFF2-40B4-BE49-F238E27FC236}">
                <a16:creationId xmlns:a16="http://schemas.microsoft.com/office/drawing/2014/main" id="{EA562A6C-E5EA-4484-830A-A379FA72A89C}"/>
              </a:ext>
            </a:extLst>
          </p:cNvPr>
          <p:cNvSpPr/>
          <p:nvPr/>
        </p:nvSpPr>
        <p:spPr>
          <a:xfrm>
            <a:off x="613832" y="822613"/>
            <a:ext cx="4697534"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Sớm nay em thức dậy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Trời sáng tự bao giờ</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Mùa hè kì lạ chưa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Mặt trời ưa dậy sớm.</a:t>
            </a:r>
            <a:endParaRPr kumimoji="0" lang="en-US"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Nắng cho cây chóng lớn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Cho hoa lá thêm màu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Cho mình chơi thật lâu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Ngày hè dài bất tận</a:t>
            </a:r>
            <a:r>
              <a:rPr kumimoji="0" lang="vi-VN"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6" name="Rectangle 15">
            <a:extLst>
              <a:ext uri="{FF2B5EF4-FFF2-40B4-BE49-F238E27FC236}">
                <a16:creationId xmlns:a16="http://schemas.microsoft.com/office/drawing/2014/main" id="{07308278-D4B2-4E55-823F-9B6C5F893B5F}"/>
              </a:ext>
            </a:extLst>
          </p:cNvPr>
          <p:cNvSpPr/>
          <p:nvPr/>
        </p:nvSpPr>
        <p:spPr>
          <a:xfrm>
            <a:off x="6013976" y="906127"/>
            <a:ext cx="4914180"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Buổi chiều trôi thật chậm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Mặt trời mải rong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Đủng đỉnh mãi chân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Mà vẫn chưa lặn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r>
            <a:b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b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Mùa hè thật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Có nắng lại có kem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Có những cơn gió êm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Và ngày dài lấp lánh.</a:t>
            </a:r>
          </a:p>
        </p:txBody>
      </p:sp>
    </p:spTree>
    <p:extLst>
      <p:ext uri="{BB962C8B-B14F-4D97-AF65-F5344CB8AC3E}">
        <p14:creationId xmlns:p14="http://schemas.microsoft.com/office/powerpoint/2010/main" val="1705365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500689" y="1238250"/>
            <a:ext cx="6729669" cy="3944685"/>
          </a:xfrm>
          <a:prstGeom prst="roundRect">
            <a:avLst/>
          </a:prstGeom>
          <a:solidFill>
            <a:schemeClr val="lt1">
              <a:alpha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panose="020F0502020204030204"/>
              <a:ea typeface="+mn-ea"/>
              <a:cs typeface="+mn-cs"/>
            </a:endParaRPr>
          </a:p>
        </p:txBody>
      </p:sp>
      <p:pic>
        <p:nvPicPr>
          <p:cNvPr id="12" name="Picture 11"/>
          <p:cNvPicPr>
            <a:picLocks noChangeAspect="1"/>
          </p:cNvPicPr>
          <p:nvPr/>
        </p:nvPicPr>
        <p:blipFill rotWithShape="1">
          <a:blip r:embed="rId3"/>
          <a:srcRect l="14763" t="4921" r="15864" b="17432"/>
          <a:stretch/>
        </p:blipFill>
        <p:spPr>
          <a:xfrm>
            <a:off x="848966" y="1550944"/>
            <a:ext cx="5716565" cy="3319296"/>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214331392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2408685" y="281751"/>
            <a:ext cx="3751868" cy="886120"/>
            <a:chOff x="7876269" y="104148"/>
            <a:chExt cx="3751868" cy="886120"/>
          </a:xfrm>
        </p:grpSpPr>
        <p:sp>
          <p:nvSpPr>
            <p:cNvPr id="27" name="Rectangle: Rounded Corners 43">
              <a:extLst>
                <a:ext uri="{FF2B5EF4-FFF2-40B4-BE49-F238E27FC236}">
                  <a16:creationId xmlns:a16="http://schemas.microsoft.com/office/drawing/2014/main" id="{9D645240-D005-4810-AC9C-C05A048A4394}"/>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mn-ea"/>
                <a:cs typeface="+mn-cs"/>
              </a:endParaRPr>
            </a:p>
          </p:txBody>
        </p:sp>
        <p:sp>
          <p:nvSpPr>
            <p:cNvPr id="28" name="Rectangle 27"/>
            <p:cNvSpPr/>
            <p:nvPr/>
          </p:nvSpPr>
          <p:spPr>
            <a:xfrm>
              <a:off x="8135833" y="157502"/>
              <a:ext cx="3206327" cy="76944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dirty="0" err="1">
                  <a:ln>
                    <a:noFill/>
                  </a:ln>
                  <a:solidFill>
                    <a:srgbClr val="000000"/>
                  </a:solidFill>
                  <a:effectLst/>
                  <a:uLnTx/>
                  <a:uFillTx/>
                  <a:latin typeface="Calibri" panose="020F0502020204030204" pitchFamily="34" charset="0"/>
                  <a:ea typeface="inpin heiti" charset="-122"/>
                  <a:cs typeface="Calibri" panose="020F0502020204030204" pitchFamily="34" charset="0"/>
                </a:rPr>
                <a:t>Giải</a:t>
              </a:r>
              <a:r>
                <a:rPr kumimoji="0" lang="en-US" altLang="zh-CN" sz="4400" b="1" i="0" u="none" strike="noStrike" kern="0" cap="none" spc="0" normalizeH="0" baseline="0" noProof="0" dirty="0">
                  <a:ln>
                    <a:noFill/>
                  </a:ln>
                  <a:solidFill>
                    <a:srgbClr val="000000"/>
                  </a:solidFill>
                  <a:effectLst/>
                  <a:uLnTx/>
                  <a:uFillTx/>
                  <a:latin typeface="Calibri" panose="020F0502020204030204" pitchFamily="34" charset="0"/>
                  <a:ea typeface="inpin heiti" charset="-122"/>
                  <a:cs typeface="Calibri" panose="020F0502020204030204" pitchFamily="34" charset="0"/>
                </a:rPr>
                <a:t> </a:t>
              </a:r>
              <a:r>
                <a:rPr kumimoji="0" lang="en-US" altLang="zh-CN" sz="4400" b="1" i="0" u="none" strike="noStrike" kern="0" cap="none" spc="0" normalizeH="0" baseline="0" noProof="0" dirty="0" err="1">
                  <a:ln>
                    <a:noFill/>
                  </a:ln>
                  <a:solidFill>
                    <a:srgbClr val="000000"/>
                  </a:solidFill>
                  <a:effectLst/>
                  <a:uLnTx/>
                  <a:uFillTx/>
                  <a:latin typeface="Calibri" panose="020F0502020204030204" pitchFamily="34" charset="0"/>
                  <a:ea typeface="inpin heiti" charset="-122"/>
                  <a:cs typeface="Calibri" panose="020F0502020204030204" pitchFamily="34" charset="0"/>
                </a:rPr>
                <a:t>nghĩa</a:t>
              </a:r>
              <a:r>
                <a:rPr kumimoji="0" lang="en-US" altLang="zh-CN" sz="4400" b="1" i="0" u="none" strike="noStrike" kern="0" cap="none" spc="0" normalizeH="0" baseline="0" noProof="0" dirty="0">
                  <a:ln>
                    <a:noFill/>
                  </a:ln>
                  <a:solidFill>
                    <a:srgbClr val="000000"/>
                  </a:solidFill>
                  <a:effectLst/>
                  <a:uLnTx/>
                  <a:uFillTx/>
                  <a:latin typeface="Calibri" panose="020F0502020204030204" pitchFamily="34" charset="0"/>
                  <a:ea typeface="inpin heiti" charset="-122"/>
                  <a:cs typeface="Calibri" panose="020F0502020204030204" pitchFamily="34" charset="0"/>
                </a:rPr>
                <a:t> </a:t>
              </a:r>
              <a:r>
                <a:rPr kumimoji="0" lang="en-US" altLang="zh-CN" sz="4400" b="1" i="0" u="none" strike="noStrike" kern="0" cap="none" spc="0" normalizeH="0" baseline="0" noProof="0" dirty="0" err="1">
                  <a:ln>
                    <a:noFill/>
                  </a:ln>
                  <a:solidFill>
                    <a:srgbClr val="000000"/>
                  </a:solidFill>
                  <a:effectLst/>
                  <a:uLnTx/>
                  <a:uFillTx/>
                  <a:latin typeface="Calibri" panose="020F0502020204030204" pitchFamily="34" charset="0"/>
                  <a:ea typeface="inpin heiti" charset="-122"/>
                  <a:cs typeface="Calibri" panose="020F0502020204030204" pitchFamily="34" charset="0"/>
                </a:rPr>
                <a:t>từ</a:t>
              </a:r>
              <a:endParaRPr kumimoji="0" lang="zh-CN" altLang="en-US" sz="4400" b="1" i="0" u="none" strike="noStrike" kern="0" cap="none" spc="0" normalizeH="0" baseline="0" noProof="0" dirty="0">
                <a:ln>
                  <a:noFill/>
                </a:ln>
                <a:solidFill>
                  <a:srgbClr val="000000"/>
                </a:solidFill>
                <a:effectLst/>
                <a:uLnTx/>
                <a:uFillTx/>
                <a:latin typeface="Calibri" panose="020F0502020204030204" pitchFamily="34" charset="0"/>
                <a:ea typeface="inpin heiti" charset="-122"/>
                <a:cs typeface="Calibri" panose="020F0502020204030204" pitchFamily="34" charset="0"/>
              </a:endParaRPr>
            </a:p>
          </p:txBody>
        </p:sp>
      </p:grpSp>
      <p:pic>
        <p:nvPicPr>
          <p:cNvPr id="32" name="PA_库_图片 6"/>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flipH="1">
            <a:off x="5323336" y="681094"/>
            <a:ext cx="6435852" cy="5011074"/>
          </a:xfrm>
          <a:prstGeom prst="rect">
            <a:avLst/>
          </a:prstGeom>
          <a:ln>
            <a:noFill/>
          </a:ln>
          <a:extLst>
            <a:ext uri="{91240B29-F687-4F45-9708-019B960494DF}">
              <a14:hiddenLine xmlns:a14="http://schemas.microsoft.com/office/drawing/2010/main">
                <a:solidFill>
                  <a:srgbClr val="FF0000"/>
                </a:solidFill>
              </a14:hiddenLine>
            </a:ext>
          </a:extLst>
        </p:spPr>
      </p:pic>
      <p:sp>
        <p:nvSpPr>
          <p:cNvPr id="33" name="Rectangle 32"/>
          <p:cNvSpPr/>
          <p:nvPr/>
        </p:nvSpPr>
        <p:spPr>
          <a:xfrm>
            <a:off x="6772877" y="2309468"/>
            <a:ext cx="4317859"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lấp</a:t>
            </a:r>
            <a:r>
              <a:rPr kumimoji="0" lang="en-US" sz="3600" b="0"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lánh</a:t>
            </a:r>
            <a:r>
              <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pt-BR" sz="3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nào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chưa hiểu nghĩa</a:t>
            </a:r>
            <a:r>
              <a:rPr kumimoji="0" lang="pt-BR"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3" name="Picture 2">
            <a:extLst>
              <a:ext uri="{FF2B5EF4-FFF2-40B4-BE49-F238E27FC236}">
                <a16:creationId xmlns:a16="http://schemas.microsoft.com/office/drawing/2014/main" id="{94858780-A5FD-4B5B-A6C4-1069A5C4521D}"/>
              </a:ext>
            </a:extLst>
          </p:cNvPr>
          <p:cNvPicPr>
            <a:picLocks noChangeAspect="1"/>
          </p:cNvPicPr>
          <p:nvPr/>
        </p:nvPicPr>
        <p:blipFill>
          <a:blip r:embed="rId5"/>
          <a:stretch>
            <a:fillRect/>
          </a:stretch>
        </p:blipFill>
        <p:spPr>
          <a:xfrm>
            <a:off x="771524" y="1876943"/>
            <a:ext cx="4531391" cy="3314182"/>
          </a:xfrm>
          <a:prstGeom prst="rect">
            <a:avLst/>
          </a:prstGeom>
        </p:spPr>
      </p:pic>
    </p:spTree>
    <p:extLst>
      <p:ext uri="{BB962C8B-B14F-4D97-AF65-F5344CB8AC3E}">
        <p14:creationId xmlns:p14="http://schemas.microsoft.com/office/powerpoint/2010/main" val="27158724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250" fill="hold"/>
                                        <p:tgtEl>
                                          <p:spTgt spid="33"/>
                                        </p:tgtEl>
                                        <p:attrNameLst>
                                          <p:attrName>ppt_w</p:attrName>
                                        </p:attrNameLst>
                                      </p:cBhvr>
                                      <p:tavLst>
                                        <p:tav tm="0">
                                          <p:val>
                                            <p:fltVal val="0"/>
                                          </p:val>
                                        </p:tav>
                                        <p:tav tm="100000">
                                          <p:val>
                                            <p:strVal val="#ppt_w"/>
                                          </p:val>
                                        </p:tav>
                                      </p:tavLst>
                                    </p:anim>
                                    <p:anim calcmode="lin" valueType="num">
                                      <p:cBhvr>
                                        <p:cTn id="13" dur="1250" fill="hold"/>
                                        <p:tgtEl>
                                          <p:spTgt spid="33"/>
                                        </p:tgtEl>
                                        <p:attrNameLst>
                                          <p:attrName>ppt_h</p:attrName>
                                        </p:attrNameLst>
                                      </p:cBhvr>
                                      <p:tavLst>
                                        <p:tav tm="0">
                                          <p:val>
                                            <p:fltVal val="0"/>
                                          </p:val>
                                        </p:tav>
                                        <p:tav tm="100000">
                                          <p:val>
                                            <p:strVal val="#ppt_h"/>
                                          </p:val>
                                        </p:tav>
                                      </p:tavLst>
                                    </p:anim>
                                    <p:animEffect transition="in" filter="fade">
                                      <p:cBhvr>
                                        <p:cTn id="14"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48" name="Group 47"/>
          <p:cNvGrpSpPr/>
          <p:nvPr/>
        </p:nvGrpSpPr>
        <p:grpSpPr>
          <a:xfrm rot="1514416">
            <a:off x="3802997" y="828070"/>
            <a:ext cx="2479471" cy="4083868"/>
            <a:chOff x="2211081" y="1677192"/>
            <a:chExt cx="2479471" cy="4083868"/>
          </a:xfrm>
        </p:grpSpPr>
        <p:grpSp>
          <p:nvGrpSpPr>
            <p:cNvPr id="49" name="Group 48"/>
            <p:cNvGrpSpPr/>
            <p:nvPr/>
          </p:nvGrpSpPr>
          <p:grpSpPr>
            <a:xfrm>
              <a:off x="2211081" y="1677192"/>
              <a:ext cx="2479471" cy="4083868"/>
              <a:chOff x="2211081" y="1677192"/>
              <a:chExt cx="2479471" cy="4083868"/>
            </a:xfrm>
          </p:grpSpPr>
          <p:sp>
            <p:nvSpPr>
              <p:cNvPr id="51" name="Freeform 50">
                <a:extLst>
                  <a:ext uri="{FF2B5EF4-FFF2-40B4-BE49-F238E27FC236}">
                    <a16:creationId xmlns:a16="http://schemas.microsoft.com/office/drawing/2014/main" id="{0DC210B8-370E-4CA5-8725-F6F5DDE71719}"/>
                  </a:ext>
                </a:extLst>
              </p:cNvPr>
              <p:cNvSpPr>
                <a:spLocks noChangeAspect="1"/>
              </p:cNvSpPr>
              <p:nvPr/>
            </p:nvSpPr>
            <p:spPr bwMode="auto">
              <a:xfrm rot="21060000">
                <a:off x="2211081" y="1677192"/>
                <a:ext cx="1705250" cy="1730495"/>
              </a:xfrm>
              <a:custGeom>
                <a:avLst/>
                <a:gdLst>
                  <a:gd name="T0" fmla="*/ 509 w 569"/>
                  <a:gd name="T1" fmla="*/ 166 h 578"/>
                  <a:gd name="T2" fmla="*/ 166 w 569"/>
                  <a:gd name="T3" fmla="*/ 67 h 578"/>
                  <a:gd name="T4" fmla="*/ 67 w 569"/>
                  <a:gd name="T5" fmla="*/ 410 h 578"/>
                  <a:gd name="T6" fmla="*/ 373 w 569"/>
                  <a:gd name="T7" fmla="*/ 525 h 578"/>
                  <a:gd name="T8" fmla="*/ 452 w 569"/>
                  <a:gd name="T9" fmla="*/ 578 h 578"/>
                  <a:gd name="T10" fmla="*/ 448 w 569"/>
                  <a:gd name="T11" fmla="*/ 483 h 578"/>
                  <a:gd name="T12" fmla="*/ 509 w 569"/>
                  <a:gd name="T13" fmla="*/ 166 h 578"/>
                </a:gdLst>
                <a:ahLst/>
                <a:cxnLst>
                  <a:cxn ang="0">
                    <a:pos x="T0" y="T1"/>
                  </a:cxn>
                  <a:cxn ang="0">
                    <a:pos x="T2" y="T3"/>
                  </a:cxn>
                  <a:cxn ang="0">
                    <a:pos x="T4" y="T5"/>
                  </a:cxn>
                  <a:cxn ang="0">
                    <a:pos x="T6" y="T7"/>
                  </a:cxn>
                  <a:cxn ang="0">
                    <a:pos x="T8" y="T9"/>
                  </a:cxn>
                  <a:cxn ang="0">
                    <a:pos x="T10" y="T11"/>
                  </a:cxn>
                  <a:cxn ang="0">
                    <a:pos x="T12" y="T13"/>
                  </a:cxn>
                </a:cxnLst>
                <a:rect l="0" t="0" r="r" b="b"/>
                <a:pathLst>
                  <a:path w="569" h="578">
                    <a:moveTo>
                      <a:pt x="509" y="166"/>
                    </a:moveTo>
                    <a:cubicBezTo>
                      <a:pt x="442" y="44"/>
                      <a:pt x="288" y="0"/>
                      <a:pt x="166" y="67"/>
                    </a:cubicBezTo>
                    <a:cubicBezTo>
                      <a:pt x="44" y="134"/>
                      <a:pt x="0" y="288"/>
                      <a:pt x="67" y="410"/>
                    </a:cubicBezTo>
                    <a:cubicBezTo>
                      <a:pt x="128" y="520"/>
                      <a:pt x="259" y="567"/>
                      <a:pt x="373" y="525"/>
                    </a:cubicBezTo>
                    <a:cubicBezTo>
                      <a:pt x="452" y="578"/>
                      <a:pt x="452" y="578"/>
                      <a:pt x="452" y="578"/>
                    </a:cubicBezTo>
                    <a:cubicBezTo>
                      <a:pt x="448" y="483"/>
                      <a:pt x="448" y="483"/>
                      <a:pt x="448" y="483"/>
                    </a:cubicBezTo>
                    <a:cubicBezTo>
                      <a:pt x="540" y="407"/>
                      <a:pt x="569" y="274"/>
                      <a:pt x="509" y="166"/>
                    </a:cubicBezTo>
                    <a:close/>
                  </a:path>
                </a:pathLst>
              </a:custGeom>
              <a:solidFill>
                <a:schemeClr val="accent1"/>
              </a:solidFill>
              <a:ln>
                <a:noFill/>
              </a:ln>
            </p:spPr>
            <p:txBody>
              <a:bodyPr vert="horz" wrap="square" lIns="121867" tIns="60933" rIns="121867" bIns="6093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endParaRPr>
              </a:p>
            </p:txBody>
          </p:sp>
          <p:cxnSp>
            <p:nvCxnSpPr>
              <p:cNvPr id="52" name="Straight Connector 51"/>
              <p:cNvCxnSpPr/>
              <p:nvPr/>
            </p:nvCxnSpPr>
            <p:spPr>
              <a:xfrm rot="20085584">
                <a:off x="4049420" y="2697786"/>
                <a:ext cx="641132" cy="3063274"/>
              </a:xfrm>
              <a:prstGeom prst="line">
                <a:avLst/>
              </a:prstGeom>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rot="20085584">
              <a:off x="2669378" y="1914756"/>
              <a:ext cx="101858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bất</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tận</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54" name="Group 53"/>
          <p:cNvGrpSpPr/>
          <p:nvPr/>
        </p:nvGrpSpPr>
        <p:grpSpPr>
          <a:xfrm rot="20085584" flipH="1">
            <a:off x="5735764" y="1006861"/>
            <a:ext cx="3009596" cy="4193164"/>
            <a:chOff x="2162283" y="1468552"/>
            <a:chExt cx="3009596" cy="4193164"/>
          </a:xfrm>
        </p:grpSpPr>
        <p:grpSp>
          <p:nvGrpSpPr>
            <p:cNvPr id="55" name="Group 54"/>
            <p:cNvGrpSpPr/>
            <p:nvPr/>
          </p:nvGrpSpPr>
          <p:grpSpPr>
            <a:xfrm>
              <a:off x="2162283" y="1468552"/>
              <a:ext cx="3009596" cy="4193164"/>
              <a:chOff x="2162283" y="1468552"/>
              <a:chExt cx="3009596" cy="4193164"/>
            </a:xfrm>
          </p:grpSpPr>
          <p:sp>
            <p:nvSpPr>
              <p:cNvPr id="57" name="Freeform 56">
                <a:extLst>
                  <a:ext uri="{FF2B5EF4-FFF2-40B4-BE49-F238E27FC236}">
                    <a16:creationId xmlns:a16="http://schemas.microsoft.com/office/drawing/2014/main" id="{0DC210B8-370E-4CA5-8725-F6F5DDE71719}"/>
                  </a:ext>
                </a:extLst>
              </p:cNvPr>
              <p:cNvSpPr>
                <a:spLocks noChangeAspect="1"/>
              </p:cNvSpPr>
              <p:nvPr/>
            </p:nvSpPr>
            <p:spPr bwMode="auto">
              <a:xfrm rot="21060000">
                <a:off x="2162283" y="1468552"/>
                <a:ext cx="1949279" cy="1730495"/>
              </a:xfrm>
              <a:custGeom>
                <a:avLst/>
                <a:gdLst>
                  <a:gd name="T0" fmla="*/ 509 w 569"/>
                  <a:gd name="T1" fmla="*/ 166 h 578"/>
                  <a:gd name="T2" fmla="*/ 166 w 569"/>
                  <a:gd name="T3" fmla="*/ 67 h 578"/>
                  <a:gd name="T4" fmla="*/ 67 w 569"/>
                  <a:gd name="T5" fmla="*/ 410 h 578"/>
                  <a:gd name="T6" fmla="*/ 373 w 569"/>
                  <a:gd name="T7" fmla="*/ 525 h 578"/>
                  <a:gd name="T8" fmla="*/ 452 w 569"/>
                  <a:gd name="T9" fmla="*/ 578 h 578"/>
                  <a:gd name="T10" fmla="*/ 448 w 569"/>
                  <a:gd name="T11" fmla="*/ 483 h 578"/>
                  <a:gd name="T12" fmla="*/ 509 w 569"/>
                  <a:gd name="T13" fmla="*/ 166 h 578"/>
                </a:gdLst>
                <a:ahLst/>
                <a:cxnLst>
                  <a:cxn ang="0">
                    <a:pos x="T0" y="T1"/>
                  </a:cxn>
                  <a:cxn ang="0">
                    <a:pos x="T2" y="T3"/>
                  </a:cxn>
                  <a:cxn ang="0">
                    <a:pos x="T4" y="T5"/>
                  </a:cxn>
                  <a:cxn ang="0">
                    <a:pos x="T6" y="T7"/>
                  </a:cxn>
                  <a:cxn ang="0">
                    <a:pos x="T8" y="T9"/>
                  </a:cxn>
                  <a:cxn ang="0">
                    <a:pos x="T10" y="T11"/>
                  </a:cxn>
                  <a:cxn ang="0">
                    <a:pos x="T12" y="T13"/>
                  </a:cxn>
                </a:cxnLst>
                <a:rect l="0" t="0" r="r" b="b"/>
                <a:pathLst>
                  <a:path w="569" h="578">
                    <a:moveTo>
                      <a:pt x="509" y="166"/>
                    </a:moveTo>
                    <a:cubicBezTo>
                      <a:pt x="442" y="44"/>
                      <a:pt x="288" y="0"/>
                      <a:pt x="166" y="67"/>
                    </a:cubicBezTo>
                    <a:cubicBezTo>
                      <a:pt x="44" y="134"/>
                      <a:pt x="0" y="288"/>
                      <a:pt x="67" y="410"/>
                    </a:cubicBezTo>
                    <a:cubicBezTo>
                      <a:pt x="128" y="520"/>
                      <a:pt x="259" y="567"/>
                      <a:pt x="373" y="525"/>
                    </a:cubicBezTo>
                    <a:cubicBezTo>
                      <a:pt x="452" y="578"/>
                      <a:pt x="452" y="578"/>
                      <a:pt x="452" y="578"/>
                    </a:cubicBezTo>
                    <a:cubicBezTo>
                      <a:pt x="448" y="483"/>
                      <a:pt x="448" y="483"/>
                      <a:pt x="448" y="483"/>
                    </a:cubicBezTo>
                    <a:cubicBezTo>
                      <a:pt x="540" y="407"/>
                      <a:pt x="569" y="274"/>
                      <a:pt x="509" y="166"/>
                    </a:cubicBezTo>
                    <a:close/>
                  </a:path>
                </a:pathLst>
              </a:custGeom>
              <a:solidFill>
                <a:schemeClr val="accent1"/>
              </a:solidFill>
              <a:ln>
                <a:noFill/>
              </a:ln>
            </p:spPr>
            <p:txBody>
              <a:bodyPr vert="horz" wrap="square" lIns="121867" tIns="60933" rIns="121867" bIns="6093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FZHei-B01S" panose="02010601030101010101" pitchFamily="2" charset="-122"/>
                </a:endParaRPr>
              </a:p>
            </p:txBody>
          </p:sp>
          <p:cxnSp>
            <p:nvCxnSpPr>
              <p:cNvPr id="58" name="Straight Connector 57"/>
              <p:cNvCxnSpPr/>
              <p:nvPr/>
            </p:nvCxnSpPr>
            <p:spPr>
              <a:xfrm rot="20085584">
                <a:off x="4064975" y="2580378"/>
                <a:ext cx="1106904" cy="3081338"/>
              </a:xfrm>
              <a:prstGeom prst="line">
                <a:avLst/>
              </a:prstGeom>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rot="20085584">
              <a:off x="2486814" y="1663674"/>
              <a:ext cx="142931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đủng</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đỉnh</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1" name="TextBox 20"/>
          <p:cNvSpPr txBox="1"/>
          <p:nvPr/>
        </p:nvSpPr>
        <p:spPr>
          <a:xfrm>
            <a:off x="264826" y="525946"/>
            <a:ext cx="439869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3200" b="0" i="0" u="none" strike="noStrike" kern="1200" cap="none" spc="0" normalizeH="0" baseline="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nghĩa</a:t>
            </a:r>
            <a:r>
              <a:rPr kumimoji="0" lang="en-US" sz="3200" b="0" i="0" u="none" strike="noStrike" kern="1200" cap="none" spc="0" normalizeH="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200" b="0" i="0" u="none" strike="noStrike" kern="1200" cap="none" spc="0" normalizeH="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200" b="0" i="0" u="none" strike="noStrike" kern="1200" cap="none" spc="0" normalizeH="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như</a:t>
            </a:r>
            <a:r>
              <a:rPr kumimoji="0" lang="en-US" sz="3200" b="0" i="0" u="none" strike="noStrike" kern="1200" cap="none" spc="0" normalizeH="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en-US" sz="3200" b="0" i="0" u="none" strike="noStrike" kern="1200" cap="none" spc="0" normalizeH="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3200" b="0" i="0" u="none" strike="noStrike" kern="1200" cap="none" spc="0" normalizeH="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3200" b="0" i="0" u="none" strike="noStrike" kern="1200" cap="none" spc="0" normalizeH="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kết</a:t>
            </a:r>
            <a:r>
              <a:rPr kumimoji="0" lang="en-US" sz="3200" b="0" i="0" u="none" strike="noStrike" kern="1200" cap="none" spc="0" normalizeH="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1200" cap="none" spc="0" normalizeH="0" noProof="0" dirty="0" err="1">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rPr>
              <a:t>thúc</a:t>
            </a:r>
            <a:endParaRPr kumimoji="0" lang="en-US" sz="3200" b="0"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23"/>
          <p:cNvSpPr txBox="1"/>
          <p:nvPr/>
        </p:nvSpPr>
        <p:spPr>
          <a:xfrm>
            <a:off x="8316239" y="622232"/>
            <a:ext cx="378621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thong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thả</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chậm</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rãi</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vội</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vã</a:t>
            </a:r>
            <a:endParaRPr kumimoji="0" lang="en-US" sz="3200" b="0" i="0" u="none" strike="noStrike" kern="1200" cap="none" spc="0" normalizeH="0" baseline="0" noProof="0" dirty="0">
              <a:ln>
                <a:noFill/>
              </a:ln>
              <a:solidFill>
                <a:srgbClr val="7030A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31" name="图片 4">
            <a:extLst>
              <a:ext uri="{FF2B5EF4-FFF2-40B4-BE49-F238E27FC236}">
                <a16:creationId xmlns:a16="http://schemas.microsoft.com/office/drawing/2014/main" id="{64362AE1-BE37-4B19-862D-2DB19935AA9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2747" b="93645" l="58887" r="86816">
                        <a14:foregroundMark x1="63281" y1="76260" x2="64746" y2="78963"/>
                        <a14:foregroundMark x1="67773" y1="64427" x2="67090" y2="65011"/>
                      </a14:backgroundRemoval>
                    </a14:imgEffect>
                  </a14:imgLayer>
                </a14:imgProps>
              </a:ext>
              <a:ext uri="{28A0092B-C50C-407E-A947-70E740481C1C}">
                <a14:useLocalDpi xmlns:a14="http://schemas.microsoft.com/office/drawing/2010/main" val="0"/>
              </a:ext>
            </a:extLst>
          </a:blip>
          <a:srcRect l="55517" t="62202" r="18840" b="5079"/>
          <a:stretch/>
        </p:blipFill>
        <p:spPr>
          <a:xfrm>
            <a:off x="5125665" y="3885780"/>
            <a:ext cx="1862863" cy="3177804"/>
          </a:xfrm>
          <a:prstGeom prst="rect">
            <a:avLst/>
          </a:prstGeom>
        </p:spPr>
      </p:pic>
    </p:spTree>
    <p:extLst>
      <p:ext uri="{BB962C8B-B14F-4D97-AF65-F5344CB8AC3E}">
        <p14:creationId xmlns:p14="http://schemas.microsoft.com/office/powerpoint/2010/main" val="2814571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anim calcmode="lin" valueType="num">
                                      <p:cBhvr>
                                        <p:cTn id="15" dur="500" fill="hold"/>
                                        <p:tgtEl>
                                          <p:spTgt spid="21"/>
                                        </p:tgtEl>
                                        <p:attrNameLst>
                                          <p:attrName>ppt_x</p:attrName>
                                        </p:attrNameLst>
                                      </p:cBhvr>
                                      <p:tavLst>
                                        <p:tav tm="0">
                                          <p:val>
                                            <p:strVal val="#ppt_x"/>
                                          </p:val>
                                        </p:tav>
                                        <p:tav tm="100000">
                                          <p:val>
                                            <p:strVal val="#ppt_x"/>
                                          </p:val>
                                        </p:tav>
                                      </p:tavLst>
                                    </p:anim>
                                    <p:anim calcmode="lin" valueType="num">
                                      <p:cBhvr>
                                        <p:cTn id="1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anim calcmode="lin" valueType="num">
                                      <p:cBhvr>
                                        <p:cTn id="29" dur="500" fill="hold"/>
                                        <p:tgtEl>
                                          <p:spTgt spid="24"/>
                                        </p:tgtEl>
                                        <p:attrNameLst>
                                          <p:attrName>ppt_x</p:attrName>
                                        </p:attrNameLst>
                                      </p:cBhvr>
                                      <p:tavLst>
                                        <p:tav tm="0">
                                          <p:val>
                                            <p:strVal val="#ppt_x"/>
                                          </p:val>
                                        </p:tav>
                                        <p:tav tm="100000">
                                          <p:val>
                                            <p:strVal val="#ppt_x"/>
                                          </p:val>
                                        </p:tav>
                                      </p:tavLst>
                                    </p:anim>
                                    <p:anim calcmode="lin" valueType="num">
                                      <p:cBhvr>
                                        <p:cTn id="30"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p:nvSpPr>
        <p:spPr>
          <a:xfrm>
            <a:off x="862354"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Cùng</a:t>
            </a:r>
            <a:r>
              <a:rPr kumimoji="0" lang="en-US" altLang="zh-CN"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altLang="zh-CN"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endParaRPr kumimoji="0" lang="zh-CN" altLang="en-US" sz="36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4" name="Picture 23"/>
          <p:cNvPicPr>
            <a:picLocks noChangeAspect="1"/>
          </p:cNvPicPr>
          <p:nvPr/>
        </p:nvPicPr>
        <p:blipFill>
          <a:blip r:embed="rId8"/>
          <a:stretch>
            <a:fillRect/>
          </a:stretch>
        </p:blipFill>
        <p:spPr>
          <a:xfrm rot="16200000">
            <a:off x="606694" y="247791"/>
            <a:ext cx="646331" cy="646331"/>
          </a:xfrm>
          <a:prstGeom prst="rect">
            <a:avLst/>
          </a:prstGeom>
        </p:spPr>
      </p:pic>
      <p:grpSp>
        <p:nvGrpSpPr>
          <p:cNvPr id="25" name="PA_库_组合 5"/>
          <p:cNvGrpSpPr/>
          <p:nvPr>
            <p:custDataLst>
              <p:tags r:id="rId1"/>
            </p:custDataLst>
          </p:nvPr>
        </p:nvGrpSpPr>
        <p:grpSpPr>
          <a:xfrm>
            <a:off x="646331" y="1091790"/>
            <a:ext cx="587835" cy="733599"/>
            <a:chOff x="1836100" y="2332000"/>
            <a:chExt cx="1572829" cy="895643"/>
          </a:xfrm>
        </p:grpSpPr>
        <p:sp>
          <p:nvSpPr>
            <p:cNvPr id="26"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7"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文本框 12"/>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30" name="Rectangle 29"/>
          <p:cNvSpPr/>
          <p:nvPr/>
        </p:nvSpPr>
        <p:spPr>
          <a:xfrm>
            <a:off x="1378524" y="1194118"/>
            <a:ext cx="9762841" cy="584775"/>
          </a:xfrm>
          <a:prstGeom prst="rect">
            <a:avLst/>
          </a:prstGeom>
        </p:spPr>
        <p:txBody>
          <a:bodyPr wrap="square">
            <a:spAutoFit/>
          </a:bodyPr>
          <a:lstStyle/>
          <a:p>
            <a:pPr lvl="0" algn="just">
              <a:defRPr/>
            </a:pP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Mặt</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trời</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lạ</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endParaRPr lang="zh-CN" altLang="en-US"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37" name="PA_库_组合 5"/>
          <p:cNvGrpSpPr/>
          <p:nvPr>
            <p:custDataLst>
              <p:tags r:id="rId2"/>
            </p:custDataLst>
          </p:nvPr>
        </p:nvGrpSpPr>
        <p:grpSpPr>
          <a:xfrm>
            <a:off x="646331" y="2109081"/>
            <a:ext cx="587835" cy="733599"/>
            <a:chOff x="1836100" y="2332000"/>
            <a:chExt cx="1572829" cy="895643"/>
          </a:xfrm>
        </p:grpSpPr>
        <p:sp>
          <p:nvSpPr>
            <p:cNvPr id="38"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文本框 12"/>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41" name="Rectangle 40"/>
          <p:cNvSpPr/>
          <p:nvPr/>
        </p:nvSpPr>
        <p:spPr>
          <a:xfrm>
            <a:off x="1378524" y="2211409"/>
            <a:ext cx="9762841" cy="584775"/>
          </a:xfrm>
          <a:prstGeom prst="rect">
            <a:avLst/>
          </a:prstGeom>
        </p:spPr>
        <p:txBody>
          <a:bodyPr wrap="square">
            <a:spAutoFit/>
          </a:bodyPr>
          <a:lstStyle/>
          <a:p>
            <a:pPr lvl="0" algn="just">
              <a:defRPr/>
            </a:pP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Nắng</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mùa</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hè</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mang</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đến</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cho</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cuộc</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sống</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những</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ích</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lợi</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42" name="PA_库_组合 5"/>
          <p:cNvGrpSpPr/>
          <p:nvPr>
            <p:custDataLst>
              <p:tags r:id="rId3"/>
            </p:custDataLst>
          </p:nvPr>
        </p:nvGrpSpPr>
        <p:grpSpPr>
          <a:xfrm>
            <a:off x="665190" y="3239046"/>
            <a:ext cx="587835" cy="733599"/>
            <a:chOff x="1836100" y="2332000"/>
            <a:chExt cx="1572829" cy="895643"/>
          </a:xfrm>
        </p:grpSpPr>
        <p:sp>
          <p:nvSpPr>
            <p:cNvPr id="43"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5" name="文本框 12"/>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46" name="Rectangle 45"/>
          <p:cNvSpPr/>
          <p:nvPr/>
        </p:nvSpPr>
        <p:spPr>
          <a:xfrm>
            <a:off x="1397383" y="3341374"/>
            <a:ext cx="10207394"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a:t>
            </a:r>
            <a:r>
              <a:rPr kumimoji="0" lang="en-US" altLang="zh-CN" sz="3200" b="0"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altLang="zh-CN" sz="3200" b="0"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altLang="zh-CN" sz="3200" b="0"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altLang="zh-CN" sz="3200" b="0"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altLang="zh-CN" sz="3200" b="0"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altLang="zh-CN" sz="3200" b="0"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đặc</a:t>
            </a:r>
            <a:r>
              <a:rPr kumimoji="0" lang="en-US" altLang="zh-CN" sz="3200" b="0"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biệt</a:t>
            </a:r>
            <a:endParaRPr kumimoji="0" lang="zh-CN" altLang="en-US" sz="32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47" name="PA_库_组合 5"/>
          <p:cNvGrpSpPr/>
          <p:nvPr>
            <p:custDataLst>
              <p:tags r:id="rId4"/>
            </p:custDataLst>
          </p:nvPr>
        </p:nvGrpSpPr>
        <p:grpSpPr>
          <a:xfrm>
            <a:off x="665190" y="4320524"/>
            <a:ext cx="587835" cy="733599"/>
            <a:chOff x="1836100" y="2332000"/>
            <a:chExt cx="1572829" cy="895643"/>
          </a:xfrm>
        </p:grpSpPr>
        <p:sp>
          <p:nvSpPr>
            <p:cNvPr id="48"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0" name="文本框 12"/>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51" name="Rectangle 50"/>
          <p:cNvSpPr/>
          <p:nvPr/>
        </p:nvSpPr>
        <p:spPr>
          <a:xfrm>
            <a:off x="1337153" y="4394935"/>
            <a:ext cx="10327853" cy="584775"/>
          </a:xfrm>
          <a:prstGeom prst="rect">
            <a:avLst/>
          </a:prstGeom>
        </p:spPr>
        <p:txBody>
          <a:bodyPr wrap="square">
            <a:spAutoFit/>
          </a:bodyPr>
          <a:lstStyle/>
          <a:p>
            <a:pPr lvl="0" algn="just">
              <a:defRPr/>
            </a:pPr>
            <a:r>
              <a:rPr lang="vi-VN"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 sao bạn nhỏ thấy “mùa hè thật sung sướng”</a:t>
            </a:r>
          </a:p>
        </p:txBody>
      </p:sp>
      <p:grpSp>
        <p:nvGrpSpPr>
          <p:cNvPr id="52" name="Group 51"/>
          <p:cNvGrpSpPr/>
          <p:nvPr/>
        </p:nvGrpSpPr>
        <p:grpSpPr>
          <a:xfrm>
            <a:off x="9240409" y="-448419"/>
            <a:ext cx="2844126" cy="2557500"/>
            <a:chOff x="7656473" y="831396"/>
            <a:chExt cx="3689350" cy="3269584"/>
          </a:xfrm>
        </p:grpSpPr>
        <p:pic>
          <p:nvPicPr>
            <p:cNvPr id="53" name="图片 2" descr="2"/>
            <p:cNvPicPr>
              <a:picLocks noChangeAspect="1"/>
            </p:cNvPicPr>
            <p:nvPr/>
          </p:nvPicPr>
          <p:blipFill>
            <a:blip r:embed="rId9"/>
            <a:stretch>
              <a:fillRect/>
            </a:stretch>
          </p:blipFill>
          <p:spPr>
            <a:xfrm>
              <a:off x="7656473" y="831396"/>
              <a:ext cx="3689350" cy="3127375"/>
            </a:xfrm>
            <a:prstGeom prst="rect">
              <a:avLst/>
            </a:prstGeom>
          </p:spPr>
        </p:pic>
        <p:sp>
          <p:nvSpPr>
            <p:cNvPr id="54" name="Rounded Rectangle 53"/>
            <p:cNvSpPr/>
            <p:nvPr/>
          </p:nvSpPr>
          <p:spPr>
            <a:xfrm>
              <a:off x="8086969" y="3013280"/>
              <a:ext cx="2912297" cy="10877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9" name="PA_库_组合 5">
            <a:extLst>
              <a:ext uri="{FF2B5EF4-FFF2-40B4-BE49-F238E27FC236}">
                <a16:creationId xmlns:a16="http://schemas.microsoft.com/office/drawing/2014/main" id="{5C8618A6-7B60-4A49-88B0-511C5101C377}"/>
              </a:ext>
            </a:extLst>
          </p:cNvPr>
          <p:cNvGrpSpPr/>
          <p:nvPr>
            <p:custDataLst>
              <p:tags r:id="rId5"/>
            </p:custDataLst>
          </p:nvPr>
        </p:nvGrpSpPr>
        <p:grpSpPr>
          <a:xfrm>
            <a:off x="684049" y="5347972"/>
            <a:ext cx="587835" cy="733599"/>
            <a:chOff x="1836100" y="2332000"/>
            <a:chExt cx="1572829" cy="895643"/>
          </a:xfrm>
        </p:grpSpPr>
        <p:sp>
          <p:nvSpPr>
            <p:cNvPr id="31" name="任意多边形 10">
              <a:extLst>
                <a:ext uri="{FF2B5EF4-FFF2-40B4-BE49-F238E27FC236}">
                  <a16:creationId xmlns:a16="http://schemas.microsoft.com/office/drawing/2014/main" id="{16FD1388-3F7F-4811-A4CD-23623EC9CFAD}"/>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任意多边形 11">
              <a:extLst>
                <a:ext uri="{FF2B5EF4-FFF2-40B4-BE49-F238E27FC236}">
                  <a16:creationId xmlns:a16="http://schemas.microsoft.com/office/drawing/2014/main" id="{687198A4-3C2E-4319-A7C5-5B8A62B2B9C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文本框 12">
              <a:extLst>
                <a:ext uri="{FF2B5EF4-FFF2-40B4-BE49-F238E27FC236}">
                  <a16:creationId xmlns:a16="http://schemas.microsoft.com/office/drawing/2014/main" id="{DC41E2D5-C362-476F-9BEF-FD656118F708}"/>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34" name="Rectangle 33">
            <a:extLst>
              <a:ext uri="{FF2B5EF4-FFF2-40B4-BE49-F238E27FC236}">
                <a16:creationId xmlns:a16="http://schemas.microsoft.com/office/drawing/2014/main" id="{ECFC2B4D-6F44-452E-89E0-118680B6F5F2}"/>
              </a:ext>
            </a:extLst>
          </p:cNvPr>
          <p:cNvSpPr/>
          <p:nvPr/>
        </p:nvSpPr>
        <p:spPr>
          <a:xfrm>
            <a:off x="1356012" y="5422383"/>
            <a:ext cx="10327853" cy="584775"/>
          </a:xfrm>
          <a:prstGeom prst="rect">
            <a:avLst/>
          </a:prstGeom>
        </p:spPr>
        <p:txBody>
          <a:bodyPr wrap="square">
            <a:spAutoFit/>
          </a:bodyPr>
          <a:lstStyle/>
          <a:p>
            <a:pPr lvl="0" algn="just">
              <a:defRPr/>
            </a:pPr>
            <a:r>
              <a:rPr lang="vi-VN"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em, hình ảnh “ngày dài lấp lánh” chỉ điều gì? </a:t>
            </a:r>
          </a:p>
        </p:txBody>
      </p:sp>
    </p:spTree>
    <p:extLst>
      <p:ext uri="{BB962C8B-B14F-4D97-AF65-F5344CB8AC3E}">
        <p14:creationId xmlns:p14="http://schemas.microsoft.com/office/powerpoint/2010/main" val="6289740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750"/>
                                        <p:tgtEl>
                                          <p:spTgt spid="30"/>
                                        </p:tgtEl>
                                      </p:cBhvr>
                                    </p:animEffect>
                                    <p:anim calcmode="lin" valueType="num">
                                      <p:cBhvr>
                                        <p:cTn id="11" dur="750" fill="hold"/>
                                        <p:tgtEl>
                                          <p:spTgt spid="30"/>
                                        </p:tgtEl>
                                        <p:attrNameLst>
                                          <p:attrName>ppt_x</p:attrName>
                                        </p:attrNameLst>
                                      </p:cBhvr>
                                      <p:tavLst>
                                        <p:tav tm="0">
                                          <p:val>
                                            <p:strVal val="#ppt_x"/>
                                          </p:val>
                                        </p:tav>
                                        <p:tav tm="100000">
                                          <p:val>
                                            <p:strVal val="#ppt_x"/>
                                          </p:val>
                                        </p:tav>
                                      </p:tavLst>
                                    </p:anim>
                                    <p:anim calcmode="lin" valueType="num">
                                      <p:cBhvr>
                                        <p:cTn id="12" dur="7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750"/>
                                        <p:tgtEl>
                                          <p:spTgt spid="37"/>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750"/>
                                        <p:tgtEl>
                                          <p:spTgt spid="41"/>
                                        </p:tgtEl>
                                      </p:cBhvr>
                                    </p:animEffect>
                                    <p:anim calcmode="lin" valueType="num">
                                      <p:cBhvr>
                                        <p:cTn id="21" dur="750" fill="hold"/>
                                        <p:tgtEl>
                                          <p:spTgt spid="41"/>
                                        </p:tgtEl>
                                        <p:attrNameLst>
                                          <p:attrName>ppt_x</p:attrName>
                                        </p:attrNameLst>
                                      </p:cBhvr>
                                      <p:tavLst>
                                        <p:tav tm="0">
                                          <p:val>
                                            <p:strVal val="#ppt_x"/>
                                          </p:val>
                                        </p:tav>
                                        <p:tav tm="100000">
                                          <p:val>
                                            <p:strVal val="#ppt_x"/>
                                          </p:val>
                                        </p:tav>
                                      </p:tavLst>
                                    </p:anim>
                                    <p:anim calcmode="lin" valueType="num">
                                      <p:cBhvr>
                                        <p:cTn id="22" dur="75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750"/>
                                        <p:tgtEl>
                                          <p:spTgt spid="42"/>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750"/>
                                        <p:tgtEl>
                                          <p:spTgt spid="46"/>
                                        </p:tgtEl>
                                      </p:cBhvr>
                                    </p:animEffect>
                                    <p:anim calcmode="lin" valueType="num">
                                      <p:cBhvr>
                                        <p:cTn id="31" dur="750" fill="hold"/>
                                        <p:tgtEl>
                                          <p:spTgt spid="46"/>
                                        </p:tgtEl>
                                        <p:attrNameLst>
                                          <p:attrName>ppt_x</p:attrName>
                                        </p:attrNameLst>
                                      </p:cBhvr>
                                      <p:tavLst>
                                        <p:tav tm="0">
                                          <p:val>
                                            <p:strVal val="#ppt_x"/>
                                          </p:val>
                                        </p:tav>
                                        <p:tav tm="100000">
                                          <p:val>
                                            <p:strVal val="#ppt_x"/>
                                          </p:val>
                                        </p:tav>
                                      </p:tavLst>
                                    </p:anim>
                                    <p:anim calcmode="lin" valueType="num">
                                      <p:cBhvr>
                                        <p:cTn id="32" dur="75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750"/>
                                        <p:tgtEl>
                                          <p:spTgt spid="47"/>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750"/>
                                        <p:tgtEl>
                                          <p:spTgt spid="51"/>
                                        </p:tgtEl>
                                      </p:cBhvr>
                                    </p:animEffect>
                                    <p:anim calcmode="lin" valueType="num">
                                      <p:cBhvr>
                                        <p:cTn id="41" dur="750" fill="hold"/>
                                        <p:tgtEl>
                                          <p:spTgt spid="51"/>
                                        </p:tgtEl>
                                        <p:attrNameLst>
                                          <p:attrName>ppt_x</p:attrName>
                                        </p:attrNameLst>
                                      </p:cBhvr>
                                      <p:tavLst>
                                        <p:tav tm="0">
                                          <p:val>
                                            <p:strVal val="#ppt_x"/>
                                          </p:val>
                                        </p:tav>
                                        <p:tav tm="100000">
                                          <p:val>
                                            <p:strVal val="#ppt_x"/>
                                          </p:val>
                                        </p:tav>
                                      </p:tavLst>
                                    </p:anim>
                                    <p:anim calcmode="lin" valueType="num">
                                      <p:cBhvr>
                                        <p:cTn id="42" dur="75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750"/>
                                        <p:tgtEl>
                                          <p:spTgt spid="2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750"/>
                                        <p:tgtEl>
                                          <p:spTgt spid="34"/>
                                        </p:tgtEl>
                                      </p:cBhvr>
                                    </p:animEffect>
                                    <p:anim calcmode="lin" valueType="num">
                                      <p:cBhvr>
                                        <p:cTn id="51" dur="750" fill="hold"/>
                                        <p:tgtEl>
                                          <p:spTgt spid="34"/>
                                        </p:tgtEl>
                                        <p:attrNameLst>
                                          <p:attrName>ppt_x</p:attrName>
                                        </p:attrNameLst>
                                      </p:cBhvr>
                                      <p:tavLst>
                                        <p:tav tm="0">
                                          <p:val>
                                            <p:strVal val="#ppt_x"/>
                                          </p:val>
                                        </p:tav>
                                        <p:tav tm="100000">
                                          <p:val>
                                            <p:strVal val="#ppt_x"/>
                                          </p:val>
                                        </p:tav>
                                      </p:tavLst>
                                    </p:anim>
                                    <p:anim calcmode="lin" valueType="num">
                                      <p:cBhvr>
                                        <p:cTn id="52" dur="75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1" grpId="0"/>
      <p:bldP spid="46" grpId="0"/>
      <p:bldP spid="51"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p:nvSpPr>
        <p:spPr>
          <a:xfrm>
            <a:off x="862354"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24" name="Picture 23"/>
          <p:cNvPicPr>
            <a:picLocks noChangeAspect="1"/>
          </p:cNvPicPr>
          <p:nvPr/>
        </p:nvPicPr>
        <p:blipFill>
          <a:blip r:embed="rId4"/>
          <a:stretch>
            <a:fillRect/>
          </a:stretch>
        </p:blipFill>
        <p:spPr>
          <a:xfrm rot="16200000">
            <a:off x="606694" y="247791"/>
            <a:ext cx="646331" cy="646331"/>
          </a:xfrm>
          <a:prstGeom prst="rect">
            <a:avLst/>
          </a:prstGeom>
        </p:spPr>
      </p:pic>
      <p:grpSp>
        <p:nvGrpSpPr>
          <p:cNvPr id="25" name="PA_库_组合 5"/>
          <p:cNvGrpSpPr/>
          <p:nvPr>
            <p:custDataLst>
              <p:tags r:id="rId1"/>
            </p:custDataLst>
          </p:nvPr>
        </p:nvGrpSpPr>
        <p:grpSpPr>
          <a:xfrm>
            <a:off x="4857218" y="780041"/>
            <a:ext cx="587835" cy="733599"/>
            <a:chOff x="1836100" y="2332000"/>
            <a:chExt cx="1572829" cy="895643"/>
          </a:xfrm>
        </p:grpSpPr>
        <p:sp>
          <p:nvSpPr>
            <p:cNvPr id="26"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7"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8" name="文本框 12"/>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1</a:t>
              </a:r>
            </a:p>
          </p:txBody>
        </p:sp>
      </p:grpSp>
      <p:sp>
        <p:nvSpPr>
          <p:cNvPr id="30" name="Rectangle 29"/>
          <p:cNvSpPr/>
          <p:nvPr/>
        </p:nvSpPr>
        <p:spPr>
          <a:xfrm>
            <a:off x="5519614" y="928865"/>
            <a:ext cx="9762841" cy="5847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altLang="zh-CN" sz="3200" b="0"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altLang="zh-CN" sz="3200" b="0"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altLang="zh-CN" sz="3200" b="0"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altLang="zh-CN" sz="3200" b="0"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200" b="0"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r>
              <a:rPr kumimoji="0" lang="en-US" altLang="zh-CN" sz="3200" b="0"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zh-CN" altLang="en-US" sz="3200" b="0"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ectangle 28"/>
          <p:cNvSpPr/>
          <p:nvPr/>
        </p:nvSpPr>
        <p:spPr>
          <a:xfrm>
            <a:off x="5151136" y="1708960"/>
            <a:ext cx="10499799" cy="1815882"/>
          </a:xfrm>
          <a:prstGeom prst="rect">
            <a:avLst/>
          </a:prstGeom>
        </p:spPr>
        <p:txBody>
          <a:bodyPr wrap="square">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Sớm nay em thức dậy</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 sáng tự bao giờ</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Mùa hè kì lạ chưa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trời ưa dậy sớm.</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Rounded Rectangle 30"/>
          <p:cNvSpPr/>
          <p:nvPr/>
        </p:nvSpPr>
        <p:spPr>
          <a:xfrm>
            <a:off x="4931044" y="1662464"/>
            <a:ext cx="4203432" cy="1815882"/>
          </a:xfrm>
          <a:prstGeom prst="roundRect">
            <a:avLst>
              <a:gd name="adj" fmla="val 11248"/>
            </a:avLst>
          </a:prstGeom>
          <a:noFill/>
          <a:ln w="28575" cap="flat" cmpd="sng" algn="ctr">
            <a:solidFill>
              <a:srgbClr val="C4620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Arial"/>
              <a:sym typeface="Arial"/>
            </a:endParaRPr>
          </a:p>
        </p:txBody>
      </p:sp>
      <p:sp>
        <p:nvSpPr>
          <p:cNvPr id="32" name="Teardrop 31"/>
          <p:cNvSpPr/>
          <p:nvPr/>
        </p:nvSpPr>
        <p:spPr>
          <a:xfrm>
            <a:off x="4359643" y="1777891"/>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14" name="Rounded Rectangle 13">
            <a:extLst>
              <a:ext uri="{FF2B5EF4-FFF2-40B4-BE49-F238E27FC236}">
                <a16:creationId xmlns:a16="http://schemas.microsoft.com/office/drawing/2014/main" id="{5CC25376-DE95-417F-B440-9AF16C1EECD0}"/>
              </a:ext>
            </a:extLst>
          </p:cNvPr>
          <p:cNvSpPr/>
          <p:nvPr/>
        </p:nvSpPr>
        <p:spPr>
          <a:xfrm>
            <a:off x="4510775" y="4015409"/>
            <a:ext cx="4839923" cy="14045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defTabSz="457200">
              <a:defRPr/>
            </a:pPr>
            <a:r>
              <a:rPr lang="vi-VN"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Mặt trời mùa hè kì lạ ở chỗ là ưa dậy sớm</a:t>
            </a:r>
          </a:p>
        </p:txBody>
      </p:sp>
    </p:spTree>
    <p:extLst>
      <p:ext uri="{BB962C8B-B14F-4D97-AF65-F5344CB8AC3E}">
        <p14:creationId xmlns:p14="http://schemas.microsoft.com/office/powerpoint/2010/main" val="20783998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p:nvSpPr>
        <p:spPr>
          <a:xfrm>
            <a:off x="862354"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24" name="Picture 23"/>
          <p:cNvPicPr>
            <a:picLocks noChangeAspect="1"/>
          </p:cNvPicPr>
          <p:nvPr/>
        </p:nvPicPr>
        <p:blipFill>
          <a:blip r:embed="rId4"/>
          <a:stretch>
            <a:fillRect/>
          </a:stretch>
        </p:blipFill>
        <p:spPr>
          <a:xfrm rot="16200000">
            <a:off x="606694" y="247791"/>
            <a:ext cx="646331" cy="646331"/>
          </a:xfrm>
          <a:prstGeom prst="rect">
            <a:avLst/>
          </a:prstGeom>
        </p:spPr>
      </p:pic>
      <p:grpSp>
        <p:nvGrpSpPr>
          <p:cNvPr id="25" name="PA_库_组合 5"/>
          <p:cNvGrpSpPr/>
          <p:nvPr>
            <p:custDataLst>
              <p:tags r:id="rId1"/>
            </p:custDataLst>
          </p:nvPr>
        </p:nvGrpSpPr>
        <p:grpSpPr>
          <a:xfrm>
            <a:off x="1398400" y="854452"/>
            <a:ext cx="587835" cy="733599"/>
            <a:chOff x="1836100" y="2332000"/>
            <a:chExt cx="1572829" cy="895643"/>
          </a:xfrm>
        </p:grpSpPr>
        <p:sp>
          <p:nvSpPr>
            <p:cNvPr id="26"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7"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8" name="文本框 12"/>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2</a:t>
              </a:r>
            </a:p>
          </p:txBody>
        </p:sp>
      </p:grpSp>
      <p:sp>
        <p:nvSpPr>
          <p:cNvPr id="30" name="Rectangle 29"/>
          <p:cNvSpPr/>
          <p:nvPr/>
        </p:nvSpPr>
        <p:spPr>
          <a:xfrm>
            <a:off x="2005094" y="928865"/>
            <a:ext cx="9742958" cy="584775"/>
          </a:xfrm>
          <a:prstGeom prst="rect">
            <a:avLst/>
          </a:prstGeom>
        </p:spPr>
        <p:txBody>
          <a:bodyPr wrap="square">
            <a:spAutoFit/>
          </a:bodyPr>
          <a:lstStyle/>
          <a:p>
            <a:pPr lvl="0" algn="ctr">
              <a:defRPr/>
            </a:pP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Nắng</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mùa</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hè</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mang</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đến</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cho</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cuộc</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sống</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những</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ích</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lợi</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9" name="Rectangle 28"/>
          <p:cNvSpPr/>
          <p:nvPr/>
        </p:nvSpPr>
        <p:spPr>
          <a:xfrm>
            <a:off x="4152966" y="1911223"/>
            <a:ext cx="10499799" cy="1815882"/>
          </a:xfrm>
          <a:prstGeom prst="rect">
            <a:avLst/>
          </a:prstGeom>
        </p:spPr>
        <p:txBody>
          <a:bodyPr wrap="square">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 cho cây chóng lớn</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Cho hoa lá thêm màu</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Cho mình chơi thật lâu</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Ngày hè dài bất tận.</a:t>
            </a:r>
          </a:p>
        </p:txBody>
      </p:sp>
      <p:sp>
        <p:nvSpPr>
          <p:cNvPr id="31" name="Rounded Rectangle 30"/>
          <p:cNvSpPr/>
          <p:nvPr/>
        </p:nvSpPr>
        <p:spPr>
          <a:xfrm>
            <a:off x="3927192" y="1911223"/>
            <a:ext cx="4203432" cy="1815882"/>
          </a:xfrm>
          <a:prstGeom prst="roundRect">
            <a:avLst>
              <a:gd name="adj" fmla="val 11248"/>
            </a:avLst>
          </a:prstGeom>
          <a:noFill/>
          <a:ln w="28575" cap="flat" cmpd="sng" algn="ctr">
            <a:solidFill>
              <a:srgbClr val="C4620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Arial"/>
              <a:sym typeface="Arial"/>
            </a:endParaRPr>
          </a:p>
        </p:txBody>
      </p:sp>
      <p:sp>
        <p:nvSpPr>
          <p:cNvPr id="32" name="Teardrop 31"/>
          <p:cNvSpPr/>
          <p:nvPr/>
        </p:nvSpPr>
        <p:spPr>
          <a:xfrm>
            <a:off x="3355791" y="2026650"/>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
        <p:nvSpPr>
          <p:cNvPr id="14" name="Rounded Rectangle 13">
            <a:extLst>
              <a:ext uri="{FF2B5EF4-FFF2-40B4-BE49-F238E27FC236}">
                <a16:creationId xmlns:a16="http://schemas.microsoft.com/office/drawing/2014/main" id="{5CC25376-DE95-417F-B440-9AF16C1EECD0}"/>
              </a:ext>
            </a:extLst>
          </p:cNvPr>
          <p:cNvSpPr/>
          <p:nvPr/>
        </p:nvSpPr>
        <p:spPr>
          <a:xfrm>
            <a:off x="1670569" y="4124688"/>
            <a:ext cx="9660835" cy="21866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defTabSz="457200">
              <a:defRPr/>
            </a:pPr>
            <a:r>
              <a:rPr lang="vi-VN" altLang="zh-C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Nắng mùa hè mang đến cho cuộc sống nhiều ích lợi:</a:t>
            </a:r>
          </a:p>
          <a:p>
            <a:pPr lvl="0" algn="just" defTabSz="457200">
              <a:defRPr/>
            </a:pPr>
            <a:r>
              <a:rPr lang="vi-VN" altLang="zh-C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Đối với cây: làm cho cây chóng lớn</a:t>
            </a:r>
          </a:p>
          <a:p>
            <a:pPr lvl="0" algn="just" defTabSz="457200">
              <a:defRPr/>
            </a:pPr>
            <a:r>
              <a:rPr lang="vi-VN" altLang="zh-C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Đối với hoa lá: cho lá thêm màu sắc</a:t>
            </a:r>
          </a:p>
          <a:p>
            <a:pPr lvl="0" algn="just" defTabSz="457200">
              <a:defRPr/>
            </a:pPr>
            <a:r>
              <a:rPr lang="vi-VN" altLang="zh-C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Đối với các bạn nhỏ: cho các bạn nhỏ được nghỉ học</a:t>
            </a:r>
          </a:p>
        </p:txBody>
      </p:sp>
    </p:spTree>
    <p:extLst>
      <p:ext uri="{BB962C8B-B14F-4D97-AF65-F5344CB8AC3E}">
        <p14:creationId xmlns:p14="http://schemas.microsoft.com/office/powerpoint/2010/main" val="35914682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p:nvSpPr>
        <p:spPr>
          <a:xfrm>
            <a:off x="862354"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24" name="Picture 23"/>
          <p:cNvPicPr>
            <a:picLocks noChangeAspect="1"/>
          </p:cNvPicPr>
          <p:nvPr/>
        </p:nvPicPr>
        <p:blipFill>
          <a:blip r:embed="rId4"/>
          <a:stretch>
            <a:fillRect/>
          </a:stretch>
        </p:blipFill>
        <p:spPr>
          <a:xfrm rot="16200000">
            <a:off x="606694" y="247791"/>
            <a:ext cx="646331" cy="646331"/>
          </a:xfrm>
          <a:prstGeom prst="rect">
            <a:avLst/>
          </a:prstGeom>
        </p:spPr>
      </p:pic>
      <p:grpSp>
        <p:nvGrpSpPr>
          <p:cNvPr id="25" name="PA_库_组合 5"/>
          <p:cNvGrpSpPr/>
          <p:nvPr>
            <p:custDataLst>
              <p:tags r:id="rId1"/>
            </p:custDataLst>
          </p:nvPr>
        </p:nvGrpSpPr>
        <p:grpSpPr>
          <a:xfrm>
            <a:off x="1398400" y="854452"/>
            <a:ext cx="587835" cy="733599"/>
            <a:chOff x="1836100" y="2332000"/>
            <a:chExt cx="1572829" cy="895643"/>
          </a:xfrm>
        </p:grpSpPr>
        <p:sp>
          <p:nvSpPr>
            <p:cNvPr id="26"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7"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8" name="文本框 12"/>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3</a:t>
              </a:r>
            </a:p>
          </p:txBody>
        </p:sp>
      </p:grpSp>
      <p:sp>
        <p:nvSpPr>
          <p:cNvPr id="30" name="Rectangle 29"/>
          <p:cNvSpPr/>
          <p:nvPr/>
        </p:nvSpPr>
        <p:spPr>
          <a:xfrm>
            <a:off x="2005094" y="928865"/>
            <a:ext cx="9742958" cy="584775"/>
          </a:xfrm>
          <a:prstGeom prst="rect">
            <a:avLst/>
          </a:prstGeom>
        </p:spPr>
        <p:txBody>
          <a:bodyPr wrap="square">
            <a:spAutoFit/>
          </a:bodyPr>
          <a:lstStyle/>
          <a:p>
            <a:pPr lvl="0" algn="just">
              <a:defRPr/>
            </a:pP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Ngày</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mùa</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hè</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gì</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đặc</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200"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biệt</a:t>
            </a:r>
            <a:endParaRPr lang="zh-CN" altLang="en-US"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Rectangle 28"/>
          <p:cNvSpPr/>
          <p:nvPr/>
        </p:nvSpPr>
        <p:spPr>
          <a:xfrm>
            <a:off x="1825598" y="1790525"/>
            <a:ext cx="4203433"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cho cây chóng lớn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 hoa lá thêm màu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 mình chơi thật lâu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hè dài bất tận.</a:t>
            </a:r>
          </a:p>
        </p:txBody>
      </p:sp>
      <p:sp>
        <p:nvSpPr>
          <p:cNvPr id="31" name="Rounded Rectangle 30"/>
          <p:cNvSpPr/>
          <p:nvPr/>
        </p:nvSpPr>
        <p:spPr>
          <a:xfrm>
            <a:off x="1712922" y="1689288"/>
            <a:ext cx="4203432" cy="1815882"/>
          </a:xfrm>
          <a:prstGeom prst="roundRect">
            <a:avLst>
              <a:gd name="adj" fmla="val 11248"/>
            </a:avLst>
          </a:prstGeom>
          <a:noFill/>
          <a:ln w="28575" cap="flat" cmpd="sng" algn="ctr">
            <a:solidFill>
              <a:srgbClr val="C4620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Arial"/>
              <a:sym typeface="Arial"/>
            </a:endParaRPr>
          </a:p>
        </p:txBody>
      </p:sp>
      <p:sp>
        <p:nvSpPr>
          <p:cNvPr id="32" name="Teardrop 31"/>
          <p:cNvSpPr/>
          <p:nvPr/>
        </p:nvSpPr>
        <p:spPr>
          <a:xfrm>
            <a:off x="1247449" y="1887373"/>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
        <p:nvSpPr>
          <p:cNvPr id="14" name="Rounded Rectangle 13">
            <a:extLst>
              <a:ext uri="{FF2B5EF4-FFF2-40B4-BE49-F238E27FC236}">
                <a16:creationId xmlns:a16="http://schemas.microsoft.com/office/drawing/2014/main" id="{5CC25376-DE95-417F-B440-9AF16C1EECD0}"/>
              </a:ext>
            </a:extLst>
          </p:cNvPr>
          <p:cNvSpPr/>
          <p:nvPr/>
        </p:nvSpPr>
        <p:spPr>
          <a:xfrm>
            <a:off x="3469328" y="4162788"/>
            <a:ext cx="5933283" cy="1161687"/>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defTabSz="457200">
              <a:defRPr/>
            </a:pPr>
            <a:r>
              <a:rPr lang="vi-VN" altLang="zh-C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Ngày của mùa hè “dài bất tận”, trôi qua rất lâu.</a:t>
            </a:r>
          </a:p>
        </p:txBody>
      </p:sp>
      <p:sp>
        <p:nvSpPr>
          <p:cNvPr id="13" name="Rectangle 12">
            <a:extLst>
              <a:ext uri="{FF2B5EF4-FFF2-40B4-BE49-F238E27FC236}">
                <a16:creationId xmlns:a16="http://schemas.microsoft.com/office/drawing/2014/main" id="{444DBEBF-3ED6-4784-A02D-785DB614B070}"/>
              </a:ext>
            </a:extLst>
          </p:cNvPr>
          <p:cNvSpPr/>
          <p:nvPr/>
        </p:nvSpPr>
        <p:spPr>
          <a:xfrm>
            <a:off x="6786971" y="1708163"/>
            <a:ext cx="4203433" cy="1815882"/>
          </a:xfrm>
          <a:prstGeom prst="rect">
            <a:avLst/>
          </a:prstGeom>
        </p:spPr>
        <p:txBody>
          <a:bodyPr wrap="square">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Sớm nay em thức dậy</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 sáng tự bao giờ</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Mùa hè kì lạ chưa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trời ưa dậy sớm.</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Rounded Rectangle 30">
            <a:extLst>
              <a:ext uri="{FF2B5EF4-FFF2-40B4-BE49-F238E27FC236}">
                <a16:creationId xmlns:a16="http://schemas.microsoft.com/office/drawing/2014/main" id="{F1DBC1E7-04CC-4131-8A9C-8811B879BC72}"/>
              </a:ext>
            </a:extLst>
          </p:cNvPr>
          <p:cNvSpPr/>
          <p:nvPr/>
        </p:nvSpPr>
        <p:spPr>
          <a:xfrm>
            <a:off x="6674294" y="1689288"/>
            <a:ext cx="4203432" cy="1815882"/>
          </a:xfrm>
          <a:prstGeom prst="roundRect">
            <a:avLst>
              <a:gd name="adj" fmla="val 11248"/>
            </a:avLst>
          </a:prstGeom>
          <a:noFill/>
          <a:ln w="28575" cap="flat" cmpd="sng" algn="ctr">
            <a:solidFill>
              <a:srgbClr val="C4620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Arial"/>
              <a:sym typeface="Arial"/>
            </a:endParaRPr>
          </a:p>
        </p:txBody>
      </p:sp>
      <p:sp>
        <p:nvSpPr>
          <p:cNvPr id="16" name="Teardrop 15">
            <a:extLst>
              <a:ext uri="{FF2B5EF4-FFF2-40B4-BE49-F238E27FC236}">
                <a16:creationId xmlns:a16="http://schemas.microsoft.com/office/drawing/2014/main" id="{5360CF52-4166-4DB4-8144-E51E81F57525}"/>
              </a:ext>
            </a:extLst>
          </p:cNvPr>
          <p:cNvSpPr/>
          <p:nvPr/>
        </p:nvSpPr>
        <p:spPr>
          <a:xfrm>
            <a:off x="6208821" y="1887373"/>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dirty="0">
                <a:solidFill>
                  <a:srgbClr val="000000"/>
                </a:solidFill>
                <a:latin typeface="VNI-Avo" pitchFamily="2" charset="0"/>
                <a:cs typeface="Arial"/>
                <a:sym typeface="Arial"/>
              </a:rPr>
              <a:t>1</a:t>
            </a:r>
            <a:endPar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endParaRPr>
          </a:p>
        </p:txBody>
      </p:sp>
    </p:spTree>
    <p:extLst>
      <p:ext uri="{BB962C8B-B14F-4D97-AF65-F5344CB8AC3E}">
        <p14:creationId xmlns:p14="http://schemas.microsoft.com/office/powerpoint/2010/main" val="38941480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anim calcmode="lin" valueType="num">
                                      <p:cBhvr>
                                        <p:cTn id="25" dur="500" fill="hold"/>
                                        <p:tgtEl>
                                          <p:spTgt spid="16"/>
                                        </p:tgtEl>
                                        <p:attrNameLst>
                                          <p:attrName>ppt_x</p:attrName>
                                        </p:attrNameLst>
                                      </p:cBhvr>
                                      <p:tavLst>
                                        <p:tav tm="0">
                                          <p:val>
                                            <p:strVal val="#ppt_x"/>
                                          </p:val>
                                        </p:tav>
                                        <p:tav tm="100000">
                                          <p:val>
                                            <p:strVal val="#ppt_x"/>
                                          </p:val>
                                        </p:tav>
                                      </p:tavLst>
                                    </p:anim>
                                    <p:anim calcmode="lin" valueType="num">
                                      <p:cBhvr>
                                        <p:cTn id="26" dur="500" fill="hold"/>
                                        <p:tgtEl>
                                          <p:spTgt spid="1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anim calcmode="lin" valueType="num">
                                      <p:cBhvr>
                                        <p:cTn id="35" dur="500" fill="hold"/>
                                        <p:tgtEl>
                                          <p:spTgt spid="13"/>
                                        </p:tgtEl>
                                        <p:attrNameLst>
                                          <p:attrName>ppt_x</p:attrName>
                                        </p:attrNameLst>
                                      </p:cBhvr>
                                      <p:tavLst>
                                        <p:tav tm="0">
                                          <p:val>
                                            <p:strVal val="#ppt_x"/>
                                          </p:val>
                                        </p:tav>
                                        <p:tav tm="100000">
                                          <p:val>
                                            <p:strVal val="#ppt_x"/>
                                          </p:val>
                                        </p:tav>
                                      </p:tavLst>
                                    </p:anim>
                                    <p:anim calcmode="lin" valueType="num">
                                      <p:cBhvr>
                                        <p:cTn id="3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2" grpId="0" animBg="1"/>
      <p:bldP spid="14" grpId="0" animBg="1"/>
      <p:bldP spid="13" grpId="0"/>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p:nvSpPr>
        <p:spPr>
          <a:xfrm>
            <a:off x="862354"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24" name="Picture 23"/>
          <p:cNvPicPr>
            <a:picLocks noChangeAspect="1"/>
          </p:cNvPicPr>
          <p:nvPr/>
        </p:nvPicPr>
        <p:blipFill>
          <a:blip r:embed="rId4"/>
          <a:stretch>
            <a:fillRect/>
          </a:stretch>
        </p:blipFill>
        <p:spPr>
          <a:xfrm rot="16200000">
            <a:off x="606694" y="247791"/>
            <a:ext cx="646331" cy="646331"/>
          </a:xfrm>
          <a:prstGeom prst="rect">
            <a:avLst/>
          </a:prstGeom>
        </p:spPr>
      </p:pic>
      <p:grpSp>
        <p:nvGrpSpPr>
          <p:cNvPr id="25" name="PA_库_组合 5"/>
          <p:cNvGrpSpPr/>
          <p:nvPr>
            <p:custDataLst>
              <p:tags r:id="rId1"/>
            </p:custDataLst>
          </p:nvPr>
        </p:nvGrpSpPr>
        <p:grpSpPr>
          <a:xfrm>
            <a:off x="1398400" y="854452"/>
            <a:ext cx="587835" cy="733599"/>
            <a:chOff x="1836100" y="2332000"/>
            <a:chExt cx="1572829" cy="895643"/>
          </a:xfrm>
        </p:grpSpPr>
        <p:sp>
          <p:nvSpPr>
            <p:cNvPr id="26"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7"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8" name="文本框 12"/>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4</a:t>
              </a:r>
            </a:p>
          </p:txBody>
        </p:sp>
      </p:grpSp>
      <p:sp>
        <p:nvSpPr>
          <p:cNvPr id="30" name="Rectangle 29"/>
          <p:cNvSpPr/>
          <p:nvPr/>
        </p:nvSpPr>
        <p:spPr>
          <a:xfrm>
            <a:off x="2005094" y="928865"/>
            <a:ext cx="9742958" cy="584775"/>
          </a:xfrm>
          <a:prstGeom prst="rect">
            <a:avLst/>
          </a:prstGeom>
        </p:spPr>
        <p:txBody>
          <a:bodyPr wrap="square">
            <a:spAutoFit/>
          </a:bodyPr>
          <a:lstStyle/>
          <a:p>
            <a:pPr lvl="0" algn="just">
              <a:defRPr/>
            </a:pPr>
            <a:r>
              <a:rPr lang="vi-VN"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Vì sao bạn nhỏ thấy “mùa hè thật sung sướng”</a:t>
            </a:r>
          </a:p>
        </p:txBody>
      </p:sp>
      <p:sp>
        <p:nvSpPr>
          <p:cNvPr id="29" name="Rectangle 28"/>
          <p:cNvSpPr/>
          <p:nvPr/>
        </p:nvSpPr>
        <p:spPr>
          <a:xfrm>
            <a:off x="4152966" y="1911223"/>
            <a:ext cx="10499799" cy="2246769"/>
          </a:xfrm>
          <a:prstGeom prst="rect">
            <a:avLst/>
          </a:prstGeom>
        </p:spPr>
        <p:txBody>
          <a:bodyPr wrap="square">
            <a:spAutoFit/>
          </a:bodyPr>
          <a:lstStyle/>
          <a:p>
            <a:pPr lvl="0">
              <a:defRPr/>
            </a:pPr>
            <a:r>
              <a:rPr lang="vi-VN" sz="2800">
                <a:solidFill>
                  <a:srgbClr val="000000"/>
                </a:solidFill>
                <a:ea typeface="Arial-Rounded" panose="020B0500000000000000" pitchFamily="34" charset="0"/>
                <a:cs typeface="Arial-Rounded" panose="020B0500000000000000" pitchFamily="34" charset="0"/>
              </a:rPr>
              <a:t>Mùa hè thật sung sướng</a:t>
            </a:r>
          </a:p>
          <a:p>
            <a:pPr lvl="0">
              <a:defRPr/>
            </a:pPr>
            <a:r>
              <a:rPr lang="vi-VN" sz="2800">
                <a:solidFill>
                  <a:srgbClr val="000000"/>
                </a:solidFill>
                <a:ea typeface="Arial-Rounded" panose="020B0500000000000000" pitchFamily="34" charset="0"/>
                <a:cs typeface="Arial-Rounded" panose="020B0500000000000000" pitchFamily="34" charset="0"/>
              </a:rPr>
              <a:t>Có nắng lại có kem</a:t>
            </a:r>
          </a:p>
          <a:p>
            <a:pPr lvl="0">
              <a:defRPr/>
            </a:pPr>
            <a:r>
              <a:rPr lang="vi-VN" sz="2800">
                <a:solidFill>
                  <a:srgbClr val="000000"/>
                </a:solidFill>
                <a:ea typeface="Arial-Rounded" panose="020B0500000000000000" pitchFamily="34" charset="0"/>
                <a:cs typeface="Arial-Rounded" panose="020B0500000000000000" pitchFamily="34" charset="0"/>
              </a:rPr>
              <a:t>Có những cơn gió êm</a:t>
            </a:r>
          </a:p>
          <a:p>
            <a:pPr lvl="0">
              <a:defRPr/>
            </a:pPr>
            <a:r>
              <a:rPr lang="vi-VN" sz="2800">
                <a:solidFill>
                  <a:srgbClr val="000000"/>
                </a:solidFill>
                <a:ea typeface="Arial-Rounded" panose="020B0500000000000000" pitchFamily="34" charset="0"/>
                <a:cs typeface="Arial-Rounded" panose="020B0500000000000000" pitchFamily="34" charset="0"/>
              </a:rPr>
              <a:t>Và ngày dài lấp lánh.</a:t>
            </a:r>
          </a:p>
          <a:p>
            <a:pPr lvl="0">
              <a:defRPr/>
            </a:pPr>
            <a:endPar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Rounded Rectangle 30"/>
          <p:cNvSpPr/>
          <p:nvPr/>
        </p:nvSpPr>
        <p:spPr>
          <a:xfrm>
            <a:off x="3927192" y="1911223"/>
            <a:ext cx="4203432" cy="1815882"/>
          </a:xfrm>
          <a:prstGeom prst="roundRect">
            <a:avLst>
              <a:gd name="adj" fmla="val 11248"/>
            </a:avLst>
          </a:prstGeom>
          <a:noFill/>
          <a:ln w="28575" cap="flat" cmpd="sng" algn="ctr">
            <a:solidFill>
              <a:srgbClr val="C4620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Arial"/>
              <a:sym typeface="Arial"/>
            </a:endParaRPr>
          </a:p>
        </p:txBody>
      </p:sp>
      <p:sp>
        <p:nvSpPr>
          <p:cNvPr id="32" name="Teardrop 31"/>
          <p:cNvSpPr/>
          <p:nvPr/>
        </p:nvSpPr>
        <p:spPr>
          <a:xfrm>
            <a:off x="3355791" y="2026650"/>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4</a:t>
            </a:r>
          </a:p>
        </p:txBody>
      </p:sp>
      <p:sp>
        <p:nvSpPr>
          <p:cNvPr id="14" name="Rounded Rectangle 13">
            <a:extLst>
              <a:ext uri="{FF2B5EF4-FFF2-40B4-BE49-F238E27FC236}">
                <a16:creationId xmlns:a16="http://schemas.microsoft.com/office/drawing/2014/main" id="{5CC25376-DE95-417F-B440-9AF16C1EECD0}"/>
              </a:ext>
            </a:extLst>
          </p:cNvPr>
          <p:cNvSpPr/>
          <p:nvPr/>
        </p:nvSpPr>
        <p:spPr>
          <a:xfrm>
            <a:off x="1670569" y="4124688"/>
            <a:ext cx="9660835" cy="218666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just" defTabSz="457200">
              <a:defRPr/>
            </a:pPr>
            <a:r>
              <a:rPr lang="vi-VN" altLang="zh-C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Bạn nhỏ thấy “mùa hè thật sung sướng” vì mùa hè có nắng, có kem, có cả những cơn gió. Ngoài ra, ngày hè rất dài, bạn nhỏ có thể thoải mái vui chơi.</a:t>
            </a:r>
          </a:p>
        </p:txBody>
      </p:sp>
    </p:spTree>
    <p:extLst>
      <p:ext uri="{BB962C8B-B14F-4D97-AF65-F5344CB8AC3E}">
        <p14:creationId xmlns:p14="http://schemas.microsoft.com/office/powerpoint/2010/main" val="16788265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anim calcmode="lin" valueType="num">
                                      <p:cBhvr>
                                        <p:cTn id="13" dur="500" fill="hold"/>
                                        <p:tgtEl>
                                          <p:spTgt spid="31"/>
                                        </p:tgtEl>
                                        <p:attrNameLst>
                                          <p:attrName>ppt_x</p:attrName>
                                        </p:attrNameLst>
                                      </p:cBhvr>
                                      <p:tavLst>
                                        <p:tav tm="0">
                                          <p:val>
                                            <p:strVal val="#ppt_x"/>
                                          </p:val>
                                        </p:tav>
                                        <p:tav tm="100000">
                                          <p:val>
                                            <p:strVal val="#ppt_x"/>
                                          </p:val>
                                        </p:tav>
                                      </p:tavLst>
                                    </p:anim>
                                    <p:anim calcmode="lin" valueType="num">
                                      <p:cBhvr>
                                        <p:cTn id="14" dur="500" fill="hold"/>
                                        <p:tgtEl>
                                          <p:spTgt spid="3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3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F11746A-6ED0-489D-9C87-07C559DCC1F5}"/>
              </a:ext>
            </a:extLst>
          </p:cNvPr>
          <p:cNvPicPr>
            <a:picLocks noChangeAspect="1"/>
          </p:cNvPicPr>
          <p:nvPr/>
        </p:nvPicPr>
        <p:blipFill>
          <a:blip r:embed="rId3"/>
          <a:stretch>
            <a:fillRect/>
          </a:stretch>
        </p:blipFill>
        <p:spPr>
          <a:xfrm>
            <a:off x="4617015" y="1017840"/>
            <a:ext cx="3343275" cy="609600"/>
          </a:xfrm>
          <a:prstGeom prst="rect">
            <a:avLst/>
          </a:prstGeom>
        </p:spPr>
      </p:pic>
      <p:sp>
        <p:nvSpPr>
          <p:cNvPr id="16" name="TextBox 15">
            <a:extLst>
              <a:ext uri="{FF2B5EF4-FFF2-40B4-BE49-F238E27FC236}">
                <a16:creationId xmlns:a16="http://schemas.microsoft.com/office/drawing/2014/main" id="{894C451F-2EFF-4489-9046-BB7316FF46F9}"/>
              </a:ext>
            </a:extLst>
          </p:cNvPr>
          <p:cNvSpPr txBox="1"/>
          <p:nvPr/>
        </p:nvSpPr>
        <p:spPr>
          <a:xfrm>
            <a:off x="1425933" y="1822681"/>
            <a:ext cx="4623515" cy="646331"/>
          </a:xfrm>
          <a:prstGeom prst="rect">
            <a:avLst/>
          </a:prstGeom>
          <a:noFill/>
        </p:spPr>
        <p:txBody>
          <a:bodyPr wrap="square" rtlCol="0">
            <a:spAutoFit/>
          </a:bodyPr>
          <a:lstStyle/>
          <a:p>
            <a:r>
              <a:rPr lang="en-US" sz="3600" smtClean="0">
                <a:solidFill>
                  <a:srgbClr val="FF0000"/>
                </a:solidFill>
                <a:latin typeface="Coiny" panose="02000903060500060000" pitchFamily="2" charset="0"/>
              </a:rPr>
              <a:t>Bài </a:t>
            </a:r>
            <a:r>
              <a:rPr lang="en-US" sz="3600" dirty="0">
                <a:solidFill>
                  <a:srgbClr val="FF0000"/>
                </a:solidFill>
                <a:latin typeface="Coiny" panose="02000903060500060000" pitchFamily="2" charset="0"/>
              </a:rPr>
              <a:t>7 – </a:t>
            </a:r>
            <a:r>
              <a:rPr lang="en-US" sz="3600" b="1" dirty="0" err="1">
                <a:solidFill>
                  <a:srgbClr val="FF0000"/>
                </a:solidFill>
                <a:latin typeface="Coiny" panose="02000903060500060000" pitchFamily="2" charset="0"/>
              </a:rPr>
              <a:t>Đọc</a:t>
            </a:r>
            <a:endParaRPr lang="en-US" sz="3600" b="1" dirty="0">
              <a:solidFill>
                <a:srgbClr val="FF0000"/>
              </a:solidFill>
              <a:latin typeface="Coiny" panose="02000903060500060000" pitchFamily="2" charset="0"/>
            </a:endParaRPr>
          </a:p>
        </p:txBody>
      </p:sp>
      <p:pic>
        <p:nvPicPr>
          <p:cNvPr id="18" name="Picture 17">
            <a:extLst>
              <a:ext uri="{FF2B5EF4-FFF2-40B4-BE49-F238E27FC236}">
                <a16:creationId xmlns:a16="http://schemas.microsoft.com/office/drawing/2014/main" id="{AFC0F41A-5EF2-4BA1-BDEB-43F245704508}"/>
              </a:ext>
            </a:extLst>
          </p:cNvPr>
          <p:cNvPicPr>
            <a:picLocks noChangeAspect="1"/>
          </p:cNvPicPr>
          <p:nvPr/>
        </p:nvPicPr>
        <p:blipFill>
          <a:blip r:embed="rId4"/>
          <a:stretch>
            <a:fillRect/>
          </a:stretch>
        </p:blipFill>
        <p:spPr>
          <a:xfrm>
            <a:off x="3737690" y="1322640"/>
            <a:ext cx="6529382" cy="1676545"/>
          </a:xfrm>
          <a:prstGeom prst="rect">
            <a:avLst/>
          </a:prstGeom>
        </p:spPr>
      </p:pic>
    </p:spTree>
    <p:extLst>
      <p:ext uri="{BB962C8B-B14F-4D97-AF65-F5344CB8AC3E}">
        <p14:creationId xmlns:p14="http://schemas.microsoft.com/office/powerpoint/2010/main" val="364067106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 name="Rectangle 22"/>
          <p:cNvSpPr/>
          <p:nvPr/>
        </p:nvSpPr>
        <p:spPr>
          <a:xfrm>
            <a:off x="862354"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24" name="Picture 23"/>
          <p:cNvPicPr>
            <a:picLocks noChangeAspect="1"/>
          </p:cNvPicPr>
          <p:nvPr/>
        </p:nvPicPr>
        <p:blipFill>
          <a:blip r:embed="rId4"/>
          <a:stretch>
            <a:fillRect/>
          </a:stretch>
        </p:blipFill>
        <p:spPr>
          <a:xfrm rot="16200000">
            <a:off x="606694" y="247791"/>
            <a:ext cx="646331" cy="646331"/>
          </a:xfrm>
          <a:prstGeom prst="rect">
            <a:avLst/>
          </a:prstGeom>
        </p:spPr>
      </p:pic>
      <p:grpSp>
        <p:nvGrpSpPr>
          <p:cNvPr id="25" name="PA_库_组合 5"/>
          <p:cNvGrpSpPr/>
          <p:nvPr>
            <p:custDataLst>
              <p:tags r:id="rId1"/>
            </p:custDataLst>
          </p:nvPr>
        </p:nvGrpSpPr>
        <p:grpSpPr>
          <a:xfrm>
            <a:off x="1398400" y="854452"/>
            <a:ext cx="587835" cy="733599"/>
            <a:chOff x="1836100" y="2332000"/>
            <a:chExt cx="1572829" cy="895643"/>
          </a:xfrm>
        </p:grpSpPr>
        <p:sp>
          <p:nvSpPr>
            <p:cNvPr id="26" name="任意多边形 10"/>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7" name="任意多边形 11"/>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8" name="文本框 12"/>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5</a:t>
              </a:r>
            </a:p>
          </p:txBody>
        </p:sp>
      </p:grpSp>
      <p:sp>
        <p:nvSpPr>
          <p:cNvPr id="30" name="Rectangle 29"/>
          <p:cNvSpPr/>
          <p:nvPr/>
        </p:nvSpPr>
        <p:spPr>
          <a:xfrm>
            <a:off x="2005094" y="928865"/>
            <a:ext cx="9742958" cy="584775"/>
          </a:xfrm>
          <a:prstGeom prst="rect">
            <a:avLst/>
          </a:prstGeom>
        </p:spPr>
        <p:txBody>
          <a:bodyPr wrap="square">
            <a:spAutoFit/>
          </a:bodyPr>
          <a:lstStyle/>
          <a:p>
            <a:pPr lvl="0" algn="just">
              <a:defRPr/>
            </a:pPr>
            <a:r>
              <a:rPr lang="vi-VN"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em, hình ảnh “ngày dài lấp lánh” chỉ điều gì? </a:t>
            </a:r>
          </a:p>
        </p:txBody>
      </p:sp>
      <p:sp>
        <p:nvSpPr>
          <p:cNvPr id="29" name="Rectangle 28"/>
          <p:cNvSpPr/>
          <p:nvPr/>
        </p:nvSpPr>
        <p:spPr>
          <a:xfrm>
            <a:off x="2545425" y="2044005"/>
            <a:ext cx="12058652" cy="1384995"/>
          </a:xfrm>
          <a:prstGeom prst="rect">
            <a:avLst/>
          </a:prstGeom>
        </p:spPr>
        <p:txBody>
          <a:bodyPr wrap="square">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 Ngày có nhiều nắng</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b. Ngày có nhiều niềm vui</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 Ngày mặt trời dậy sớm và đi ngủ muộn</a:t>
            </a:r>
          </a:p>
        </p:txBody>
      </p:sp>
      <p:sp>
        <p:nvSpPr>
          <p:cNvPr id="31" name="Rounded Rectangle 30"/>
          <p:cNvSpPr/>
          <p:nvPr/>
        </p:nvSpPr>
        <p:spPr>
          <a:xfrm>
            <a:off x="2594113" y="1911223"/>
            <a:ext cx="6808304" cy="1815882"/>
          </a:xfrm>
          <a:prstGeom prst="roundRect">
            <a:avLst>
              <a:gd name="adj" fmla="val 11248"/>
            </a:avLst>
          </a:prstGeom>
          <a:noFill/>
          <a:ln w="28575" cap="flat" cmpd="sng" algn="ctr">
            <a:solidFill>
              <a:srgbClr val="C4620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Arial"/>
              <a:sym typeface="Arial"/>
            </a:endParaRPr>
          </a:p>
        </p:txBody>
      </p:sp>
      <p:sp>
        <p:nvSpPr>
          <p:cNvPr id="14" name="Rounded Rectangle 13">
            <a:extLst>
              <a:ext uri="{FF2B5EF4-FFF2-40B4-BE49-F238E27FC236}">
                <a16:creationId xmlns:a16="http://schemas.microsoft.com/office/drawing/2014/main" id="{5CC25376-DE95-417F-B440-9AF16C1EECD0}"/>
              </a:ext>
            </a:extLst>
          </p:cNvPr>
          <p:cNvSpPr/>
          <p:nvPr/>
        </p:nvSpPr>
        <p:spPr>
          <a:xfrm>
            <a:off x="2082211" y="4084880"/>
            <a:ext cx="8027577" cy="115299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lgn="ctr" defTabSz="457200">
              <a:defRPr/>
            </a:pPr>
            <a:r>
              <a:rPr lang="vi-VN" altLang="zh-CN" sz="28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Em suy nghĩ và chọn đáp án phù hợp với ý kiến của mình.</a:t>
            </a:r>
          </a:p>
        </p:txBody>
      </p:sp>
    </p:spTree>
    <p:extLst>
      <p:ext uri="{BB962C8B-B14F-4D97-AF65-F5344CB8AC3E}">
        <p14:creationId xmlns:p14="http://schemas.microsoft.com/office/powerpoint/2010/main" val="36561469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7" name="Rectangle: Rounded Corners 43">
            <a:extLst>
              <a:ext uri="{FF2B5EF4-FFF2-40B4-BE49-F238E27FC236}">
                <a16:creationId xmlns:a16="http://schemas.microsoft.com/office/drawing/2014/main" id="{9D645240-D005-4810-AC9C-C05A048A4394}"/>
              </a:ext>
            </a:extLst>
          </p:cNvPr>
          <p:cNvSpPr/>
          <p:nvPr/>
        </p:nvSpPr>
        <p:spPr>
          <a:xfrm>
            <a:off x="1697267" y="994203"/>
            <a:ext cx="9126563" cy="1256760"/>
          </a:xfrm>
          <a:custGeom>
            <a:avLst/>
            <a:gdLst>
              <a:gd name="connsiteX0" fmla="*/ 0 w 9126563"/>
              <a:gd name="connsiteY0" fmla="*/ 209464 h 1256760"/>
              <a:gd name="connsiteX1" fmla="*/ 209464 w 9126563"/>
              <a:gd name="connsiteY1" fmla="*/ 0 h 1256760"/>
              <a:gd name="connsiteX2" fmla="*/ 615820 w 9126563"/>
              <a:gd name="connsiteY2" fmla="*/ 0 h 1256760"/>
              <a:gd name="connsiteX3" fmla="*/ 935100 w 9126563"/>
              <a:gd name="connsiteY3" fmla="*/ 0 h 1256760"/>
              <a:gd name="connsiteX4" fmla="*/ 1341457 w 9126563"/>
              <a:gd name="connsiteY4" fmla="*/ 0 h 1256760"/>
              <a:gd name="connsiteX5" fmla="*/ 2009042 w 9126563"/>
              <a:gd name="connsiteY5" fmla="*/ 0 h 1256760"/>
              <a:gd name="connsiteX6" fmla="*/ 2328322 w 9126563"/>
              <a:gd name="connsiteY6" fmla="*/ 0 h 1256760"/>
              <a:gd name="connsiteX7" fmla="*/ 2821754 w 9126563"/>
              <a:gd name="connsiteY7" fmla="*/ 0 h 1256760"/>
              <a:gd name="connsiteX8" fmla="*/ 3228111 w 9126563"/>
              <a:gd name="connsiteY8" fmla="*/ 0 h 1256760"/>
              <a:gd name="connsiteX9" fmla="*/ 3721543 w 9126563"/>
              <a:gd name="connsiteY9" fmla="*/ 0 h 1256760"/>
              <a:gd name="connsiteX10" fmla="*/ 4127900 w 9126563"/>
              <a:gd name="connsiteY10" fmla="*/ 0 h 1256760"/>
              <a:gd name="connsiteX11" fmla="*/ 4708409 w 9126563"/>
              <a:gd name="connsiteY11" fmla="*/ 0 h 1256760"/>
              <a:gd name="connsiteX12" fmla="*/ 5114765 w 9126563"/>
              <a:gd name="connsiteY12" fmla="*/ 0 h 1256760"/>
              <a:gd name="connsiteX13" fmla="*/ 5608198 w 9126563"/>
              <a:gd name="connsiteY13" fmla="*/ 0 h 1256760"/>
              <a:gd name="connsiteX14" fmla="*/ 6188707 w 9126563"/>
              <a:gd name="connsiteY14" fmla="*/ 0 h 1256760"/>
              <a:gd name="connsiteX15" fmla="*/ 6769216 w 9126563"/>
              <a:gd name="connsiteY15" fmla="*/ 0 h 1256760"/>
              <a:gd name="connsiteX16" fmla="*/ 7523877 w 9126563"/>
              <a:gd name="connsiteY16" fmla="*/ 0 h 1256760"/>
              <a:gd name="connsiteX17" fmla="*/ 8191463 w 9126563"/>
              <a:gd name="connsiteY17" fmla="*/ 0 h 1256760"/>
              <a:gd name="connsiteX18" fmla="*/ 8917099 w 9126563"/>
              <a:gd name="connsiteY18" fmla="*/ 0 h 1256760"/>
              <a:gd name="connsiteX19" fmla="*/ 9126563 w 9126563"/>
              <a:gd name="connsiteY19" fmla="*/ 209464 h 1256760"/>
              <a:gd name="connsiteX20" fmla="*/ 9126563 w 9126563"/>
              <a:gd name="connsiteY20" fmla="*/ 645137 h 1256760"/>
              <a:gd name="connsiteX21" fmla="*/ 9126563 w 9126563"/>
              <a:gd name="connsiteY21" fmla="*/ 1047296 h 1256760"/>
              <a:gd name="connsiteX22" fmla="*/ 8917099 w 9126563"/>
              <a:gd name="connsiteY22" fmla="*/ 1256760 h 1256760"/>
              <a:gd name="connsiteX23" fmla="*/ 8249514 w 9126563"/>
              <a:gd name="connsiteY23" fmla="*/ 1256760 h 1256760"/>
              <a:gd name="connsiteX24" fmla="*/ 7494852 w 9126563"/>
              <a:gd name="connsiteY24" fmla="*/ 1256760 h 1256760"/>
              <a:gd name="connsiteX25" fmla="*/ 6827267 w 9126563"/>
              <a:gd name="connsiteY25" fmla="*/ 1256760 h 1256760"/>
              <a:gd name="connsiteX26" fmla="*/ 6072605 w 9126563"/>
              <a:gd name="connsiteY26" fmla="*/ 1256760 h 1256760"/>
              <a:gd name="connsiteX27" fmla="*/ 5492096 w 9126563"/>
              <a:gd name="connsiteY27" fmla="*/ 1256760 h 1256760"/>
              <a:gd name="connsiteX28" fmla="*/ 4824511 w 9126563"/>
              <a:gd name="connsiteY28" fmla="*/ 1256760 h 1256760"/>
              <a:gd name="connsiteX29" fmla="*/ 4331078 w 9126563"/>
              <a:gd name="connsiteY29" fmla="*/ 1256760 h 1256760"/>
              <a:gd name="connsiteX30" fmla="*/ 4011798 w 9126563"/>
              <a:gd name="connsiteY30" fmla="*/ 1256760 h 1256760"/>
              <a:gd name="connsiteX31" fmla="*/ 3692518 w 9126563"/>
              <a:gd name="connsiteY31" fmla="*/ 1256760 h 1256760"/>
              <a:gd name="connsiteX32" fmla="*/ 3286162 w 9126563"/>
              <a:gd name="connsiteY32" fmla="*/ 1256760 h 1256760"/>
              <a:gd name="connsiteX33" fmla="*/ 2879805 w 9126563"/>
              <a:gd name="connsiteY33" fmla="*/ 1256760 h 1256760"/>
              <a:gd name="connsiteX34" fmla="*/ 2473449 w 9126563"/>
              <a:gd name="connsiteY34" fmla="*/ 1256760 h 1256760"/>
              <a:gd name="connsiteX35" fmla="*/ 1718787 w 9126563"/>
              <a:gd name="connsiteY35" fmla="*/ 1256760 h 1256760"/>
              <a:gd name="connsiteX36" fmla="*/ 1051202 w 9126563"/>
              <a:gd name="connsiteY36" fmla="*/ 1256760 h 1256760"/>
              <a:gd name="connsiteX37" fmla="*/ 209464 w 9126563"/>
              <a:gd name="connsiteY37" fmla="*/ 1256760 h 1256760"/>
              <a:gd name="connsiteX38" fmla="*/ 0 w 9126563"/>
              <a:gd name="connsiteY38" fmla="*/ 1047296 h 1256760"/>
              <a:gd name="connsiteX39" fmla="*/ 0 w 9126563"/>
              <a:gd name="connsiteY39" fmla="*/ 628380 h 1256760"/>
              <a:gd name="connsiteX40" fmla="*/ 0 w 9126563"/>
              <a:gd name="connsiteY40" fmla="*/ 209464 h 125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26563" h="1256760" fill="none" extrusionOk="0">
                <a:moveTo>
                  <a:pt x="0" y="209464"/>
                </a:moveTo>
                <a:cubicBezTo>
                  <a:pt x="-19922" y="77467"/>
                  <a:pt x="96765" y="6016"/>
                  <a:pt x="209464" y="0"/>
                </a:cubicBezTo>
                <a:cubicBezTo>
                  <a:pt x="388189" y="-30604"/>
                  <a:pt x="454117" y="15514"/>
                  <a:pt x="615820" y="0"/>
                </a:cubicBezTo>
                <a:cubicBezTo>
                  <a:pt x="777523" y="-15514"/>
                  <a:pt x="781771" y="246"/>
                  <a:pt x="935100" y="0"/>
                </a:cubicBezTo>
                <a:cubicBezTo>
                  <a:pt x="1088429" y="-246"/>
                  <a:pt x="1223871" y="37710"/>
                  <a:pt x="1341457" y="0"/>
                </a:cubicBezTo>
                <a:cubicBezTo>
                  <a:pt x="1459043" y="-37710"/>
                  <a:pt x="1810577" y="16269"/>
                  <a:pt x="2009042" y="0"/>
                </a:cubicBezTo>
                <a:cubicBezTo>
                  <a:pt x="2207507" y="-16269"/>
                  <a:pt x="2213308" y="12122"/>
                  <a:pt x="2328322" y="0"/>
                </a:cubicBezTo>
                <a:cubicBezTo>
                  <a:pt x="2443336" y="-12122"/>
                  <a:pt x="2582149" y="25983"/>
                  <a:pt x="2821754" y="0"/>
                </a:cubicBezTo>
                <a:cubicBezTo>
                  <a:pt x="3061359" y="-25983"/>
                  <a:pt x="3061764" y="8101"/>
                  <a:pt x="3228111" y="0"/>
                </a:cubicBezTo>
                <a:cubicBezTo>
                  <a:pt x="3394458" y="-8101"/>
                  <a:pt x="3592098" y="55891"/>
                  <a:pt x="3721543" y="0"/>
                </a:cubicBezTo>
                <a:cubicBezTo>
                  <a:pt x="3850988" y="-55891"/>
                  <a:pt x="3990345" y="45305"/>
                  <a:pt x="4127900" y="0"/>
                </a:cubicBezTo>
                <a:cubicBezTo>
                  <a:pt x="4265455" y="-45305"/>
                  <a:pt x="4543882" y="44109"/>
                  <a:pt x="4708409" y="0"/>
                </a:cubicBezTo>
                <a:cubicBezTo>
                  <a:pt x="4872936" y="-44109"/>
                  <a:pt x="5003416" y="45310"/>
                  <a:pt x="5114765" y="0"/>
                </a:cubicBezTo>
                <a:cubicBezTo>
                  <a:pt x="5226114" y="-45310"/>
                  <a:pt x="5446609" y="3914"/>
                  <a:pt x="5608198" y="0"/>
                </a:cubicBezTo>
                <a:cubicBezTo>
                  <a:pt x="5769787" y="-3914"/>
                  <a:pt x="5998176" y="42435"/>
                  <a:pt x="6188707" y="0"/>
                </a:cubicBezTo>
                <a:cubicBezTo>
                  <a:pt x="6379238" y="-42435"/>
                  <a:pt x="6613167" y="8136"/>
                  <a:pt x="6769216" y="0"/>
                </a:cubicBezTo>
                <a:cubicBezTo>
                  <a:pt x="6925265" y="-8136"/>
                  <a:pt x="7352485" y="54231"/>
                  <a:pt x="7523877" y="0"/>
                </a:cubicBezTo>
                <a:cubicBezTo>
                  <a:pt x="7695269" y="-54231"/>
                  <a:pt x="7934208" y="64690"/>
                  <a:pt x="8191463" y="0"/>
                </a:cubicBezTo>
                <a:cubicBezTo>
                  <a:pt x="8448718" y="-64690"/>
                  <a:pt x="8710816" y="16051"/>
                  <a:pt x="8917099" y="0"/>
                </a:cubicBezTo>
                <a:cubicBezTo>
                  <a:pt x="9049773" y="20490"/>
                  <a:pt x="9159685" y="86362"/>
                  <a:pt x="9126563" y="209464"/>
                </a:cubicBezTo>
                <a:cubicBezTo>
                  <a:pt x="9162204" y="416329"/>
                  <a:pt x="9097020" y="440097"/>
                  <a:pt x="9126563" y="645137"/>
                </a:cubicBezTo>
                <a:cubicBezTo>
                  <a:pt x="9156106" y="850177"/>
                  <a:pt x="9114497" y="903280"/>
                  <a:pt x="9126563" y="1047296"/>
                </a:cubicBezTo>
                <a:cubicBezTo>
                  <a:pt x="9134087" y="1179479"/>
                  <a:pt x="9030014" y="1258596"/>
                  <a:pt x="8917099" y="1256760"/>
                </a:cubicBezTo>
                <a:cubicBezTo>
                  <a:pt x="8617313" y="1317906"/>
                  <a:pt x="8472447" y="1233021"/>
                  <a:pt x="8249514" y="1256760"/>
                </a:cubicBezTo>
                <a:cubicBezTo>
                  <a:pt x="8026582" y="1280499"/>
                  <a:pt x="7824635" y="1198235"/>
                  <a:pt x="7494852" y="1256760"/>
                </a:cubicBezTo>
                <a:cubicBezTo>
                  <a:pt x="7165069" y="1315285"/>
                  <a:pt x="7025353" y="1179407"/>
                  <a:pt x="6827267" y="1256760"/>
                </a:cubicBezTo>
                <a:cubicBezTo>
                  <a:pt x="6629181" y="1334113"/>
                  <a:pt x="6380214" y="1221260"/>
                  <a:pt x="6072605" y="1256760"/>
                </a:cubicBezTo>
                <a:cubicBezTo>
                  <a:pt x="5764996" y="1292260"/>
                  <a:pt x="5673845" y="1226263"/>
                  <a:pt x="5492096" y="1256760"/>
                </a:cubicBezTo>
                <a:cubicBezTo>
                  <a:pt x="5310347" y="1287257"/>
                  <a:pt x="4965380" y="1241284"/>
                  <a:pt x="4824511" y="1256760"/>
                </a:cubicBezTo>
                <a:cubicBezTo>
                  <a:pt x="4683643" y="1272236"/>
                  <a:pt x="4540526" y="1214834"/>
                  <a:pt x="4331078" y="1256760"/>
                </a:cubicBezTo>
                <a:cubicBezTo>
                  <a:pt x="4121630" y="1298686"/>
                  <a:pt x="4105387" y="1236460"/>
                  <a:pt x="4011798" y="1256760"/>
                </a:cubicBezTo>
                <a:cubicBezTo>
                  <a:pt x="3918209" y="1277060"/>
                  <a:pt x="3823271" y="1225646"/>
                  <a:pt x="3692518" y="1256760"/>
                </a:cubicBezTo>
                <a:cubicBezTo>
                  <a:pt x="3561765" y="1287874"/>
                  <a:pt x="3473211" y="1208500"/>
                  <a:pt x="3286162" y="1256760"/>
                </a:cubicBezTo>
                <a:cubicBezTo>
                  <a:pt x="3099113" y="1305020"/>
                  <a:pt x="3044417" y="1233959"/>
                  <a:pt x="2879805" y="1256760"/>
                </a:cubicBezTo>
                <a:cubicBezTo>
                  <a:pt x="2715193" y="1279561"/>
                  <a:pt x="2647317" y="1224276"/>
                  <a:pt x="2473449" y="1256760"/>
                </a:cubicBezTo>
                <a:cubicBezTo>
                  <a:pt x="2299581" y="1289244"/>
                  <a:pt x="1961587" y="1180539"/>
                  <a:pt x="1718787" y="1256760"/>
                </a:cubicBezTo>
                <a:cubicBezTo>
                  <a:pt x="1475987" y="1332981"/>
                  <a:pt x="1278831" y="1214322"/>
                  <a:pt x="1051202" y="1256760"/>
                </a:cubicBezTo>
                <a:cubicBezTo>
                  <a:pt x="823574" y="1299198"/>
                  <a:pt x="480250" y="1199361"/>
                  <a:pt x="209464" y="1256760"/>
                </a:cubicBezTo>
                <a:cubicBezTo>
                  <a:pt x="92526" y="1265523"/>
                  <a:pt x="-21730" y="1146548"/>
                  <a:pt x="0" y="1047296"/>
                </a:cubicBezTo>
                <a:cubicBezTo>
                  <a:pt x="-41605" y="850329"/>
                  <a:pt x="14098" y="824311"/>
                  <a:pt x="0" y="628380"/>
                </a:cubicBezTo>
                <a:cubicBezTo>
                  <a:pt x="-14098" y="432449"/>
                  <a:pt x="32088" y="387725"/>
                  <a:pt x="0" y="209464"/>
                </a:cubicBezTo>
                <a:close/>
              </a:path>
              <a:path w="9126563" h="1256760" stroke="0" extrusionOk="0">
                <a:moveTo>
                  <a:pt x="0" y="209464"/>
                </a:moveTo>
                <a:cubicBezTo>
                  <a:pt x="-29930" y="84938"/>
                  <a:pt x="106171" y="9433"/>
                  <a:pt x="209464" y="0"/>
                </a:cubicBezTo>
                <a:cubicBezTo>
                  <a:pt x="399893" y="-35429"/>
                  <a:pt x="693398" y="48323"/>
                  <a:pt x="877049" y="0"/>
                </a:cubicBezTo>
                <a:cubicBezTo>
                  <a:pt x="1060701" y="-48323"/>
                  <a:pt x="1317848" y="56646"/>
                  <a:pt x="1544635" y="0"/>
                </a:cubicBezTo>
                <a:cubicBezTo>
                  <a:pt x="1771422" y="-56646"/>
                  <a:pt x="1929014" y="22395"/>
                  <a:pt x="2212220" y="0"/>
                </a:cubicBezTo>
                <a:cubicBezTo>
                  <a:pt x="2495426" y="-22395"/>
                  <a:pt x="2673488" y="10004"/>
                  <a:pt x="2966882" y="0"/>
                </a:cubicBezTo>
                <a:cubicBezTo>
                  <a:pt x="3260276" y="-10004"/>
                  <a:pt x="3215633" y="11063"/>
                  <a:pt x="3373238" y="0"/>
                </a:cubicBezTo>
                <a:cubicBezTo>
                  <a:pt x="3530843" y="-11063"/>
                  <a:pt x="3701232" y="65958"/>
                  <a:pt x="3953747" y="0"/>
                </a:cubicBezTo>
                <a:cubicBezTo>
                  <a:pt x="4206262" y="-65958"/>
                  <a:pt x="4332773" y="43137"/>
                  <a:pt x="4447180" y="0"/>
                </a:cubicBezTo>
                <a:cubicBezTo>
                  <a:pt x="4561587" y="-43137"/>
                  <a:pt x="4759397" y="4594"/>
                  <a:pt x="4853536" y="0"/>
                </a:cubicBezTo>
                <a:cubicBezTo>
                  <a:pt x="4947675" y="-4594"/>
                  <a:pt x="5305608" y="66334"/>
                  <a:pt x="5521121" y="0"/>
                </a:cubicBezTo>
                <a:cubicBezTo>
                  <a:pt x="5736635" y="-66334"/>
                  <a:pt x="5775709" y="10777"/>
                  <a:pt x="5840401" y="0"/>
                </a:cubicBezTo>
                <a:cubicBezTo>
                  <a:pt x="5905093" y="-10777"/>
                  <a:pt x="6040537" y="33602"/>
                  <a:pt x="6159681" y="0"/>
                </a:cubicBezTo>
                <a:cubicBezTo>
                  <a:pt x="6278825" y="-33602"/>
                  <a:pt x="6683681" y="67749"/>
                  <a:pt x="6827267" y="0"/>
                </a:cubicBezTo>
                <a:cubicBezTo>
                  <a:pt x="6970853" y="-67749"/>
                  <a:pt x="7053150" y="48119"/>
                  <a:pt x="7233623" y="0"/>
                </a:cubicBezTo>
                <a:cubicBezTo>
                  <a:pt x="7414096" y="-48119"/>
                  <a:pt x="7468270" y="34543"/>
                  <a:pt x="7639979" y="0"/>
                </a:cubicBezTo>
                <a:cubicBezTo>
                  <a:pt x="7811688" y="-34543"/>
                  <a:pt x="8210148" y="6707"/>
                  <a:pt x="8394641" y="0"/>
                </a:cubicBezTo>
                <a:cubicBezTo>
                  <a:pt x="8579134" y="-6707"/>
                  <a:pt x="8669512" y="38934"/>
                  <a:pt x="8917099" y="0"/>
                </a:cubicBezTo>
                <a:cubicBezTo>
                  <a:pt x="9042423" y="19802"/>
                  <a:pt x="9099596" y="75165"/>
                  <a:pt x="9126563" y="209464"/>
                </a:cubicBezTo>
                <a:cubicBezTo>
                  <a:pt x="9151551" y="391280"/>
                  <a:pt x="9094110" y="473842"/>
                  <a:pt x="9126563" y="620002"/>
                </a:cubicBezTo>
                <a:cubicBezTo>
                  <a:pt x="9159016" y="766162"/>
                  <a:pt x="9075418" y="888416"/>
                  <a:pt x="9126563" y="1047296"/>
                </a:cubicBezTo>
                <a:cubicBezTo>
                  <a:pt x="9134560" y="1129570"/>
                  <a:pt x="9011566" y="1243355"/>
                  <a:pt x="8917099" y="1256760"/>
                </a:cubicBezTo>
                <a:cubicBezTo>
                  <a:pt x="8613408" y="1325942"/>
                  <a:pt x="8473398" y="1177768"/>
                  <a:pt x="8249514" y="1256760"/>
                </a:cubicBezTo>
                <a:cubicBezTo>
                  <a:pt x="8025630" y="1335752"/>
                  <a:pt x="7821263" y="1243164"/>
                  <a:pt x="7669005" y="1256760"/>
                </a:cubicBezTo>
                <a:cubicBezTo>
                  <a:pt x="7516747" y="1270356"/>
                  <a:pt x="7454223" y="1246370"/>
                  <a:pt x="7349725" y="1256760"/>
                </a:cubicBezTo>
                <a:cubicBezTo>
                  <a:pt x="7245227" y="1267150"/>
                  <a:pt x="7071702" y="1256534"/>
                  <a:pt x="6943368" y="1256760"/>
                </a:cubicBezTo>
                <a:cubicBezTo>
                  <a:pt x="6815034" y="1256986"/>
                  <a:pt x="6771964" y="1253687"/>
                  <a:pt x="6624088" y="1256760"/>
                </a:cubicBezTo>
                <a:cubicBezTo>
                  <a:pt x="6476212" y="1259833"/>
                  <a:pt x="6387090" y="1233574"/>
                  <a:pt x="6217732" y="1256760"/>
                </a:cubicBezTo>
                <a:cubicBezTo>
                  <a:pt x="6048374" y="1279946"/>
                  <a:pt x="5867454" y="1256749"/>
                  <a:pt x="5550147" y="1256760"/>
                </a:cubicBezTo>
                <a:cubicBezTo>
                  <a:pt x="5232840" y="1256771"/>
                  <a:pt x="5282488" y="1249191"/>
                  <a:pt x="5143791" y="1256760"/>
                </a:cubicBezTo>
                <a:cubicBezTo>
                  <a:pt x="5005094" y="1264329"/>
                  <a:pt x="4682615" y="1240888"/>
                  <a:pt x="4563282" y="1256760"/>
                </a:cubicBezTo>
                <a:cubicBezTo>
                  <a:pt x="4443949" y="1272632"/>
                  <a:pt x="4262745" y="1238033"/>
                  <a:pt x="4069849" y="1256760"/>
                </a:cubicBezTo>
                <a:cubicBezTo>
                  <a:pt x="3876953" y="1275487"/>
                  <a:pt x="3843431" y="1239460"/>
                  <a:pt x="3663493" y="1256760"/>
                </a:cubicBezTo>
                <a:cubicBezTo>
                  <a:pt x="3483555" y="1274060"/>
                  <a:pt x="3233710" y="1234462"/>
                  <a:pt x="2908831" y="1256760"/>
                </a:cubicBezTo>
                <a:cubicBezTo>
                  <a:pt x="2583952" y="1279058"/>
                  <a:pt x="2636839" y="1225497"/>
                  <a:pt x="2502475" y="1256760"/>
                </a:cubicBezTo>
                <a:cubicBezTo>
                  <a:pt x="2368111" y="1288023"/>
                  <a:pt x="2151196" y="1244887"/>
                  <a:pt x="1834889" y="1256760"/>
                </a:cubicBezTo>
                <a:cubicBezTo>
                  <a:pt x="1518582" y="1268633"/>
                  <a:pt x="1559702" y="1219153"/>
                  <a:pt x="1428533" y="1256760"/>
                </a:cubicBezTo>
                <a:cubicBezTo>
                  <a:pt x="1297364" y="1294367"/>
                  <a:pt x="1155694" y="1244006"/>
                  <a:pt x="1022177" y="1256760"/>
                </a:cubicBezTo>
                <a:cubicBezTo>
                  <a:pt x="888660" y="1269514"/>
                  <a:pt x="609687" y="1247430"/>
                  <a:pt x="209464" y="1256760"/>
                </a:cubicBezTo>
                <a:cubicBezTo>
                  <a:pt x="96775" y="1285417"/>
                  <a:pt x="-158" y="1157870"/>
                  <a:pt x="0" y="1047296"/>
                </a:cubicBezTo>
                <a:cubicBezTo>
                  <a:pt x="-24642" y="949237"/>
                  <a:pt x="32969" y="716881"/>
                  <a:pt x="0" y="628380"/>
                </a:cubicBezTo>
                <a:cubicBezTo>
                  <a:pt x="-32969" y="539879"/>
                  <a:pt x="34947" y="354023"/>
                  <a:pt x="0" y="209464"/>
                </a:cubicBezTo>
                <a:close/>
              </a:path>
            </a:pathLst>
          </a:custGeom>
          <a:solidFill>
            <a:srgbClr val="AFF3FF"/>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40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4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18" name="Rectangle 17"/>
          <p:cNvSpPr/>
          <p:nvPr/>
        </p:nvSpPr>
        <p:spPr>
          <a:xfrm>
            <a:off x="706872" y="3071625"/>
            <a:ext cx="9126563"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thơ</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nói</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niềm</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sung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sướng</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nhỏ</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tới</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mắt</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ấy</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hè</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thật</a:t>
            </a:r>
            <a:r>
              <a:rPr kumimoji="0" lang="en-US" sz="36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đẹp</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và</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rực</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rỡ</a:t>
            </a:r>
            <a:r>
              <a:rPr lang="en-US" sz="36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8049402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500689" y="1238250"/>
            <a:ext cx="6729669" cy="3944685"/>
          </a:xfrm>
          <a:prstGeom prst="roundRect">
            <a:avLst/>
          </a:prstGeom>
          <a:solidFill>
            <a:schemeClr val="lt1">
              <a:alpha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panose="020F0502020204030204"/>
              <a:ea typeface="+mn-ea"/>
              <a:cs typeface="+mn-cs"/>
            </a:endParaRPr>
          </a:p>
        </p:txBody>
      </p:sp>
      <p:pic>
        <p:nvPicPr>
          <p:cNvPr id="15" name="Picture 14"/>
          <p:cNvPicPr>
            <a:picLocks noChangeAspect="1"/>
          </p:cNvPicPr>
          <p:nvPr/>
        </p:nvPicPr>
        <p:blipFill rotWithShape="1">
          <a:blip r:embed="rId3"/>
          <a:srcRect l="22360" t="9733" r="22312" b="19578"/>
          <a:stretch/>
        </p:blipFill>
        <p:spPr>
          <a:xfrm>
            <a:off x="1412183" y="1746615"/>
            <a:ext cx="4967954" cy="3296271"/>
          </a:xfrm>
          <a:prstGeom prst="rect">
            <a:avLst/>
          </a:prstGeom>
        </p:spPr>
      </p:pic>
    </p:spTree>
    <p:extLst>
      <p:ext uri="{BB962C8B-B14F-4D97-AF65-F5344CB8AC3E}">
        <p14:creationId xmlns:p14="http://schemas.microsoft.com/office/powerpoint/2010/main" val="33906349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5"/>
                                        </p:tgtEl>
                                        <p:attrNameLst>
                                          <p:attrName>r</p:attrName>
                                        </p:attrNameLst>
                                      </p:cBhvr>
                                    </p:animRot>
                                    <p:animRot by="-240000">
                                      <p:cBhvr>
                                        <p:cTn id="7" dur="200" fill="hold">
                                          <p:stCondLst>
                                            <p:cond delay="200"/>
                                          </p:stCondLst>
                                        </p:cTn>
                                        <p:tgtEl>
                                          <p:spTgt spid="15"/>
                                        </p:tgtEl>
                                        <p:attrNameLst>
                                          <p:attrName>r</p:attrName>
                                        </p:attrNameLst>
                                      </p:cBhvr>
                                    </p:animRot>
                                    <p:animRot by="240000">
                                      <p:cBhvr>
                                        <p:cTn id="8" dur="200" fill="hold">
                                          <p:stCondLst>
                                            <p:cond delay="400"/>
                                          </p:stCondLst>
                                        </p:cTn>
                                        <p:tgtEl>
                                          <p:spTgt spid="15"/>
                                        </p:tgtEl>
                                        <p:attrNameLst>
                                          <p:attrName>r</p:attrName>
                                        </p:attrNameLst>
                                      </p:cBhvr>
                                    </p:animRot>
                                    <p:animRot by="-240000">
                                      <p:cBhvr>
                                        <p:cTn id="9" dur="200" fill="hold">
                                          <p:stCondLst>
                                            <p:cond delay="600"/>
                                          </p:stCondLst>
                                        </p:cTn>
                                        <p:tgtEl>
                                          <p:spTgt spid="15"/>
                                        </p:tgtEl>
                                        <p:attrNameLst>
                                          <p:attrName>r</p:attrName>
                                        </p:attrNameLst>
                                      </p:cBhvr>
                                    </p:animRot>
                                    <p:animRot by="120000">
                                      <p:cBhvr>
                                        <p:cTn id="10" dur="200" fill="hold">
                                          <p:stCondLst>
                                            <p:cond delay="80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 name="Rectangle: Rounded Corners 43">
            <a:extLst>
              <a:ext uri="{FF2B5EF4-FFF2-40B4-BE49-F238E27FC236}">
                <a16:creationId xmlns:a16="http://schemas.microsoft.com/office/drawing/2014/main" id="{9D645240-D005-4810-AC9C-C05A048A4394}"/>
              </a:ext>
            </a:extLst>
          </p:cNvPr>
          <p:cNvSpPr/>
          <p:nvPr/>
        </p:nvSpPr>
        <p:spPr>
          <a:xfrm>
            <a:off x="1375223" y="183586"/>
            <a:ext cx="3942735" cy="765837"/>
          </a:xfrm>
          <a:custGeom>
            <a:avLst/>
            <a:gdLst>
              <a:gd name="connsiteX0" fmla="*/ 0 w 3942735"/>
              <a:gd name="connsiteY0" fmla="*/ 127642 h 765837"/>
              <a:gd name="connsiteX1" fmla="*/ 127642 w 3942735"/>
              <a:gd name="connsiteY1" fmla="*/ 0 h 765837"/>
              <a:gd name="connsiteX2" fmla="*/ 691295 w 3942735"/>
              <a:gd name="connsiteY2" fmla="*/ 0 h 765837"/>
              <a:gd name="connsiteX3" fmla="*/ 1107450 w 3942735"/>
              <a:gd name="connsiteY3" fmla="*/ 0 h 765837"/>
              <a:gd name="connsiteX4" fmla="*/ 1560480 w 3942735"/>
              <a:gd name="connsiteY4" fmla="*/ 0 h 765837"/>
              <a:gd name="connsiteX5" fmla="*/ 1976635 w 3942735"/>
              <a:gd name="connsiteY5" fmla="*/ 0 h 765837"/>
              <a:gd name="connsiteX6" fmla="*/ 2429665 w 3942735"/>
              <a:gd name="connsiteY6" fmla="*/ 0 h 765837"/>
              <a:gd name="connsiteX7" fmla="*/ 2993318 w 3942735"/>
              <a:gd name="connsiteY7" fmla="*/ 0 h 765837"/>
              <a:gd name="connsiteX8" fmla="*/ 3815093 w 3942735"/>
              <a:gd name="connsiteY8" fmla="*/ 0 h 765837"/>
              <a:gd name="connsiteX9" fmla="*/ 3942735 w 3942735"/>
              <a:gd name="connsiteY9" fmla="*/ 127642 h 765837"/>
              <a:gd name="connsiteX10" fmla="*/ 3942735 w 3942735"/>
              <a:gd name="connsiteY10" fmla="*/ 638195 h 765837"/>
              <a:gd name="connsiteX11" fmla="*/ 3815093 w 3942735"/>
              <a:gd name="connsiteY11" fmla="*/ 765837 h 765837"/>
              <a:gd name="connsiteX12" fmla="*/ 3251440 w 3942735"/>
              <a:gd name="connsiteY12" fmla="*/ 765837 h 765837"/>
              <a:gd name="connsiteX13" fmla="*/ 2798410 w 3942735"/>
              <a:gd name="connsiteY13" fmla="*/ 765837 h 765837"/>
              <a:gd name="connsiteX14" fmla="*/ 2345380 w 3942735"/>
              <a:gd name="connsiteY14" fmla="*/ 765837 h 765837"/>
              <a:gd name="connsiteX15" fmla="*/ 1744853 w 3942735"/>
              <a:gd name="connsiteY15" fmla="*/ 765837 h 765837"/>
              <a:gd name="connsiteX16" fmla="*/ 1181199 w 3942735"/>
              <a:gd name="connsiteY16" fmla="*/ 765837 h 765837"/>
              <a:gd name="connsiteX17" fmla="*/ 765044 w 3942735"/>
              <a:gd name="connsiteY17" fmla="*/ 765837 h 765837"/>
              <a:gd name="connsiteX18" fmla="*/ 127642 w 3942735"/>
              <a:gd name="connsiteY18" fmla="*/ 765837 h 765837"/>
              <a:gd name="connsiteX19" fmla="*/ 0 w 3942735"/>
              <a:gd name="connsiteY19" fmla="*/ 638195 h 765837"/>
              <a:gd name="connsiteX20" fmla="*/ 0 w 3942735"/>
              <a:gd name="connsiteY20" fmla="*/ 127642 h 76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2735" h="765837" fill="none" extrusionOk="0">
                <a:moveTo>
                  <a:pt x="0" y="127642"/>
                </a:moveTo>
                <a:cubicBezTo>
                  <a:pt x="-8585" y="70894"/>
                  <a:pt x="61608" y="5537"/>
                  <a:pt x="127642" y="0"/>
                </a:cubicBezTo>
                <a:cubicBezTo>
                  <a:pt x="350498" y="-62100"/>
                  <a:pt x="531543" y="12304"/>
                  <a:pt x="691295" y="0"/>
                </a:cubicBezTo>
                <a:cubicBezTo>
                  <a:pt x="851047" y="-12304"/>
                  <a:pt x="925215" y="21649"/>
                  <a:pt x="1107450" y="0"/>
                </a:cubicBezTo>
                <a:cubicBezTo>
                  <a:pt x="1289686" y="-21649"/>
                  <a:pt x="1425968" y="40064"/>
                  <a:pt x="1560480" y="0"/>
                </a:cubicBezTo>
                <a:cubicBezTo>
                  <a:pt x="1694992" y="-40064"/>
                  <a:pt x="1823309" y="22654"/>
                  <a:pt x="1976635" y="0"/>
                </a:cubicBezTo>
                <a:cubicBezTo>
                  <a:pt x="2129961" y="-22654"/>
                  <a:pt x="2227630" y="26565"/>
                  <a:pt x="2429665" y="0"/>
                </a:cubicBezTo>
                <a:cubicBezTo>
                  <a:pt x="2631700" y="-26565"/>
                  <a:pt x="2787173" y="46924"/>
                  <a:pt x="2993318" y="0"/>
                </a:cubicBezTo>
                <a:cubicBezTo>
                  <a:pt x="3199463" y="-46924"/>
                  <a:pt x="3650461" y="63357"/>
                  <a:pt x="3815093" y="0"/>
                </a:cubicBezTo>
                <a:cubicBezTo>
                  <a:pt x="3901203" y="-11130"/>
                  <a:pt x="3944062" y="56242"/>
                  <a:pt x="3942735" y="127642"/>
                </a:cubicBezTo>
                <a:cubicBezTo>
                  <a:pt x="3990040" y="327789"/>
                  <a:pt x="3931420" y="407646"/>
                  <a:pt x="3942735" y="638195"/>
                </a:cubicBezTo>
                <a:cubicBezTo>
                  <a:pt x="3958425" y="715739"/>
                  <a:pt x="3906607" y="765151"/>
                  <a:pt x="3815093" y="765837"/>
                </a:cubicBezTo>
                <a:cubicBezTo>
                  <a:pt x="3652134" y="824270"/>
                  <a:pt x="3427003" y="730747"/>
                  <a:pt x="3251440" y="765837"/>
                </a:cubicBezTo>
                <a:cubicBezTo>
                  <a:pt x="3075877" y="800927"/>
                  <a:pt x="2937692" y="741599"/>
                  <a:pt x="2798410" y="765837"/>
                </a:cubicBezTo>
                <a:cubicBezTo>
                  <a:pt x="2659128" y="790075"/>
                  <a:pt x="2562982" y="764819"/>
                  <a:pt x="2345380" y="765837"/>
                </a:cubicBezTo>
                <a:cubicBezTo>
                  <a:pt x="2127778" y="766855"/>
                  <a:pt x="1960480" y="699934"/>
                  <a:pt x="1744853" y="765837"/>
                </a:cubicBezTo>
                <a:cubicBezTo>
                  <a:pt x="1529226" y="831740"/>
                  <a:pt x="1427358" y="751939"/>
                  <a:pt x="1181199" y="765837"/>
                </a:cubicBezTo>
                <a:cubicBezTo>
                  <a:pt x="935040" y="779735"/>
                  <a:pt x="879796" y="730164"/>
                  <a:pt x="765044" y="765837"/>
                </a:cubicBezTo>
                <a:cubicBezTo>
                  <a:pt x="650293" y="801510"/>
                  <a:pt x="292234" y="723997"/>
                  <a:pt x="127642" y="765837"/>
                </a:cubicBezTo>
                <a:cubicBezTo>
                  <a:pt x="60095" y="777121"/>
                  <a:pt x="3109" y="726212"/>
                  <a:pt x="0" y="638195"/>
                </a:cubicBezTo>
                <a:cubicBezTo>
                  <a:pt x="-28902" y="502829"/>
                  <a:pt x="52285" y="354431"/>
                  <a:pt x="0" y="127642"/>
                </a:cubicBezTo>
                <a:close/>
              </a:path>
              <a:path w="3942735" h="765837" stroke="0" extrusionOk="0">
                <a:moveTo>
                  <a:pt x="0" y="127642"/>
                </a:moveTo>
                <a:cubicBezTo>
                  <a:pt x="-16561" y="52254"/>
                  <a:pt x="73190" y="12213"/>
                  <a:pt x="127642" y="0"/>
                </a:cubicBezTo>
                <a:cubicBezTo>
                  <a:pt x="360533" y="-23488"/>
                  <a:pt x="512009" y="50633"/>
                  <a:pt x="691295" y="0"/>
                </a:cubicBezTo>
                <a:cubicBezTo>
                  <a:pt x="870581" y="-50633"/>
                  <a:pt x="1061614" y="3661"/>
                  <a:pt x="1254948" y="0"/>
                </a:cubicBezTo>
                <a:cubicBezTo>
                  <a:pt x="1448282" y="-3661"/>
                  <a:pt x="1680364" y="61216"/>
                  <a:pt x="1818602" y="0"/>
                </a:cubicBezTo>
                <a:cubicBezTo>
                  <a:pt x="1956840" y="-61216"/>
                  <a:pt x="2229599" y="48633"/>
                  <a:pt x="2419129" y="0"/>
                </a:cubicBezTo>
                <a:cubicBezTo>
                  <a:pt x="2608659" y="-48633"/>
                  <a:pt x="2718197" y="1747"/>
                  <a:pt x="2872159" y="0"/>
                </a:cubicBezTo>
                <a:cubicBezTo>
                  <a:pt x="3026121" y="-1747"/>
                  <a:pt x="3464605" y="18780"/>
                  <a:pt x="3815093" y="0"/>
                </a:cubicBezTo>
                <a:cubicBezTo>
                  <a:pt x="3900256" y="2995"/>
                  <a:pt x="3930146" y="50899"/>
                  <a:pt x="3942735" y="127642"/>
                </a:cubicBezTo>
                <a:cubicBezTo>
                  <a:pt x="3972142" y="344715"/>
                  <a:pt x="3921741" y="501519"/>
                  <a:pt x="3942735" y="638195"/>
                </a:cubicBezTo>
                <a:cubicBezTo>
                  <a:pt x="3947513" y="720842"/>
                  <a:pt x="3896906" y="773911"/>
                  <a:pt x="3815093" y="765837"/>
                </a:cubicBezTo>
                <a:cubicBezTo>
                  <a:pt x="3677102" y="807381"/>
                  <a:pt x="3515577" y="732604"/>
                  <a:pt x="3251440" y="765837"/>
                </a:cubicBezTo>
                <a:cubicBezTo>
                  <a:pt x="2987303" y="799070"/>
                  <a:pt x="2982562" y="721547"/>
                  <a:pt x="2798410" y="765837"/>
                </a:cubicBezTo>
                <a:cubicBezTo>
                  <a:pt x="2614258" y="810127"/>
                  <a:pt x="2486344" y="724981"/>
                  <a:pt x="2345380" y="765837"/>
                </a:cubicBezTo>
                <a:cubicBezTo>
                  <a:pt x="2204416" y="806693"/>
                  <a:pt x="1911691" y="695501"/>
                  <a:pt x="1744853" y="765837"/>
                </a:cubicBezTo>
                <a:cubicBezTo>
                  <a:pt x="1578015" y="836173"/>
                  <a:pt x="1274598" y="730764"/>
                  <a:pt x="1144325" y="765837"/>
                </a:cubicBezTo>
                <a:cubicBezTo>
                  <a:pt x="1014052" y="800910"/>
                  <a:pt x="758012" y="749386"/>
                  <a:pt x="654421" y="765837"/>
                </a:cubicBezTo>
                <a:cubicBezTo>
                  <a:pt x="550830" y="782288"/>
                  <a:pt x="248754" y="743555"/>
                  <a:pt x="127642" y="765837"/>
                </a:cubicBezTo>
                <a:cubicBezTo>
                  <a:pt x="70771" y="758889"/>
                  <a:pt x="-227" y="705016"/>
                  <a:pt x="0" y="638195"/>
                </a:cubicBezTo>
                <a:cubicBezTo>
                  <a:pt x="-35566" y="516248"/>
                  <a:pt x="48730" y="299515"/>
                  <a:pt x="0" y="127642"/>
                </a:cubicBezTo>
                <a:close/>
              </a:path>
            </a:pathLst>
          </a:custGeom>
          <a:solidFill>
            <a:schemeClr val="accent2">
              <a:lumMod val="20000"/>
              <a:lumOff val="80000"/>
            </a:schemeClr>
          </a:solidFill>
          <a:ln w="12700" cap="flat" cmpd="sng" algn="ctr">
            <a:solidFill>
              <a:srgbClr val="69991D">
                <a:shade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2" name="Rectangle 21"/>
          <p:cNvSpPr/>
          <p:nvPr/>
        </p:nvSpPr>
        <p:spPr>
          <a:xfrm>
            <a:off x="-822492" y="23041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Luyện</a:t>
            </a:r>
            <a:r>
              <a:rPr kumimoji="0" lang="en-US" altLang="zh-CN" sz="3600" b="1" i="0" u="none" strike="noStrike" kern="0" cap="none" spc="0" normalizeH="0" baseline="0" noProof="0" dirty="0">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0" cap="none" spc="0" normalizeH="0" baseline="0" noProof="0" dirty="0" err="1">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0" cap="none" spc="0" normalizeH="0" baseline="0" noProof="0" dirty="0">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0" cap="none" spc="0" normalizeH="0" baseline="0" noProof="0" dirty="0" err="1">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lại</a:t>
            </a:r>
            <a:endParaRPr kumimoji="0" lang="zh-CN" altLang="en-US" sz="3600" b="1" i="0" u="none" strike="noStrike" kern="0" cap="none" spc="0" normalizeH="0" baseline="0" noProof="0" dirty="0">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25" name="Picture 24"/>
          <p:cNvPicPr>
            <a:picLocks noChangeAspect="1"/>
          </p:cNvPicPr>
          <p:nvPr/>
        </p:nvPicPr>
        <p:blipFill>
          <a:blip r:embed="rId3">
            <a:clrChange>
              <a:clrFrom>
                <a:srgbClr val="F3FFD5"/>
              </a:clrFrom>
              <a:clrTo>
                <a:srgbClr val="F3FFD5">
                  <a:alpha val="0"/>
                </a:srgbClr>
              </a:clrTo>
            </a:clrChange>
          </a:blip>
          <a:stretch>
            <a:fillRect/>
          </a:stretch>
        </p:blipFill>
        <p:spPr>
          <a:xfrm>
            <a:off x="653503" y="263071"/>
            <a:ext cx="614857" cy="686352"/>
          </a:xfrm>
          <a:prstGeom prst="rect">
            <a:avLst/>
          </a:prstGeom>
        </p:spPr>
      </p:pic>
      <p:sp>
        <p:nvSpPr>
          <p:cNvPr id="26" name="Rounded Rectangle 25"/>
          <p:cNvSpPr/>
          <p:nvPr/>
        </p:nvSpPr>
        <p:spPr>
          <a:xfrm>
            <a:off x="1454451" y="2294784"/>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7" name="Rectangle 26"/>
          <p:cNvSpPr/>
          <p:nvPr/>
        </p:nvSpPr>
        <p:spPr>
          <a:xfrm>
            <a:off x="3393016" y="1578618"/>
            <a:ext cx="2702984" cy="574901"/>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28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Tiêu</a:t>
            </a:r>
            <a:r>
              <a:rPr kumimoji="0" lang="en-US" altLang="zh-CN" sz="28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chí</a:t>
            </a:r>
            <a:r>
              <a:rPr kumimoji="0" lang="en-US" altLang="zh-CN" sz="28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đánh</a:t>
            </a:r>
            <a:r>
              <a:rPr kumimoji="0" lang="en-US" altLang="zh-CN" sz="28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giá</a:t>
            </a:r>
            <a:endParaRPr kumimoji="0" lang="en-US" altLang="zh-CN" sz="28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28" name="Rectangle 27"/>
          <p:cNvSpPr/>
          <p:nvPr/>
        </p:nvSpPr>
        <p:spPr>
          <a:xfrm>
            <a:off x="2206805" y="2226392"/>
            <a:ext cx="1776448"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29" name="Oval 28"/>
          <p:cNvSpPr/>
          <p:nvPr/>
        </p:nvSpPr>
        <p:spPr>
          <a:xfrm>
            <a:off x="1546764" y="2340576"/>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0" name="Group 29"/>
          <p:cNvGrpSpPr/>
          <p:nvPr/>
        </p:nvGrpSpPr>
        <p:grpSpPr>
          <a:xfrm>
            <a:off x="1454451" y="2915576"/>
            <a:ext cx="3645680" cy="643894"/>
            <a:chOff x="1717199" y="4363552"/>
            <a:chExt cx="3645680" cy="643894"/>
          </a:xfrm>
        </p:grpSpPr>
        <p:sp>
          <p:nvSpPr>
            <p:cNvPr id="31" name="Rounded Rectangle 30"/>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2" name="Rectangle 31"/>
            <p:cNvSpPr/>
            <p:nvPr/>
          </p:nvSpPr>
          <p:spPr>
            <a:xfrm>
              <a:off x="2469553"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33" name="Oval 32"/>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4" name="Group 33"/>
          <p:cNvGrpSpPr/>
          <p:nvPr/>
        </p:nvGrpSpPr>
        <p:grpSpPr>
          <a:xfrm>
            <a:off x="1454451" y="3654044"/>
            <a:ext cx="5119273" cy="643894"/>
            <a:chOff x="1717199" y="5199333"/>
            <a:chExt cx="5119273" cy="643894"/>
          </a:xfrm>
        </p:grpSpPr>
        <p:sp>
          <p:nvSpPr>
            <p:cNvPr id="35" name="Rounded Rectangle 34"/>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6" name="Rectangle 35"/>
            <p:cNvSpPr/>
            <p:nvPr/>
          </p:nvSpPr>
          <p:spPr>
            <a:xfrm>
              <a:off x="2469553"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37" name="Oval 36"/>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8" name="Picture 2" descr="Star Cartoon Images, Stock Photos &amp;amp; Vectors | Shutterstock"/>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192444" y="2294784"/>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Star Cartoon Images, Stock Photos &amp;amp; Vectors | Shutterstock"/>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245705" y="2943665"/>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ar Cartoon Images, Stock Photos &amp;amp; Vectors | Shutterstock"/>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573724" y="3691036"/>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rot="260226">
            <a:off x="8066647" y="1832130"/>
            <a:ext cx="3295094" cy="1537277"/>
            <a:chOff x="561349" y="4656253"/>
            <a:chExt cx="3295094" cy="1537277"/>
          </a:xfrm>
        </p:grpSpPr>
        <p:pic>
          <p:nvPicPr>
            <p:cNvPr id="46" name="Picture 45"/>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47" name="Picture 46"/>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761850" y="4656253"/>
              <a:ext cx="1094593" cy="1373205"/>
            </a:xfrm>
            <a:prstGeom prst="rect">
              <a:avLst/>
            </a:prstGeom>
          </p:spPr>
        </p:pic>
        <p:pic>
          <p:nvPicPr>
            <p:cNvPr id="48" name="Picture 4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Tree>
    <p:extLst>
      <p:ext uri="{BB962C8B-B14F-4D97-AF65-F5344CB8AC3E}">
        <p14:creationId xmlns:p14="http://schemas.microsoft.com/office/powerpoint/2010/main" val="6680881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24769" y="57055"/>
            <a:ext cx="2642232" cy="629994"/>
            <a:chOff x="2834082" y="693066"/>
            <a:chExt cx="4780045" cy="629994"/>
          </a:xfrm>
        </p:grpSpPr>
        <p:sp>
          <p:nvSpPr>
            <p:cNvPr id="9" name="Rounded Rectangle 8"/>
            <p:cNvSpPr/>
            <p:nvPr/>
          </p:nvSpPr>
          <p:spPr>
            <a:xfrm>
              <a:off x="3435632" y="693066"/>
              <a:ext cx="4178495" cy="583942"/>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rPr>
                <a:t>  </a:t>
              </a: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Đọc</a:t>
              </a:r>
              <a:r>
                <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rPr>
                <a:t> </a:t>
              </a: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toàn</a:t>
              </a:r>
              <a:r>
                <a:rPr kumimoji="0" lang="en-US" altLang="zh-CN"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rPr>
                <a:t> </a:t>
              </a:r>
              <a:r>
                <a:rPr kumimoji="0" lang="en-US" altLang="zh-CN" sz="2800" b="1" i="0" u="none" strike="noStrike" kern="0" cap="none" spc="0" normalizeH="0" baseline="0" noProof="0" dirty="0" err="1">
                  <a:ln>
                    <a:noFill/>
                  </a:ln>
                  <a:solidFill>
                    <a:srgbClr val="E66126"/>
                  </a:solidFill>
                  <a:effectLst/>
                  <a:uLnTx/>
                  <a:uFillTx/>
                  <a:latin typeface="Calibri" panose="020F0502020204030204" pitchFamily="34" charset="0"/>
                  <a:ea typeface="inpin heiti" charset="-122"/>
                  <a:cs typeface="Calibri" panose="020F0502020204030204" pitchFamily="34" charset="0"/>
                </a:rPr>
                <a:t>bài</a:t>
              </a:r>
              <a:endParaRPr kumimoji="0" lang="zh-CN" altLang="en-US"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endParaRPr>
            </a:p>
          </p:txBody>
        </p:sp>
        <p:pic>
          <p:nvPicPr>
            <p:cNvPr id="10" name="Picture 9"/>
            <p:cNvPicPr>
              <a:picLocks noChangeAspect="1"/>
            </p:cNvPicPr>
            <p:nvPr/>
          </p:nvPicPr>
          <p:blipFill>
            <a:blip r:embed="rId3"/>
            <a:stretch>
              <a:fillRect/>
            </a:stretch>
          </p:blipFill>
          <p:spPr>
            <a:xfrm rot="16200000">
              <a:off x="3125635" y="401514"/>
              <a:ext cx="629993" cy="1213099"/>
            </a:xfrm>
            <a:prstGeom prst="rect">
              <a:avLst/>
            </a:prstGeom>
          </p:spPr>
        </p:pic>
      </p:grpSp>
      <p:pic>
        <p:nvPicPr>
          <p:cNvPr id="7" name="Picture 6">
            <a:extLst>
              <a:ext uri="{FF2B5EF4-FFF2-40B4-BE49-F238E27FC236}">
                <a16:creationId xmlns:a16="http://schemas.microsoft.com/office/drawing/2014/main" id="{A805CA6B-A6C7-4D5F-AF2F-78B29F863F47}"/>
              </a:ext>
            </a:extLst>
          </p:cNvPr>
          <p:cNvPicPr>
            <a:picLocks noChangeAspect="1"/>
          </p:cNvPicPr>
          <p:nvPr/>
        </p:nvPicPr>
        <p:blipFill>
          <a:blip r:embed="rId4"/>
          <a:stretch>
            <a:fillRect/>
          </a:stretch>
        </p:blipFill>
        <p:spPr>
          <a:xfrm>
            <a:off x="3786485" y="205485"/>
            <a:ext cx="3969018" cy="1019122"/>
          </a:xfrm>
          <a:prstGeom prst="rect">
            <a:avLst/>
          </a:prstGeom>
        </p:spPr>
      </p:pic>
      <p:sp>
        <p:nvSpPr>
          <p:cNvPr id="2" name="TextBox 1">
            <a:extLst>
              <a:ext uri="{FF2B5EF4-FFF2-40B4-BE49-F238E27FC236}">
                <a16:creationId xmlns:a16="http://schemas.microsoft.com/office/drawing/2014/main" id="{EB30C3BB-FE86-40F6-9DC7-18DE30C475FA}"/>
              </a:ext>
            </a:extLst>
          </p:cNvPr>
          <p:cNvSpPr txBox="1"/>
          <p:nvPr/>
        </p:nvSpPr>
        <p:spPr>
          <a:xfrm>
            <a:off x="6751750" y="5932259"/>
            <a:ext cx="38089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Mai)</a:t>
            </a:r>
          </a:p>
        </p:txBody>
      </p:sp>
      <p:pic>
        <p:nvPicPr>
          <p:cNvPr id="11" name="Picture 10">
            <a:extLst>
              <a:ext uri="{FF2B5EF4-FFF2-40B4-BE49-F238E27FC236}">
                <a16:creationId xmlns:a16="http://schemas.microsoft.com/office/drawing/2014/main" id="{65EE4F3E-C687-4475-A209-2E278E2601FB}"/>
              </a:ext>
            </a:extLst>
          </p:cNvPr>
          <p:cNvPicPr>
            <a:picLocks noChangeAspect="1"/>
          </p:cNvPicPr>
          <p:nvPr/>
        </p:nvPicPr>
        <p:blipFill>
          <a:blip r:embed="rId4"/>
          <a:stretch>
            <a:fillRect/>
          </a:stretch>
        </p:blipFill>
        <p:spPr>
          <a:xfrm>
            <a:off x="3786485" y="186435"/>
            <a:ext cx="3969018" cy="1019122"/>
          </a:xfrm>
          <a:prstGeom prst="rect">
            <a:avLst/>
          </a:prstGeom>
        </p:spPr>
      </p:pic>
      <p:sp>
        <p:nvSpPr>
          <p:cNvPr id="15" name="Rectangle 14">
            <a:extLst>
              <a:ext uri="{FF2B5EF4-FFF2-40B4-BE49-F238E27FC236}">
                <a16:creationId xmlns:a16="http://schemas.microsoft.com/office/drawing/2014/main" id="{EA562A6C-E5EA-4484-830A-A379FA72A89C}"/>
              </a:ext>
            </a:extLst>
          </p:cNvPr>
          <p:cNvSpPr/>
          <p:nvPr/>
        </p:nvSpPr>
        <p:spPr>
          <a:xfrm>
            <a:off x="769653" y="968626"/>
            <a:ext cx="4809884"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Sớm nay em thức dậy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Trời sáng tự bao giờ</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Mùa hè kì lạ chưa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Mặt trời ưa dậy sớm.</a:t>
            </a:r>
            <a:endParaRPr kumimoji="0" lang="en-US"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Nắng cho cây chóng lớn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Cho hoa lá thêm màu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Cho mình chơi thật lâu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Ngày hè dài bất tận.</a:t>
            </a:r>
          </a:p>
        </p:txBody>
      </p:sp>
      <p:sp>
        <p:nvSpPr>
          <p:cNvPr id="16" name="Rectangle 15">
            <a:extLst>
              <a:ext uri="{FF2B5EF4-FFF2-40B4-BE49-F238E27FC236}">
                <a16:creationId xmlns:a16="http://schemas.microsoft.com/office/drawing/2014/main" id="{07308278-D4B2-4E55-823F-9B6C5F893B5F}"/>
              </a:ext>
            </a:extLst>
          </p:cNvPr>
          <p:cNvSpPr/>
          <p:nvPr/>
        </p:nvSpPr>
        <p:spPr>
          <a:xfrm>
            <a:off x="6139279" y="968627"/>
            <a:ext cx="4914180" cy="5078313"/>
          </a:xfrm>
          <a:prstGeom prst="rect">
            <a:avLst/>
          </a:prstGeom>
        </p:spPr>
        <p:txBody>
          <a:bodyPr wrap="square">
            <a:spAutoFit/>
          </a:bodyPr>
          <a:lstStyle/>
          <a:p>
            <a:r>
              <a:rPr lang="vi-VN" sz="3600" dirty="0">
                <a:latin typeface="+mj-lt"/>
                <a:ea typeface="Arial-Rounded" panose="020B0500000000000000" pitchFamily="34" charset="0"/>
                <a:cs typeface="Arial-Rounded" panose="020B0500000000000000" pitchFamily="34" charset="0"/>
              </a:rPr>
              <a:t>Buổi chiều trôi thật chậm</a:t>
            </a:r>
          </a:p>
          <a:p>
            <a:r>
              <a:rPr lang="vi-VN" sz="3600" dirty="0">
                <a:latin typeface="+mj-lt"/>
                <a:ea typeface="Arial-Rounded" panose="020B0500000000000000" pitchFamily="34" charset="0"/>
                <a:cs typeface="Arial-Rounded" panose="020B0500000000000000" pitchFamily="34" charset="0"/>
              </a:rPr>
              <a:t>Mặt trời mải rong chơi</a:t>
            </a:r>
          </a:p>
          <a:p>
            <a:r>
              <a:rPr lang="vi-VN" sz="3600" dirty="0">
                <a:latin typeface="+mj-lt"/>
                <a:ea typeface="Arial-Rounded" panose="020B0500000000000000" pitchFamily="34" charset="0"/>
                <a:cs typeface="Arial-Rounded" panose="020B0500000000000000" pitchFamily="34" charset="0"/>
              </a:rPr>
              <a:t>Đủng đỉnh mãi chân trời</a:t>
            </a:r>
          </a:p>
          <a:p>
            <a:r>
              <a:rPr lang="vi-VN" sz="3600" dirty="0">
                <a:latin typeface="+mj-lt"/>
                <a:ea typeface="Arial-Rounded" panose="020B0500000000000000" pitchFamily="34" charset="0"/>
                <a:cs typeface="Arial-Rounded" panose="020B0500000000000000" pitchFamily="34" charset="0"/>
              </a:rPr>
              <a:t>Mà vẫn chưa lặn xuống.</a:t>
            </a:r>
          </a:p>
          <a:p>
            <a:r>
              <a:rPr lang="vi-VN" sz="3600" dirty="0">
                <a:latin typeface="+mj-lt"/>
                <a:ea typeface="Arial-Rounded" panose="020B0500000000000000" pitchFamily="34" charset="0"/>
                <a:cs typeface="Arial-Rounded" panose="020B0500000000000000" pitchFamily="34" charset="0"/>
              </a:rPr>
              <a:t/>
            </a:r>
            <a:br>
              <a:rPr lang="vi-VN" sz="3600" dirty="0">
                <a:latin typeface="+mj-lt"/>
                <a:ea typeface="Arial-Rounded" panose="020B0500000000000000" pitchFamily="34" charset="0"/>
                <a:cs typeface="Arial-Rounded" panose="020B0500000000000000" pitchFamily="34" charset="0"/>
              </a:rPr>
            </a:br>
            <a:r>
              <a:rPr lang="vi-VN" sz="3600" dirty="0">
                <a:latin typeface="+mj-lt"/>
                <a:ea typeface="Arial-Rounded" panose="020B0500000000000000" pitchFamily="34" charset="0"/>
                <a:cs typeface="Arial-Rounded" panose="020B0500000000000000" pitchFamily="34" charset="0"/>
              </a:rPr>
              <a:t>Mùa hè thật sung sướng</a:t>
            </a:r>
          </a:p>
          <a:p>
            <a:r>
              <a:rPr lang="vi-VN" sz="3600" dirty="0">
                <a:latin typeface="+mj-lt"/>
                <a:ea typeface="Arial-Rounded" panose="020B0500000000000000" pitchFamily="34" charset="0"/>
                <a:cs typeface="Arial-Rounded" panose="020B0500000000000000" pitchFamily="34" charset="0"/>
              </a:rPr>
              <a:t>Có nắng lại có kem</a:t>
            </a:r>
          </a:p>
          <a:p>
            <a:r>
              <a:rPr lang="vi-VN" sz="3600" dirty="0">
                <a:latin typeface="+mj-lt"/>
                <a:ea typeface="Arial-Rounded" panose="020B0500000000000000" pitchFamily="34" charset="0"/>
                <a:cs typeface="Arial-Rounded" panose="020B0500000000000000" pitchFamily="34" charset="0"/>
              </a:rPr>
              <a:t>Có những cơn gió êm</a:t>
            </a:r>
          </a:p>
          <a:p>
            <a:r>
              <a:rPr lang="vi-VN" sz="3600" dirty="0">
                <a:latin typeface="+mj-lt"/>
                <a:ea typeface="Arial-Rounded" panose="020B0500000000000000" pitchFamily="34" charset="0"/>
                <a:cs typeface="Arial-Rounded" panose="020B0500000000000000" pitchFamily="34" charset="0"/>
              </a:rPr>
              <a:t>Và ngày dài lấp lánh.</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897927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8" name="Group 27"/>
          <p:cNvGrpSpPr/>
          <p:nvPr/>
        </p:nvGrpSpPr>
        <p:grpSpPr>
          <a:xfrm>
            <a:off x="5991224" y="1302025"/>
            <a:ext cx="5476875" cy="1392236"/>
            <a:chOff x="5835193" y="1564848"/>
            <a:chExt cx="4157220" cy="867267"/>
          </a:xfrm>
          <a:solidFill>
            <a:srgbClr val="BDEEFF"/>
          </a:solidFill>
        </p:grpSpPr>
        <p:sp>
          <p:nvSpPr>
            <p:cNvPr id="29" name="Rounded Rectangular Callout 28"/>
            <p:cNvSpPr/>
            <p:nvPr/>
          </p:nvSpPr>
          <p:spPr>
            <a:xfrm>
              <a:off x="5835193" y="1564848"/>
              <a:ext cx="4157220" cy="867267"/>
            </a:xfrm>
            <a:prstGeom prst="wedgeRoundRectCallout">
              <a:avLst>
                <a:gd name="adj1" fmla="val -38037"/>
                <a:gd name="adj2" fmla="val 76630"/>
                <a:gd name="adj3" fmla="val 16667"/>
              </a:avLst>
            </a:prstGeom>
            <a:grp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mn-cs"/>
              </a:endParaRPr>
            </a:p>
          </p:txBody>
        </p:sp>
        <p:sp>
          <p:nvSpPr>
            <p:cNvPr id="30" name="Rectangle 29"/>
            <p:cNvSpPr/>
            <p:nvPr/>
          </p:nvSpPr>
          <p:spPr>
            <a:xfrm>
              <a:off x="5996898" y="1608188"/>
              <a:ext cx="3802779" cy="747722"/>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Trao</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đổi</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với</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bạn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mùa</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hè</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có</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gì</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thú</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字魂27号-布丁体" panose="00000500000000000000" pitchFamily="2" charset="-122"/>
                  <a:cs typeface="Calibri" panose="020F0502020204030204" pitchFamily="34" charset="0"/>
                </a:rPr>
                <a:t>vị</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1135542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500689" y="1238250"/>
            <a:ext cx="6729669" cy="3944685"/>
          </a:xfrm>
          <a:prstGeom prst="roundRect">
            <a:avLst/>
          </a:prstGeom>
          <a:solidFill>
            <a:schemeClr val="lt1">
              <a:alpha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panose="020F0502020204030204"/>
              <a:ea typeface="+mn-ea"/>
              <a:cs typeface="+mn-cs"/>
            </a:endParaRPr>
          </a:p>
        </p:txBody>
      </p:sp>
      <p:pic>
        <p:nvPicPr>
          <p:cNvPr id="15" name="Picture 14"/>
          <p:cNvPicPr>
            <a:picLocks noChangeAspect="1"/>
          </p:cNvPicPr>
          <p:nvPr/>
        </p:nvPicPr>
        <p:blipFill rotWithShape="1">
          <a:blip r:embed="rId3"/>
          <a:srcRect l="6094" t="9293" r="8047" b="14811"/>
          <a:stretch/>
        </p:blipFill>
        <p:spPr>
          <a:xfrm>
            <a:off x="851561" y="2149301"/>
            <a:ext cx="6027924" cy="2487359"/>
          </a:xfrm>
          <a:prstGeom prst="rect">
            <a:avLst/>
          </a:prstGeom>
          <a:effectLst>
            <a:glow rad="228600">
              <a:schemeClr val="accent6">
                <a:satMod val="175000"/>
                <a:alpha val="40000"/>
              </a:schemeClr>
            </a:glow>
          </a:effectLst>
        </p:spPr>
      </p:pic>
      <p:sp>
        <p:nvSpPr>
          <p:cNvPr id="3" name="Oval 2"/>
          <p:cNvSpPr/>
          <p:nvPr/>
        </p:nvSpPr>
        <p:spPr>
          <a:xfrm>
            <a:off x="3099838" y="599134"/>
            <a:ext cx="1308286" cy="12235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50" normalizeH="0" baseline="0" noProof="0" dirty="0">
                <a:ln w="9525" cmpd="sng">
                  <a:solidFill>
                    <a:srgbClr val="5FE0FF"/>
                  </a:solidFill>
                  <a:prstDash val="solid"/>
                </a:ln>
                <a:solidFill>
                  <a:srgbClr val="70AD47">
                    <a:tint val="1000"/>
                  </a:srgbClr>
                </a:solidFill>
                <a:effectLst>
                  <a:glow rad="38100">
                    <a:srgbClr val="5FE0FF">
                      <a:alpha val="40000"/>
                    </a:srgbClr>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1</a:t>
            </a:r>
          </a:p>
        </p:txBody>
      </p:sp>
    </p:spTree>
    <p:extLst>
      <p:ext uri="{BB962C8B-B14F-4D97-AF65-F5344CB8AC3E}">
        <p14:creationId xmlns:p14="http://schemas.microsoft.com/office/powerpoint/2010/main" val="28764432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32" presetClass="emph" presetSubtype="0" fill="hold" nodeType="afterEffect">
                                  <p:stCondLst>
                                    <p:cond delay="0"/>
                                  </p:stCondLst>
                                  <p:childTnLst>
                                    <p:animRot by="120000">
                                      <p:cBhvr>
                                        <p:cTn id="12" dur="80" fill="hold">
                                          <p:stCondLst>
                                            <p:cond delay="0"/>
                                          </p:stCondLst>
                                        </p:cTn>
                                        <p:tgtEl>
                                          <p:spTgt spid="15"/>
                                        </p:tgtEl>
                                        <p:attrNameLst>
                                          <p:attrName>r</p:attrName>
                                        </p:attrNameLst>
                                      </p:cBhvr>
                                    </p:animRot>
                                    <p:animRot by="-240000">
                                      <p:cBhvr>
                                        <p:cTn id="13" dur="160" fill="hold">
                                          <p:stCondLst>
                                            <p:cond delay="160"/>
                                          </p:stCondLst>
                                        </p:cTn>
                                        <p:tgtEl>
                                          <p:spTgt spid="15"/>
                                        </p:tgtEl>
                                        <p:attrNameLst>
                                          <p:attrName>r</p:attrName>
                                        </p:attrNameLst>
                                      </p:cBhvr>
                                    </p:animRot>
                                    <p:animRot by="240000">
                                      <p:cBhvr>
                                        <p:cTn id="14" dur="160" fill="hold">
                                          <p:stCondLst>
                                            <p:cond delay="320"/>
                                          </p:stCondLst>
                                        </p:cTn>
                                        <p:tgtEl>
                                          <p:spTgt spid="15"/>
                                        </p:tgtEl>
                                        <p:attrNameLst>
                                          <p:attrName>r</p:attrName>
                                        </p:attrNameLst>
                                      </p:cBhvr>
                                    </p:animRot>
                                    <p:animRot by="-240000">
                                      <p:cBhvr>
                                        <p:cTn id="15" dur="160" fill="hold">
                                          <p:stCondLst>
                                            <p:cond delay="480"/>
                                          </p:stCondLst>
                                        </p:cTn>
                                        <p:tgtEl>
                                          <p:spTgt spid="15"/>
                                        </p:tgtEl>
                                        <p:attrNameLst>
                                          <p:attrName>r</p:attrName>
                                        </p:attrNameLst>
                                      </p:cBhvr>
                                    </p:animRot>
                                    <p:animRot by="120000">
                                      <p:cBhvr>
                                        <p:cTn id="16" dur="160" fill="hold">
                                          <p:stCondLst>
                                            <p:cond delay="64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4" name="图片 14"/>
          <p:cNvPicPr>
            <a:picLocks noChangeAspect="1"/>
          </p:cNvPicPr>
          <p:nvPr/>
        </p:nvPicPr>
        <p:blipFill rotWithShape="1">
          <a:blip r:embed="rId3" cstate="print">
            <a:extLst>
              <a:ext uri="{28A0092B-C50C-407E-A947-70E740481C1C}">
                <a14:useLocalDpi xmlns:a14="http://schemas.microsoft.com/office/drawing/2010/main" val="0"/>
              </a:ext>
            </a:extLst>
          </a:blip>
          <a:srcRect l="57065" t="65100" r="9338" b="10955"/>
          <a:stretch/>
        </p:blipFill>
        <p:spPr>
          <a:xfrm>
            <a:off x="10242673" y="1641832"/>
            <a:ext cx="1536192" cy="1642172"/>
          </a:xfrm>
          <a:prstGeom prst="rect">
            <a:avLst/>
          </a:prstGeom>
        </p:spPr>
      </p:pic>
      <p:sp>
        <p:nvSpPr>
          <p:cNvPr id="37" name="Rectangle 36"/>
          <p:cNvSpPr/>
          <p:nvPr/>
        </p:nvSpPr>
        <p:spPr>
          <a:xfrm>
            <a:off x="2424825" y="0"/>
            <a:ext cx="7304054"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等线" panose="020F0502020204030204"/>
                <a:ea typeface="+mn-ea"/>
                <a:cs typeface="+mn-cs"/>
              </a:rPr>
              <a:t>Lắng</a:t>
            </a:r>
            <a:r>
              <a:rPr kumimoji="0" lang="en-US" sz="60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等线" panose="020F0502020204030204"/>
                <a:ea typeface="+mn-ea"/>
                <a:cs typeface="+mn-cs"/>
              </a:rPr>
              <a:t> </a:t>
            </a:r>
            <a:r>
              <a:rPr kumimoji="0" lang="en-US" sz="60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等线" panose="020F0502020204030204"/>
                <a:ea typeface="+mn-ea"/>
                <a:cs typeface="+mn-cs"/>
              </a:rPr>
              <a:t>nghe</a:t>
            </a:r>
            <a:r>
              <a:rPr kumimoji="0" lang="en-US" sz="60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等线" panose="020F0502020204030204"/>
                <a:ea typeface="+mn-ea"/>
                <a:cs typeface="+mn-cs"/>
              </a:rPr>
              <a:t> </a:t>
            </a:r>
            <a:r>
              <a:rPr kumimoji="0" lang="en-US" sz="60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等线" panose="020F0502020204030204"/>
                <a:ea typeface="+mn-ea"/>
                <a:cs typeface="+mn-cs"/>
              </a:rPr>
              <a:t>đọc</a:t>
            </a:r>
            <a:r>
              <a:rPr kumimoji="0" lang="en-US" sz="60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等线" panose="020F0502020204030204"/>
                <a:ea typeface="+mn-ea"/>
                <a:cs typeface="+mn-cs"/>
              </a:rPr>
              <a:t> </a:t>
            </a:r>
            <a:r>
              <a:rPr kumimoji="0" lang="en-US" sz="6000" b="1" i="0" u="none" strike="noStrike" kern="1200" cap="none" spc="0" normalizeH="0" baseline="0" noProof="0" dirty="0" err="1">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等线" panose="020F0502020204030204"/>
                <a:ea typeface="+mn-ea"/>
                <a:cs typeface="+mn-cs"/>
              </a:rPr>
              <a:t>mẫu</a:t>
            </a:r>
            <a:endParaRPr kumimoji="0" lang="en-US" sz="6000" b="1" i="0" u="none" strike="noStrike" kern="1200" cap="none" spc="0" normalizeH="0" baseline="0" noProof="0" dirty="0">
              <a:ln w="6600">
                <a:solidFill>
                  <a:srgbClr val="5FE0FF"/>
                </a:solidFill>
                <a:prstDash val="solid"/>
              </a:ln>
              <a:solidFill>
                <a:srgbClr val="000000"/>
              </a:solidFill>
              <a:effectLst>
                <a:glow rad="101600">
                  <a:srgbClr val="5FE0FF">
                    <a:satMod val="175000"/>
                    <a:alpha val="40000"/>
                  </a:srgbClr>
                </a:glow>
                <a:outerShdw blurRad="60007" dist="200025" dir="15000000" sy="30000" kx="-1800000" algn="bl" rotWithShape="0">
                  <a:prstClr val="black">
                    <a:alpha val="32000"/>
                  </a:prstClr>
                </a:outerShdw>
              </a:effectLst>
              <a:uLnTx/>
              <a:uFillTx/>
              <a:latin typeface="等线" panose="020F0502020204030204"/>
              <a:ea typeface="+mn-ea"/>
              <a:cs typeface="+mn-cs"/>
            </a:endParaRPr>
          </a:p>
        </p:txBody>
      </p:sp>
      <p:sp>
        <p:nvSpPr>
          <p:cNvPr id="38" name="TextBox 28"/>
          <p:cNvSpPr txBox="1"/>
          <p:nvPr/>
        </p:nvSpPr>
        <p:spPr>
          <a:xfrm>
            <a:off x="4453173" y="4843402"/>
            <a:ext cx="3062569" cy="2014597"/>
          </a:xfrm>
          <a:prstGeom prst="cloud">
            <a:avLst/>
          </a:prstGeom>
          <a:solidFill>
            <a:schemeClr val="accent4">
              <a:lumMod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FFFF"/>
                </a:solidFill>
                <a:effectLst/>
                <a:uLnTx/>
                <a:uFillTx/>
                <a:latin typeface="Calibri" panose="020F0502020204030204" pitchFamily="34" charset="0"/>
                <a:ea typeface="inpin heiti" charset="-122"/>
                <a:cs typeface="Calibri" panose="020F0502020204030204" pitchFamily="34" charset="0"/>
              </a:rPr>
              <a:t>MẮT DÕI</a:t>
            </a:r>
            <a:endParaRPr kumimoji="0" lang="zh-CN" altLang="en-US" sz="4000" b="1" i="0" u="none" strike="noStrike" kern="1200" cap="none" spc="0" normalizeH="0" baseline="0" noProof="0" dirty="0">
              <a:ln>
                <a:noFill/>
              </a:ln>
              <a:solidFill>
                <a:srgbClr val="FFFFFF"/>
              </a:solidFill>
              <a:effectLst/>
              <a:uLnTx/>
              <a:uFillTx/>
              <a:latin typeface="Calibri" panose="020F0502020204030204" pitchFamily="34" charset="0"/>
              <a:ea typeface="inpin heiti" charset="-122"/>
              <a:cs typeface="Calibri" panose="020F0502020204030204" pitchFamily="34" charset="0"/>
            </a:endParaRPr>
          </a:p>
        </p:txBody>
      </p:sp>
      <p:sp>
        <p:nvSpPr>
          <p:cNvPr id="39" name="TextBox 28"/>
          <p:cNvSpPr txBox="1"/>
          <p:nvPr/>
        </p:nvSpPr>
        <p:spPr>
          <a:xfrm>
            <a:off x="8264626" y="1684254"/>
            <a:ext cx="3161025" cy="2014597"/>
          </a:xfrm>
          <a:prstGeom prst="cloud">
            <a:avLst/>
          </a:prstGeom>
          <a:solidFill>
            <a:srgbClr val="FFE2A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TAI NGHE</a:t>
            </a:r>
            <a:endParaRPr kumimoji="0" lang="zh-CN" altLang="en-US"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sp>
        <p:nvSpPr>
          <p:cNvPr id="40" name="TextBox 28"/>
          <p:cNvSpPr txBox="1"/>
          <p:nvPr/>
        </p:nvSpPr>
        <p:spPr>
          <a:xfrm>
            <a:off x="1316621" y="1806525"/>
            <a:ext cx="2313101" cy="201459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rPr>
              <a:t>TAY DÒ</a:t>
            </a:r>
            <a:endParaRPr kumimoji="0" lang="zh-CN" altLang="en-US" sz="4000" b="1"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endParaRPr>
          </a:p>
        </p:txBody>
      </p:sp>
      <p:pic>
        <p:nvPicPr>
          <p:cNvPr id="41" name="Picture 40"/>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189940" y="594191"/>
            <a:ext cx="3197829" cy="3918261"/>
          </a:xfrm>
          <a:prstGeom prst="rect">
            <a:avLst/>
          </a:prstGeom>
        </p:spPr>
      </p:pic>
      <p:pic>
        <p:nvPicPr>
          <p:cNvPr id="42" name="Picture 4" descr="Check out Arrow icon created by 4B Icons | Graphic design posters, Mini  drawings, Desktop wallpaper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345321" y="3929702"/>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Check out Arrow icon created by 4B Icons | Graphic design posters, Mini  drawings, Desktop wallpaper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037782" y="2184301"/>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Check out Arrow icon created by 4B Icons | Graphic design posters, Mini  drawings, Desktop wallpaper a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681938" y="2518888"/>
            <a:ext cx="1119452" cy="1119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75203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250"/>
                                        <p:tgtEl>
                                          <p:spTgt spid="34"/>
                                        </p:tgtEl>
                                      </p:cBhvr>
                                    </p:animEffect>
                                    <p:anim calcmode="lin" valueType="num">
                                      <p:cBhvr>
                                        <p:cTn id="8" dur="1250" fill="hold"/>
                                        <p:tgtEl>
                                          <p:spTgt spid="34"/>
                                        </p:tgtEl>
                                        <p:attrNameLst>
                                          <p:attrName>ppt_x</p:attrName>
                                        </p:attrNameLst>
                                      </p:cBhvr>
                                      <p:tavLst>
                                        <p:tav tm="0">
                                          <p:val>
                                            <p:strVal val="#ppt_x"/>
                                          </p:val>
                                        </p:tav>
                                        <p:tav tm="100000">
                                          <p:val>
                                            <p:strVal val="#ppt_x"/>
                                          </p:val>
                                        </p:tav>
                                      </p:tavLst>
                                    </p:anim>
                                    <p:anim calcmode="lin" valueType="num">
                                      <p:cBhvr>
                                        <p:cTn id="9" dur="125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55" presetClass="entr" presetSubtype="0" fill="hold" grpId="0" nodeType="afterEffect">
                                  <p:stCondLst>
                                    <p:cond delay="0"/>
                                  </p:stCondLst>
                                  <p:iterate type="lt">
                                    <p:tmPct val="10000"/>
                                  </p:iterate>
                                  <p:childTnLst>
                                    <p:set>
                                      <p:cBhvr>
                                        <p:cTn id="17" dur="1" fill="hold">
                                          <p:stCondLst>
                                            <p:cond delay="0"/>
                                          </p:stCondLst>
                                        </p:cTn>
                                        <p:tgtEl>
                                          <p:spTgt spid="38"/>
                                        </p:tgtEl>
                                        <p:attrNameLst>
                                          <p:attrName>style.visibility</p:attrName>
                                        </p:attrNameLst>
                                      </p:cBhvr>
                                      <p:to>
                                        <p:strVal val="visible"/>
                                      </p:to>
                                    </p:set>
                                    <p:anim calcmode="lin" valueType="num">
                                      <p:cBhvr>
                                        <p:cTn id="18" dur="500" fill="hold"/>
                                        <p:tgtEl>
                                          <p:spTgt spid="38"/>
                                        </p:tgtEl>
                                        <p:attrNameLst>
                                          <p:attrName>ppt_w</p:attrName>
                                        </p:attrNameLst>
                                      </p:cBhvr>
                                      <p:tavLst>
                                        <p:tav tm="0">
                                          <p:val>
                                            <p:strVal val="#ppt_w*0.70"/>
                                          </p:val>
                                        </p:tav>
                                        <p:tav tm="100000">
                                          <p:val>
                                            <p:strVal val="#ppt_w"/>
                                          </p:val>
                                        </p:tav>
                                      </p:tavLst>
                                    </p:anim>
                                    <p:anim calcmode="lin" valueType="num">
                                      <p:cBhvr>
                                        <p:cTn id="19" dur="500" fill="hold"/>
                                        <p:tgtEl>
                                          <p:spTgt spid="38"/>
                                        </p:tgtEl>
                                        <p:attrNameLst>
                                          <p:attrName>ppt_h</p:attrName>
                                        </p:attrNameLst>
                                      </p:cBhvr>
                                      <p:tavLst>
                                        <p:tav tm="0">
                                          <p:val>
                                            <p:strVal val="#ppt_h"/>
                                          </p:val>
                                        </p:tav>
                                        <p:tav tm="100000">
                                          <p:val>
                                            <p:strVal val="#ppt_h"/>
                                          </p:val>
                                        </p:tav>
                                      </p:tavLst>
                                    </p:anim>
                                    <p:animEffect transition="in" filter="fade">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500"/>
                                        <p:tgtEl>
                                          <p:spTgt spid="42"/>
                                        </p:tgtEl>
                                      </p:cBhvr>
                                    </p:animEffect>
                                  </p:childTnLst>
                                </p:cTn>
                              </p:par>
                            </p:childTnLst>
                          </p:cTn>
                        </p:par>
                        <p:par>
                          <p:cTn id="24" fill="hold">
                            <p:stCondLst>
                              <p:cond delay="2000"/>
                            </p:stCondLst>
                            <p:childTnLst>
                              <p:par>
                                <p:cTn id="25" presetID="55" presetClass="entr" presetSubtype="0" fill="hold" grpId="0" nodeType="afterEffect">
                                  <p:stCondLst>
                                    <p:cond delay="0"/>
                                  </p:stCondLst>
                                  <p:iterate type="lt">
                                    <p:tmPct val="10000"/>
                                  </p:iterate>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strVal val="#ppt_w*0.70"/>
                                          </p:val>
                                        </p:tav>
                                        <p:tav tm="100000">
                                          <p:val>
                                            <p:strVal val="#ppt_w"/>
                                          </p:val>
                                        </p:tav>
                                      </p:tavLst>
                                    </p:anim>
                                    <p:anim calcmode="lin" valueType="num">
                                      <p:cBhvr>
                                        <p:cTn id="28" dur="500" fill="hold"/>
                                        <p:tgtEl>
                                          <p:spTgt spid="39"/>
                                        </p:tgtEl>
                                        <p:attrNameLst>
                                          <p:attrName>ppt_h</p:attrName>
                                        </p:attrNameLst>
                                      </p:cBhvr>
                                      <p:tavLst>
                                        <p:tav tm="0">
                                          <p:val>
                                            <p:strVal val="#ppt_h"/>
                                          </p:val>
                                        </p:tav>
                                        <p:tav tm="100000">
                                          <p:val>
                                            <p:strVal val="#ppt_h"/>
                                          </p:val>
                                        </p:tav>
                                      </p:tavLst>
                                    </p:anim>
                                    <p:animEffect transition="in" filter="fade">
                                      <p:cBhvr>
                                        <p:cTn id="29" dur="500"/>
                                        <p:tgtEl>
                                          <p:spTgt spid="39"/>
                                        </p:tgtEl>
                                      </p:cBhvr>
                                    </p:animEffect>
                                  </p:childTnLst>
                                </p:cTn>
                              </p:par>
                              <p:par>
                                <p:cTn id="30" presetID="22" presetClass="entr" presetSubtype="8"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par>
                          <p:cTn id="33" fill="hold">
                            <p:stCondLst>
                              <p:cond delay="2800"/>
                            </p:stCondLst>
                            <p:childTnLst>
                              <p:par>
                                <p:cTn id="34" presetID="55" presetClass="entr" presetSubtype="0" fill="hold" grpId="0" nodeType="afterEffect">
                                  <p:stCondLst>
                                    <p:cond delay="0"/>
                                  </p:stCondLst>
                                  <p:iterate type="lt">
                                    <p:tmPct val="10000"/>
                                  </p:iterate>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strVal val="#ppt_w*0.70"/>
                                          </p:val>
                                        </p:tav>
                                        <p:tav tm="100000">
                                          <p:val>
                                            <p:strVal val="#ppt_w"/>
                                          </p:val>
                                        </p:tav>
                                      </p:tavLst>
                                    </p:anim>
                                    <p:anim calcmode="lin" valueType="num">
                                      <p:cBhvr>
                                        <p:cTn id="37" dur="500" fill="hold"/>
                                        <p:tgtEl>
                                          <p:spTgt spid="40"/>
                                        </p:tgtEl>
                                        <p:attrNameLst>
                                          <p:attrName>ppt_h</p:attrName>
                                        </p:attrNameLst>
                                      </p:cBhvr>
                                      <p:tavLst>
                                        <p:tav tm="0">
                                          <p:val>
                                            <p:strVal val="#ppt_h"/>
                                          </p:val>
                                        </p:tav>
                                        <p:tav tm="100000">
                                          <p:val>
                                            <p:strVal val="#ppt_h"/>
                                          </p:val>
                                        </p:tav>
                                      </p:tavLst>
                                    </p:anim>
                                    <p:animEffect transition="in" filter="fade">
                                      <p:cBhvr>
                                        <p:cTn id="38" dur="500"/>
                                        <p:tgtEl>
                                          <p:spTgt spid="40"/>
                                        </p:tgtEl>
                                      </p:cBhvr>
                                    </p:animEffect>
                                  </p:childTnLst>
                                </p:cTn>
                              </p:par>
                              <p:par>
                                <p:cTn id="39" presetID="22" presetClass="entr" presetSubtype="8"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left)">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24769" y="57055"/>
            <a:ext cx="2642232" cy="629994"/>
            <a:chOff x="2834082" y="693066"/>
            <a:chExt cx="4780045" cy="629994"/>
          </a:xfrm>
        </p:grpSpPr>
        <p:sp>
          <p:nvSpPr>
            <p:cNvPr id="9" name="Rounded Rectangle 8"/>
            <p:cNvSpPr/>
            <p:nvPr/>
          </p:nvSpPr>
          <p:spPr>
            <a:xfrm>
              <a:off x="3435632" y="693066"/>
              <a:ext cx="4178495" cy="583942"/>
            </a:xfrm>
            <a:prstGeom prst="roundRect">
              <a:avLst>
                <a:gd name="adj" fmla="val 18361"/>
              </a:avLst>
            </a:prstGeom>
            <a:solidFill>
              <a:srgbClr val="FFF1C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800" b="1" kern="0" dirty="0" err="1">
                  <a:solidFill>
                    <a:srgbClr val="E66126"/>
                  </a:solidFill>
                  <a:latin typeface="Calibri" panose="020F0502020204030204" pitchFamily="34" charset="0"/>
                  <a:ea typeface="inpin heiti" charset="-122"/>
                  <a:cs typeface="Calibri" panose="020F0502020204030204" pitchFamily="34" charset="0"/>
                </a:rPr>
                <a:t>Đọc</a:t>
              </a:r>
              <a:r>
                <a:rPr lang="en-US" altLang="zh-CN" sz="2800" b="1" kern="0" dirty="0">
                  <a:solidFill>
                    <a:srgbClr val="E66126"/>
                  </a:solidFill>
                  <a:latin typeface="Calibri" panose="020F0502020204030204" pitchFamily="34" charset="0"/>
                  <a:ea typeface="inpin heiti" charset="-122"/>
                  <a:cs typeface="Calibri" panose="020F0502020204030204" pitchFamily="34" charset="0"/>
                </a:rPr>
                <a:t> </a:t>
              </a:r>
              <a:r>
                <a:rPr lang="en-US" altLang="zh-CN" sz="2800" b="1" kern="0" dirty="0" err="1">
                  <a:solidFill>
                    <a:srgbClr val="E66126"/>
                  </a:solidFill>
                  <a:latin typeface="Calibri" panose="020F0502020204030204" pitchFamily="34" charset="0"/>
                  <a:ea typeface="inpin heiti" charset="-122"/>
                  <a:cs typeface="Calibri" panose="020F0502020204030204" pitchFamily="34" charset="0"/>
                </a:rPr>
                <a:t>mẫu</a:t>
              </a:r>
              <a:endParaRPr kumimoji="0" lang="zh-CN" altLang="en-US" sz="2800" b="1" i="0" u="none" strike="noStrike" kern="0" cap="none" spc="0" normalizeH="0" baseline="0" noProof="0" dirty="0">
                <a:ln>
                  <a:noFill/>
                </a:ln>
                <a:solidFill>
                  <a:srgbClr val="E66126"/>
                </a:solidFill>
                <a:effectLst/>
                <a:uLnTx/>
                <a:uFillTx/>
                <a:latin typeface="Calibri" panose="020F0502020204030204" pitchFamily="34" charset="0"/>
                <a:ea typeface="inpin heiti" charset="-122"/>
                <a:cs typeface="Calibri" panose="020F0502020204030204" pitchFamily="34" charset="0"/>
              </a:endParaRPr>
            </a:p>
          </p:txBody>
        </p:sp>
        <p:pic>
          <p:nvPicPr>
            <p:cNvPr id="10" name="Picture 9"/>
            <p:cNvPicPr>
              <a:picLocks noChangeAspect="1"/>
            </p:cNvPicPr>
            <p:nvPr/>
          </p:nvPicPr>
          <p:blipFill>
            <a:blip r:embed="rId3"/>
            <a:stretch>
              <a:fillRect/>
            </a:stretch>
          </p:blipFill>
          <p:spPr>
            <a:xfrm rot="16200000">
              <a:off x="3125635" y="401514"/>
              <a:ext cx="629993" cy="1213099"/>
            </a:xfrm>
            <a:prstGeom prst="rect">
              <a:avLst/>
            </a:prstGeom>
          </p:spPr>
        </p:pic>
      </p:grpSp>
      <p:pic>
        <p:nvPicPr>
          <p:cNvPr id="7" name="Picture 6">
            <a:extLst>
              <a:ext uri="{FF2B5EF4-FFF2-40B4-BE49-F238E27FC236}">
                <a16:creationId xmlns:a16="http://schemas.microsoft.com/office/drawing/2014/main" id="{A805CA6B-A6C7-4D5F-AF2F-78B29F863F47}"/>
              </a:ext>
            </a:extLst>
          </p:cNvPr>
          <p:cNvPicPr>
            <a:picLocks noChangeAspect="1"/>
          </p:cNvPicPr>
          <p:nvPr/>
        </p:nvPicPr>
        <p:blipFill>
          <a:blip r:embed="rId4"/>
          <a:stretch>
            <a:fillRect/>
          </a:stretch>
        </p:blipFill>
        <p:spPr>
          <a:xfrm>
            <a:off x="3786485" y="205485"/>
            <a:ext cx="3969018" cy="1019122"/>
          </a:xfrm>
          <a:prstGeom prst="rect">
            <a:avLst/>
          </a:prstGeom>
        </p:spPr>
      </p:pic>
      <p:sp>
        <p:nvSpPr>
          <p:cNvPr id="2" name="TextBox 1">
            <a:extLst>
              <a:ext uri="{FF2B5EF4-FFF2-40B4-BE49-F238E27FC236}">
                <a16:creationId xmlns:a16="http://schemas.microsoft.com/office/drawing/2014/main" id="{EB30C3BB-FE86-40F6-9DC7-18DE30C475FA}"/>
              </a:ext>
            </a:extLst>
          </p:cNvPr>
          <p:cNvSpPr txBox="1"/>
          <p:nvPr/>
        </p:nvSpPr>
        <p:spPr>
          <a:xfrm>
            <a:off x="7222890" y="5827794"/>
            <a:ext cx="4109187" cy="523220"/>
          </a:xfrm>
          <a:prstGeom prst="rect">
            <a:avLst/>
          </a:prstGeom>
          <a:noFill/>
        </p:spPr>
        <p:txBody>
          <a:bodyPr wrap="square" rtlCol="0">
            <a:spAutoFit/>
          </a:bodyPr>
          <a:lstStyle/>
          <a:p>
            <a:r>
              <a:rPr lang="en-US" sz="2800" dirty="0">
                <a:latin typeface="Arial-Rounded" panose="020B0500000000000000" pitchFamily="34" charset="0"/>
                <a:ea typeface="Arial-Rounded" panose="020B0500000000000000" pitchFamily="34" charset="0"/>
                <a:cs typeface="Arial-Rounded" panose="020B0500000000000000" pitchFamily="34" charset="0"/>
              </a:rPr>
              <a:t>(</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Nguyễn</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Quỳnh</a:t>
            </a:r>
            <a:r>
              <a:rPr lang="en-US" sz="2800" dirty="0">
                <a:latin typeface="Times New Roman" panose="02020603050405020304" pitchFamily="18" charset="0"/>
                <a:ea typeface="Arial-Rounded" panose="020B0500000000000000" pitchFamily="34" charset="0"/>
                <a:cs typeface="Times New Roman" panose="02020603050405020304" pitchFamily="18" charset="0"/>
              </a:rPr>
              <a:t> Mai)</a:t>
            </a:r>
          </a:p>
        </p:txBody>
      </p:sp>
      <p:pic>
        <p:nvPicPr>
          <p:cNvPr id="11" name="Picture 10">
            <a:extLst>
              <a:ext uri="{FF2B5EF4-FFF2-40B4-BE49-F238E27FC236}">
                <a16:creationId xmlns:a16="http://schemas.microsoft.com/office/drawing/2014/main" id="{65EE4F3E-C687-4475-A209-2E278E2601FB}"/>
              </a:ext>
            </a:extLst>
          </p:cNvPr>
          <p:cNvPicPr>
            <a:picLocks noChangeAspect="1"/>
          </p:cNvPicPr>
          <p:nvPr/>
        </p:nvPicPr>
        <p:blipFill>
          <a:blip r:embed="rId4"/>
          <a:stretch>
            <a:fillRect/>
          </a:stretch>
        </p:blipFill>
        <p:spPr>
          <a:xfrm>
            <a:off x="3786485" y="186435"/>
            <a:ext cx="3969018" cy="1019122"/>
          </a:xfrm>
          <a:prstGeom prst="rect">
            <a:avLst/>
          </a:prstGeom>
        </p:spPr>
      </p:pic>
      <p:sp>
        <p:nvSpPr>
          <p:cNvPr id="15" name="Rectangle 14">
            <a:extLst>
              <a:ext uri="{FF2B5EF4-FFF2-40B4-BE49-F238E27FC236}">
                <a16:creationId xmlns:a16="http://schemas.microsoft.com/office/drawing/2014/main" id="{EA562A6C-E5EA-4484-830A-A379FA72A89C}"/>
              </a:ext>
            </a:extLst>
          </p:cNvPr>
          <p:cNvSpPr/>
          <p:nvPr/>
        </p:nvSpPr>
        <p:spPr>
          <a:xfrm>
            <a:off x="483653" y="857180"/>
            <a:ext cx="5091010" cy="5078313"/>
          </a:xfrm>
          <a:prstGeom prst="rect">
            <a:avLst/>
          </a:prstGeom>
        </p:spPr>
        <p:txBody>
          <a:bodyPr wrap="square">
            <a:spAutoFit/>
          </a:bodyPr>
          <a:lstStyle/>
          <a:p>
            <a:r>
              <a:rPr lang="vi-VN" sz="3600" dirty="0">
                <a:latin typeface="+mj-lt"/>
                <a:ea typeface="Arial-Rounded" panose="020B0500000000000000" pitchFamily="34" charset="0"/>
                <a:cs typeface="Arial-Rounded" panose="020B0500000000000000" pitchFamily="34" charset="0"/>
              </a:rPr>
              <a:t>Sớm nay em thức dậy</a:t>
            </a:r>
          </a:p>
          <a:p>
            <a:r>
              <a:rPr lang="vi-VN" sz="3600" dirty="0">
                <a:latin typeface="+mj-lt"/>
                <a:ea typeface="Arial-Rounded" panose="020B0500000000000000" pitchFamily="34" charset="0"/>
                <a:cs typeface="Arial-Rounded" panose="020B0500000000000000" pitchFamily="34" charset="0"/>
              </a:rPr>
              <a:t>Trời sáng tự bao giờ</a:t>
            </a:r>
          </a:p>
          <a:p>
            <a:r>
              <a:rPr lang="vi-VN" sz="3600" dirty="0">
                <a:latin typeface="+mj-lt"/>
                <a:ea typeface="Arial-Rounded" panose="020B0500000000000000" pitchFamily="34" charset="0"/>
                <a:cs typeface="Arial-Rounded" panose="020B0500000000000000" pitchFamily="34" charset="0"/>
              </a:rPr>
              <a:t>Mùa hè kì lạ chưa</a:t>
            </a:r>
          </a:p>
          <a:p>
            <a:r>
              <a:rPr lang="vi-VN" sz="3600" dirty="0">
                <a:latin typeface="+mj-lt"/>
                <a:ea typeface="Arial-Rounded" panose="020B0500000000000000" pitchFamily="34" charset="0"/>
                <a:cs typeface="Arial-Rounded" panose="020B0500000000000000" pitchFamily="34" charset="0"/>
              </a:rPr>
              <a:t>Mặt trời ưa dậy sớm.</a:t>
            </a:r>
            <a:endParaRPr lang="en-US" sz="3600" dirty="0">
              <a:latin typeface="+mj-lt"/>
              <a:ea typeface="Arial-Rounded" panose="020B0500000000000000" pitchFamily="34" charset="0"/>
              <a:cs typeface="Arial-Rounded" panose="020B0500000000000000" pitchFamily="34" charset="0"/>
            </a:endParaRPr>
          </a:p>
          <a:p>
            <a:endParaRPr lang="en-US" sz="3600" dirty="0">
              <a:latin typeface="+mj-lt"/>
              <a:ea typeface="Arial-Rounded" panose="020B0500000000000000" pitchFamily="34" charset="0"/>
              <a:cs typeface="Arial-Rounded" panose="020B0500000000000000" pitchFamily="34" charset="0"/>
            </a:endParaRPr>
          </a:p>
          <a:p>
            <a:r>
              <a:rPr lang="vi-VN" sz="3600" dirty="0">
                <a:latin typeface="+mj-lt"/>
                <a:ea typeface="Arial-Rounded" panose="020B0500000000000000" pitchFamily="34" charset="0"/>
                <a:cs typeface="Arial-Rounded" panose="020B0500000000000000" pitchFamily="34" charset="0"/>
              </a:rPr>
              <a:t>Nắng cho cây chóng lớn</a:t>
            </a:r>
          </a:p>
          <a:p>
            <a:r>
              <a:rPr lang="vi-VN" sz="3600" dirty="0">
                <a:latin typeface="+mj-lt"/>
                <a:ea typeface="Arial-Rounded" panose="020B0500000000000000" pitchFamily="34" charset="0"/>
                <a:cs typeface="Arial-Rounded" panose="020B0500000000000000" pitchFamily="34" charset="0"/>
              </a:rPr>
              <a:t>Cho hoa lá thêm màu</a:t>
            </a:r>
          </a:p>
          <a:p>
            <a:r>
              <a:rPr lang="vi-VN" sz="3600" dirty="0">
                <a:latin typeface="+mj-lt"/>
                <a:ea typeface="Arial-Rounded" panose="020B0500000000000000" pitchFamily="34" charset="0"/>
                <a:cs typeface="Arial-Rounded" panose="020B0500000000000000" pitchFamily="34" charset="0"/>
              </a:rPr>
              <a:t>Cho mình chơi thật lâu</a:t>
            </a:r>
          </a:p>
          <a:p>
            <a:r>
              <a:rPr lang="vi-VN" sz="3600" dirty="0">
                <a:latin typeface="+mj-lt"/>
                <a:ea typeface="Arial-Rounded" panose="020B0500000000000000" pitchFamily="34" charset="0"/>
                <a:cs typeface="Arial-Rounded" panose="020B0500000000000000" pitchFamily="34" charset="0"/>
              </a:rPr>
              <a:t>Ngày hè dài bất tận.</a:t>
            </a:r>
          </a:p>
        </p:txBody>
      </p:sp>
      <p:sp>
        <p:nvSpPr>
          <p:cNvPr id="16" name="Rectangle 15">
            <a:extLst>
              <a:ext uri="{FF2B5EF4-FFF2-40B4-BE49-F238E27FC236}">
                <a16:creationId xmlns:a16="http://schemas.microsoft.com/office/drawing/2014/main" id="{07308278-D4B2-4E55-823F-9B6C5F893B5F}"/>
              </a:ext>
            </a:extLst>
          </p:cNvPr>
          <p:cNvSpPr/>
          <p:nvPr/>
        </p:nvSpPr>
        <p:spPr>
          <a:xfrm>
            <a:off x="6417897" y="876212"/>
            <a:ext cx="4914180" cy="5078313"/>
          </a:xfrm>
          <a:prstGeom prst="rect">
            <a:avLst/>
          </a:prstGeom>
        </p:spPr>
        <p:txBody>
          <a:bodyPr wrap="square">
            <a:spAutoFit/>
          </a:bodyPr>
          <a:lstStyle/>
          <a:p>
            <a:r>
              <a:rPr lang="vi-VN" sz="3600" dirty="0">
                <a:latin typeface="+mj-lt"/>
                <a:ea typeface="Arial-Rounded" panose="020B0500000000000000" pitchFamily="34" charset="0"/>
                <a:cs typeface="Arial-Rounded" panose="020B0500000000000000" pitchFamily="34" charset="0"/>
              </a:rPr>
              <a:t>Buổi chiều trôi thật chậm</a:t>
            </a:r>
          </a:p>
          <a:p>
            <a:r>
              <a:rPr lang="vi-VN" sz="3600" dirty="0">
                <a:latin typeface="+mj-lt"/>
                <a:ea typeface="Arial-Rounded" panose="020B0500000000000000" pitchFamily="34" charset="0"/>
                <a:cs typeface="Arial-Rounded" panose="020B0500000000000000" pitchFamily="34" charset="0"/>
              </a:rPr>
              <a:t>Mặt trời mải rong chơi</a:t>
            </a:r>
          </a:p>
          <a:p>
            <a:r>
              <a:rPr lang="vi-VN" sz="3600" dirty="0">
                <a:latin typeface="+mj-lt"/>
                <a:ea typeface="Arial-Rounded" panose="020B0500000000000000" pitchFamily="34" charset="0"/>
                <a:cs typeface="Arial-Rounded" panose="020B0500000000000000" pitchFamily="34" charset="0"/>
              </a:rPr>
              <a:t>Đủng đỉnh mãi chân trời</a:t>
            </a:r>
          </a:p>
          <a:p>
            <a:r>
              <a:rPr lang="vi-VN" sz="3600" dirty="0">
                <a:latin typeface="+mj-lt"/>
                <a:ea typeface="Arial-Rounded" panose="020B0500000000000000" pitchFamily="34" charset="0"/>
                <a:cs typeface="Arial-Rounded" panose="020B0500000000000000" pitchFamily="34" charset="0"/>
              </a:rPr>
              <a:t>Mà vẫn chưa lặn xuống.</a:t>
            </a:r>
          </a:p>
          <a:p>
            <a:r>
              <a:rPr lang="vi-VN" sz="3600" dirty="0">
                <a:latin typeface="+mj-lt"/>
                <a:ea typeface="Arial-Rounded" panose="020B0500000000000000" pitchFamily="34" charset="0"/>
                <a:cs typeface="Arial-Rounded" panose="020B0500000000000000" pitchFamily="34" charset="0"/>
              </a:rPr>
              <a:t/>
            </a:r>
            <a:br>
              <a:rPr lang="vi-VN" sz="3600" dirty="0">
                <a:latin typeface="+mj-lt"/>
                <a:ea typeface="Arial-Rounded" panose="020B0500000000000000" pitchFamily="34" charset="0"/>
                <a:cs typeface="Arial-Rounded" panose="020B0500000000000000" pitchFamily="34" charset="0"/>
              </a:rPr>
            </a:br>
            <a:r>
              <a:rPr lang="vi-VN" sz="3600" dirty="0">
                <a:latin typeface="+mj-lt"/>
                <a:ea typeface="Arial-Rounded" panose="020B0500000000000000" pitchFamily="34" charset="0"/>
                <a:cs typeface="Arial-Rounded" panose="020B0500000000000000" pitchFamily="34" charset="0"/>
              </a:rPr>
              <a:t>Mùa hè thật sung sướng</a:t>
            </a:r>
          </a:p>
          <a:p>
            <a:r>
              <a:rPr lang="vi-VN" sz="3600" dirty="0">
                <a:latin typeface="+mj-lt"/>
                <a:ea typeface="Arial-Rounded" panose="020B0500000000000000" pitchFamily="34" charset="0"/>
                <a:cs typeface="Arial-Rounded" panose="020B0500000000000000" pitchFamily="34" charset="0"/>
              </a:rPr>
              <a:t>Có nắng lại có kem</a:t>
            </a:r>
          </a:p>
          <a:p>
            <a:r>
              <a:rPr lang="vi-VN" sz="3600" dirty="0">
                <a:latin typeface="+mj-lt"/>
                <a:ea typeface="Arial-Rounded" panose="020B0500000000000000" pitchFamily="34" charset="0"/>
                <a:cs typeface="Arial-Rounded" panose="020B0500000000000000" pitchFamily="34" charset="0"/>
              </a:rPr>
              <a:t>Có những cơn gió êm</a:t>
            </a:r>
          </a:p>
          <a:p>
            <a:r>
              <a:rPr lang="vi-VN" sz="3600" dirty="0">
                <a:latin typeface="+mj-lt"/>
                <a:ea typeface="Arial-Rounded" panose="020B0500000000000000" pitchFamily="34" charset="0"/>
                <a:cs typeface="Arial-Rounded" panose="020B0500000000000000" pitchFamily="34" charset="0"/>
              </a:rPr>
              <a:t>Và ngày dài lấp lánh.</a:t>
            </a:r>
          </a:p>
        </p:txBody>
      </p:sp>
    </p:spTree>
    <p:extLst>
      <p:ext uri="{BB962C8B-B14F-4D97-AF65-F5344CB8AC3E}">
        <p14:creationId xmlns:p14="http://schemas.microsoft.com/office/powerpoint/2010/main" val="3303305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8F8C683-B3A4-4D02-9C6B-D9D002648AD9}"/>
              </a:ext>
            </a:extLst>
          </p:cNvPr>
          <p:cNvSpPr/>
          <p:nvPr/>
        </p:nvSpPr>
        <p:spPr>
          <a:xfrm>
            <a:off x="669022" y="1100167"/>
            <a:ext cx="5147370"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Sớm nay em thức dậy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 sáng tự bao giờ</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Mùa hè kì lạ chưa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trời ưa dậy sớm.</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 cho cây chóng lớn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 hoa lá thêm màu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Cho mình chơi thật lâu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hè dài bất tận.</a:t>
            </a:r>
          </a:p>
        </p:txBody>
      </p:sp>
      <p:pic>
        <p:nvPicPr>
          <p:cNvPr id="26" name="Picture 25">
            <a:extLst>
              <a:ext uri="{FF2B5EF4-FFF2-40B4-BE49-F238E27FC236}">
                <a16:creationId xmlns:a16="http://schemas.microsoft.com/office/drawing/2014/main" id="{D7FD747F-C1A5-48B8-AC9E-5EB0649C2389}"/>
              </a:ext>
            </a:extLst>
          </p:cNvPr>
          <p:cNvPicPr>
            <a:picLocks noChangeAspect="1"/>
          </p:cNvPicPr>
          <p:nvPr/>
        </p:nvPicPr>
        <p:blipFill>
          <a:blip r:embed="rId3"/>
          <a:stretch>
            <a:fillRect/>
          </a:stretch>
        </p:blipFill>
        <p:spPr>
          <a:xfrm>
            <a:off x="4258198" y="198625"/>
            <a:ext cx="3969018" cy="1019122"/>
          </a:xfrm>
          <a:prstGeom prst="rect">
            <a:avLst/>
          </a:prstGeom>
        </p:spPr>
      </p:pic>
      <p:sp>
        <p:nvSpPr>
          <p:cNvPr id="27" name="Rectangle 26">
            <a:extLst>
              <a:ext uri="{FF2B5EF4-FFF2-40B4-BE49-F238E27FC236}">
                <a16:creationId xmlns:a16="http://schemas.microsoft.com/office/drawing/2014/main" id="{D48B30C7-F246-478C-9E50-6406C36726F9}"/>
              </a:ext>
            </a:extLst>
          </p:cNvPr>
          <p:cNvSpPr/>
          <p:nvPr/>
        </p:nvSpPr>
        <p:spPr>
          <a:xfrm>
            <a:off x="6383995" y="1100166"/>
            <a:ext cx="5000549" cy="4524315"/>
          </a:xfrm>
          <a:prstGeom prst="rect">
            <a:avLst/>
          </a:prstGeom>
        </p:spPr>
        <p:txBody>
          <a:bodyPr wrap="square">
            <a:spAutoFit/>
          </a:bodyPr>
          <a:lstStyle/>
          <a:p>
            <a:r>
              <a:rPr lang="vi-VN" sz="3200" dirty="0">
                <a:latin typeface="Arial-Rounded" panose="020B0500000000000000" pitchFamily="34" charset="0"/>
                <a:ea typeface="Arial-Rounded" panose="020B0500000000000000" pitchFamily="34" charset="0"/>
                <a:cs typeface="Arial-Rounded" panose="020B0500000000000000" pitchFamily="34" charset="0"/>
              </a:rPr>
              <a:t>Buổi chiều trôi thật chậm</a:t>
            </a:r>
          </a:p>
          <a:p>
            <a:r>
              <a:rPr lang="vi-VN" sz="3200" dirty="0">
                <a:latin typeface="Arial-Rounded" panose="020B0500000000000000" pitchFamily="34" charset="0"/>
                <a:ea typeface="Arial-Rounded" panose="020B0500000000000000" pitchFamily="34" charset="0"/>
                <a:cs typeface="Arial-Rounded" panose="020B0500000000000000" pitchFamily="34" charset="0"/>
              </a:rPr>
              <a:t>Mặt trời mải rong chơi</a:t>
            </a:r>
          </a:p>
          <a:p>
            <a:r>
              <a:rPr lang="vi-VN" sz="3200" dirty="0">
                <a:latin typeface="Arial-Rounded" panose="020B0500000000000000" pitchFamily="34" charset="0"/>
                <a:ea typeface="Arial-Rounded" panose="020B0500000000000000" pitchFamily="34" charset="0"/>
                <a:cs typeface="Arial-Rounded" panose="020B0500000000000000" pitchFamily="34" charset="0"/>
              </a:rPr>
              <a:t>Đủng đỉnh mãi chân trời</a:t>
            </a:r>
          </a:p>
          <a:p>
            <a:r>
              <a:rPr lang="vi-VN" sz="3200" dirty="0">
                <a:latin typeface="Arial-Rounded" panose="020B0500000000000000" pitchFamily="34" charset="0"/>
                <a:ea typeface="Arial-Rounded" panose="020B0500000000000000" pitchFamily="34" charset="0"/>
                <a:cs typeface="Arial-Rounded" panose="020B0500000000000000" pitchFamily="34" charset="0"/>
              </a:rPr>
              <a:t>Mà vẫn chưa lặn xuống.</a:t>
            </a:r>
          </a:p>
          <a:p>
            <a:r>
              <a:rPr lang="vi-VN" sz="3200" dirty="0">
                <a:latin typeface="Arial-Rounded" panose="020B0500000000000000" pitchFamily="34" charset="0"/>
                <a:ea typeface="Arial-Rounded" panose="020B0500000000000000" pitchFamily="34" charset="0"/>
                <a:cs typeface="Arial-Rounded" panose="020B0500000000000000" pitchFamily="34" charset="0"/>
              </a:rPr>
              <a:t/>
            </a:r>
            <a:br>
              <a:rPr lang="vi-VN" sz="3200" dirty="0">
                <a:latin typeface="Arial-Rounded" panose="020B0500000000000000" pitchFamily="34" charset="0"/>
                <a:ea typeface="Arial-Rounded" panose="020B0500000000000000" pitchFamily="34" charset="0"/>
                <a:cs typeface="Arial-Rounded" panose="020B0500000000000000" pitchFamily="34" charset="0"/>
              </a:rPr>
            </a:br>
            <a:r>
              <a:rPr lang="vi-VN" sz="3200" dirty="0">
                <a:latin typeface="Arial-Rounded" panose="020B0500000000000000" pitchFamily="34" charset="0"/>
                <a:ea typeface="Arial-Rounded" panose="020B0500000000000000" pitchFamily="34" charset="0"/>
                <a:cs typeface="Arial-Rounded" panose="020B0500000000000000" pitchFamily="34" charset="0"/>
              </a:rPr>
              <a:t>Mùa hè thật sung sướng</a:t>
            </a:r>
          </a:p>
          <a:p>
            <a:r>
              <a:rPr lang="vi-VN" sz="3200" dirty="0">
                <a:latin typeface="Arial-Rounded" panose="020B0500000000000000" pitchFamily="34" charset="0"/>
                <a:ea typeface="Arial-Rounded" panose="020B0500000000000000" pitchFamily="34" charset="0"/>
                <a:cs typeface="Arial-Rounded" panose="020B0500000000000000" pitchFamily="34" charset="0"/>
              </a:rPr>
              <a:t>Có nắng lại có kem</a:t>
            </a:r>
          </a:p>
          <a:p>
            <a:r>
              <a:rPr lang="vi-VN" sz="3200" dirty="0">
                <a:latin typeface="Arial-Rounded" panose="020B0500000000000000" pitchFamily="34" charset="0"/>
                <a:ea typeface="Arial-Rounded" panose="020B0500000000000000" pitchFamily="34" charset="0"/>
                <a:cs typeface="Arial-Rounded" panose="020B0500000000000000" pitchFamily="34" charset="0"/>
              </a:rPr>
              <a:t>Có những cơn gió êm</a:t>
            </a:r>
          </a:p>
          <a:p>
            <a:r>
              <a:rPr lang="vi-VN" sz="3200" dirty="0">
                <a:latin typeface="Arial-Rounded" panose="020B0500000000000000" pitchFamily="34" charset="0"/>
                <a:ea typeface="Arial-Rounded" panose="020B0500000000000000" pitchFamily="34" charset="0"/>
                <a:cs typeface="Arial-Rounded" panose="020B0500000000000000" pitchFamily="34" charset="0"/>
              </a:rPr>
              <a:t>Và ngày dài lấp lánh.</a:t>
            </a:r>
          </a:p>
        </p:txBody>
      </p:sp>
      <p:sp>
        <p:nvSpPr>
          <p:cNvPr id="28" name="TextBox 27">
            <a:extLst>
              <a:ext uri="{FF2B5EF4-FFF2-40B4-BE49-F238E27FC236}">
                <a16:creationId xmlns:a16="http://schemas.microsoft.com/office/drawing/2014/main" id="{E67CEB79-C91D-485F-B938-F0210773650E}"/>
              </a:ext>
            </a:extLst>
          </p:cNvPr>
          <p:cNvSpPr txBox="1"/>
          <p:nvPr/>
        </p:nvSpPr>
        <p:spPr>
          <a:xfrm>
            <a:off x="7744407" y="5527093"/>
            <a:ext cx="37814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Mai)</a:t>
            </a:r>
          </a:p>
        </p:txBody>
      </p:sp>
      <p:grpSp>
        <p:nvGrpSpPr>
          <p:cNvPr id="29" name="Group 28">
            <a:extLst>
              <a:ext uri="{FF2B5EF4-FFF2-40B4-BE49-F238E27FC236}">
                <a16:creationId xmlns:a16="http://schemas.microsoft.com/office/drawing/2014/main" id="{E62881C0-717C-4622-A6E1-F6A5E8532071}"/>
              </a:ext>
            </a:extLst>
          </p:cNvPr>
          <p:cNvGrpSpPr/>
          <p:nvPr/>
        </p:nvGrpSpPr>
        <p:grpSpPr>
          <a:xfrm>
            <a:off x="299319" y="108544"/>
            <a:ext cx="3572757" cy="584775"/>
            <a:chOff x="8012784" y="208778"/>
            <a:chExt cx="3572757" cy="584775"/>
          </a:xfrm>
        </p:grpSpPr>
        <p:sp>
          <p:nvSpPr>
            <p:cNvPr id="30" name="Rectangle: Rounded Corners 43">
              <a:extLst>
                <a:ext uri="{FF2B5EF4-FFF2-40B4-BE49-F238E27FC236}">
                  <a16:creationId xmlns:a16="http://schemas.microsoft.com/office/drawing/2014/main" id="{F9EE159A-41D1-4D86-910F-B2B702FCFF20}"/>
                </a:ext>
              </a:extLst>
            </p:cNvPr>
            <p:cNvSpPr/>
            <p:nvPr/>
          </p:nvSpPr>
          <p:spPr>
            <a:xfrm>
              <a:off x="8012784" y="208778"/>
              <a:ext cx="3572757" cy="576774"/>
            </a:xfrm>
            <a:custGeom>
              <a:avLst/>
              <a:gdLst>
                <a:gd name="connsiteX0" fmla="*/ 0 w 3572757"/>
                <a:gd name="connsiteY0" fmla="*/ 96131 h 576774"/>
                <a:gd name="connsiteX1" fmla="*/ 96131 w 3572757"/>
                <a:gd name="connsiteY1" fmla="*/ 0 h 576774"/>
                <a:gd name="connsiteX2" fmla="*/ 727157 w 3572757"/>
                <a:gd name="connsiteY2" fmla="*/ 0 h 576774"/>
                <a:gd name="connsiteX3" fmla="*/ 1290573 w 3572757"/>
                <a:gd name="connsiteY3" fmla="*/ 0 h 576774"/>
                <a:gd name="connsiteX4" fmla="*/ 1853988 w 3572757"/>
                <a:gd name="connsiteY4" fmla="*/ 0 h 576774"/>
                <a:gd name="connsiteX5" fmla="*/ 2315989 w 3572757"/>
                <a:gd name="connsiteY5" fmla="*/ 0 h 576774"/>
                <a:gd name="connsiteX6" fmla="*/ 2811795 w 3572757"/>
                <a:gd name="connsiteY6" fmla="*/ 0 h 576774"/>
                <a:gd name="connsiteX7" fmla="*/ 3476626 w 3572757"/>
                <a:gd name="connsiteY7" fmla="*/ 0 h 576774"/>
                <a:gd name="connsiteX8" fmla="*/ 3572757 w 3572757"/>
                <a:gd name="connsiteY8" fmla="*/ 96131 h 576774"/>
                <a:gd name="connsiteX9" fmla="*/ 3572757 w 3572757"/>
                <a:gd name="connsiteY9" fmla="*/ 480643 h 576774"/>
                <a:gd name="connsiteX10" fmla="*/ 3476626 w 3572757"/>
                <a:gd name="connsiteY10" fmla="*/ 576774 h 576774"/>
                <a:gd name="connsiteX11" fmla="*/ 2913210 w 3572757"/>
                <a:gd name="connsiteY11" fmla="*/ 576774 h 576774"/>
                <a:gd name="connsiteX12" fmla="*/ 2282184 w 3572757"/>
                <a:gd name="connsiteY12" fmla="*/ 576774 h 576774"/>
                <a:gd name="connsiteX13" fmla="*/ 1786379 w 3572757"/>
                <a:gd name="connsiteY13" fmla="*/ 576774 h 576774"/>
                <a:gd name="connsiteX14" fmla="*/ 1189158 w 3572757"/>
                <a:gd name="connsiteY14" fmla="*/ 576774 h 576774"/>
                <a:gd name="connsiteX15" fmla="*/ 693352 w 3572757"/>
                <a:gd name="connsiteY15" fmla="*/ 576774 h 576774"/>
                <a:gd name="connsiteX16" fmla="*/ 96131 w 3572757"/>
                <a:gd name="connsiteY16" fmla="*/ 576774 h 576774"/>
                <a:gd name="connsiteX17" fmla="*/ 0 w 3572757"/>
                <a:gd name="connsiteY17" fmla="*/ 480643 h 576774"/>
                <a:gd name="connsiteX18" fmla="*/ 0 w 3572757"/>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72757" h="576774" fill="none" extrusionOk="0">
                  <a:moveTo>
                    <a:pt x="0" y="96131"/>
                  </a:moveTo>
                  <a:cubicBezTo>
                    <a:pt x="8469" y="51660"/>
                    <a:pt x="47925" y="5020"/>
                    <a:pt x="96131" y="0"/>
                  </a:cubicBezTo>
                  <a:cubicBezTo>
                    <a:pt x="250900" y="-62627"/>
                    <a:pt x="567787" y="13198"/>
                    <a:pt x="727157" y="0"/>
                  </a:cubicBezTo>
                  <a:cubicBezTo>
                    <a:pt x="886527" y="-13198"/>
                    <a:pt x="1176442" y="18637"/>
                    <a:pt x="1290573" y="0"/>
                  </a:cubicBezTo>
                  <a:cubicBezTo>
                    <a:pt x="1404704" y="-18637"/>
                    <a:pt x="1596006" y="25003"/>
                    <a:pt x="1853988" y="0"/>
                  </a:cubicBezTo>
                  <a:cubicBezTo>
                    <a:pt x="2111970" y="-25003"/>
                    <a:pt x="2172053" y="22815"/>
                    <a:pt x="2315989" y="0"/>
                  </a:cubicBezTo>
                  <a:cubicBezTo>
                    <a:pt x="2459925" y="-22815"/>
                    <a:pt x="2627468" y="13350"/>
                    <a:pt x="2811795" y="0"/>
                  </a:cubicBezTo>
                  <a:cubicBezTo>
                    <a:pt x="2996122" y="-13350"/>
                    <a:pt x="3276622" y="56263"/>
                    <a:pt x="3476626" y="0"/>
                  </a:cubicBezTo>
                  <a:cubicBezTo>
                    <a:pt x="3524702" y="8190"/>
                    <a:pt x="3581988" y="53047"/>
                    <a:pt x="3572757" y="96131"/>
                  </a:cubicBezTo>
                  <a:cubicBezTo>
                    <a:pt x="3609893" y="223006"/>
                    <a:pt x="3528231" y="304039"/>
                    <a:pt x="3572757" y="480643"/>
                  </a:cubicBezTo>
                  <a:cubicBezTo>
                    <a:pt x="3584980" y="525022"/>
                    <a:pt x="3538380" y="570867"/>
                    <a:pt x="3476626" y="576774"/>
                  </a:cubicBezTo>
                  <a:cubicBezTo>
                    <a:pt x="3355987" y="630682"/>
                    <a:pt x="3142325" y="511945"/>
                    <a:pt x="2913210" y="576774"/>
                  </a:cubicBezTo>
                  <a:cubicBezTo>
                    <a:pt x="2684095" y="641603"/>
                    <a:pt x="2586742" y="571366"/>
                    <a:pt x="2282184" y="576774"/>
                  </a:cubicBezTo>
                  <a:cubicBezTo>
                    <a:pt x="1977626" y="582182"/>
                    <a:pt x="1910606" y="532616"/>
                    <a:pt x="1786379" y="576774"/>
                  </a:cubicBezTo>
                  <a:cubicBezTo>
                    <a:pt x="1662152" y="620932"/>
                    <a:pt x="1391144" y="513694"/>
                    <a:pt x="1189158" y="576774"/>
                  </a:cubicBezTo>
                  <a:cubicBezTo>
                    <a:pt x="987172" y="639854"/>
                    <a:pt x="936968" y="548283"/>
                    <a:pt x="693352" y="576774"/>
                  </a:cubicBezTo>
                  <a:cubicBezTo>
                    <a:pt x="449736" y="605265"/>
                    <a:pt x="373650" y="554388"/>
                    <a:pt x="96131" y="576774"/>
                  </a:cubicBezTo>
                  <a:cubicBezTo>
                    <a:pt x="31053" y="579273"/>
                    <a:pt x="-212" y="543239"/>
                    <a:pt x="0" y="480643"/>
                  </a:cubicBezTo>
                  <a:cubicBezTo>
                    <a:pt x="-2852" y="366264"/>
                    <a:pt x="31056" y="237213"/>
                    <a:pt x="0" y="96131"/>
                  </a:cubicBezTo>
                  <a:close/>
                </a:path>
                <a:path w="3572757" h="576774" stroke="0" extrusionOk="0">
                  <a:moveTo>
                    <a:pt x="0" y="96131"/>
                  </a:moveTo>
                  <a:cubicBezTo>
                    <a:pt x="-10612" y="39904"/>
                    <a:pt x="48631" y="4257"/>
                    <a:pt x="96131" y="0"/>
                  </a:cubicBezTo>
                  <a:cubicBezTo>
                    <a:pt x="366268" y="-2230"/>
                    <a:pt x="476669" y="60306"/>
                    <a:pt x="693352" y="0"/>
                  </a:cubicBezTo>
                  <a:cubicBezTo>
                    <a:pt x="910035" y="-60306"/>
                    <a:pt x="1011022" y="23872"/>
                    <a:pt x="1290573" y="0"/>
                  </a:cubicBezTo>
                  <a:cubicBezTo>
                    <a:pt x="1570124" y="-23872"/>
                    <a:pt x="1745020" y="38046"/>
                    <a:pt x="1887793" y="0"/>
                  </a:cubicBezTo>
                  <a:cubicBezTo>
                    <a:pt x="2030566" y="-38046"/>
                    <a:pt x="2241298" y="66060"/>
                    <a:pt x="2518819" y="0"/>
                  </a:cubicBezTo>
                  <a:cubicBezTo>
                    <a:pt x="2796340" y="-66060"/>
                    <a:pt x="3028311" y="44504"/>
                    <a:pt x="3476626" y="0"/>
                  </a:cubicBezTo>
                  <a:cubicBezTo>
                    <a:pt x="3542162" y="6400"/>
                    <a:pt x="3563414" y="44706"/>
                    <a:pt x="3572757" y="96131"/>
                  </a:cubicBezTo>
                  <a:cubicBezTo>
                    <a:pt x="3585391" y="178573"/>
                    <a:pt x="3530017" y="384324"/>
                    <a:pt x="3572757" y="480643"/>
                  </a:cubicBezTo>
                  <a:cubicBezTo>
                    <a:pt x="3577024" y="521047"/>
                    <a:pt x="3520571" y="581268"/>
                    <a:pt x="3476626" y="576774"/>
                  </a:cubicBezTo>
                  <a:cubicBezTo>
                    <a:pt x="3321876" y="591717"/>
                    <a:pt x="3182138" y="552425"/>
                    <a:pt x="3014625" y="576774"/>
                  </a:cubicBezTo>
                  <a:cubicBezTo>
                    <a:pt x="2847112" y="601123"/>
                    <a:pt x="2679278" y="506205"/>
                    <a:pt x="2417404" y="576774"/>
                  </a:cubicBezTo>
                  <a:cubicBezTo>
                    <a:pt x="2155530" y="647343"/>
                    <a:pt x="2120525" y="537658"/>
                    <a:pt x="1921598" y="576774"/>
                  </a:cubicBezTo>
                  <a:cubicBezTo>
                    <a:pt x="1722671" y="615890"/>
                    <a:pt x="1574145" y="546254"/>
                    <a:pt x="1425792" y="576774"/>
                  </a:cubicBezTo>
                  <a:cubicBezTo>
                    <a:pt x="1277439" y="607294"/>
                    <a:pt x="1048401" y="527570"/>
                    <a:pt x="794767" y="576774"/>
                  </a:cubicBezTo>
                  <a:cubicBezTo>
                    <a:pt x="541133" y="625978"/>
                    <a:pt x="283924" y="558394"/>
                    <a:pt x="96131" y="576774"/>
                  </a:cubicBezTo>
                  <a:cubicBezTo>
                    <a:pt x="48192" y="587358"/>
                    <a:pt x="-8858" y="527621"/>
                    <a:pt x="0" y="480643"/>
                  </a:cubicBezTo>
                  <a:cubicBezTo>
                    <a:pt x="-14439" y="349945"/>
                    <a:pt x="21005" y="199522"/>
                    <a:pt x="0" y="96131"/>
                  </a:cubicBezTo>
                  <a:close/>
                </a:path>
              </a:pathLst>
            </a:custGeom>
            <a:solidFill>
              <a:srgbClr val="ABE9FF"/>
            </a:solidFill>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mn-cs"/>
              </a:endParaRPr>
            </a:p>
          </p:txBody>
        </p:sp>
        <p:sp>
          <p:nvSpPr>
            <p:cNvPr id="31" name="Rectangle 30">
              <a:extLst>
                <a:ext uri="{FF2B5EF4-FFF2-40B4-BE49-F238E27FC236}">
                  <a16:creationId xmlns:a16="http://schemas.microsoft.com/office/drawing/2014/main" id="{31EF3792-C6FD-4B1F-9297-6B91EA7BDAE5}"/>
                </a:ext>
              </a:extLst>
            </p:cNvPr>
            <p:cNvSpPr/>
            <p:nvPr/>
          </p:nvSpPr>
          <p:spPr>
            <a:xfrm>
              <a:off x="8342610" y="208778"/>
              <a:ext cx="2792752"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Cùng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chia </a:t>
              </a:r>
              <a:r>
                <a:rPr kumimoji="0" lang="en-US" sz="32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đoạn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32" name="Teardrop 31">
            <a:extLst>
              <a:ext uri="{FF2B5EF4-FFF2-40B4-BE49-F238E27FC236}">
                <a16:creationId xmlns:a16="http://schemas.microsoft.com/office/drawing/2014/main" id="{ABEF62A2-6BB6-4B9F-B486-425C527366DB}"/>
              </a:ext>
            </a:extLst>
          </p:cNvPr>
          <p:cNvSpPr/>
          <p:nvPr/>
        </p:nvSpPr>
        <p:spPr>
          <a:xfrm>
            <a:off x="240221" y="1253379"/>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1</a:t>
            </a:r>
          </a:p>
        </p:txBody>
      </p:sp>
      <p:sp>
        <p:nvSpPr>
          <p:cNvPr id="33" name="Teardrop 32">
            <a:extLst>
              <a:ext uri="{FF2B5EF4-FFF2-40B4-BE49-F238E27FC236}">
                <a16:creationId xmlns:a16="http://schemas.microsoft.com/office/drawing/2014/main" id="{23CAED37-9EE8-453A-9FC7-04D4F23D698A}"/>
              </a:ext>
            </a:extLst>
          </p:cNvPr>
          <p:cNvSpPr/>
          <p:nvPr/>
        </p:nvSpPr>
        <p:spPr>
          <a:xfrm>
            <a:off x="265717" y="3714089"/>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2</a:t>
            </a:r>
          </a:p>
        </p:txBody>
      </p:sp>
      <p:sp>
        <p:nvSpPr>
          <p:cNvPr id="34" name="Teardrop 33">
            <a:extLst>
              <a:ext uri="{FF2B5EF4-FFF2-40B4-BE49-F238E27FC236}">
                <a16:creationId xmlns:a16="http://schemas.microsoft.com/office/drawing/2014/main" id="{92ABBD27-D63F-4462-A0DD-72AF4D8181E0}"/>
              </a:ext>
            </a:extLst>
          </p:cNvPr>
          <p:cNvSpPr/>
          <p:nvPr/>
        </p:nvSpPr>
        <p:spPr>
          <a:xfrm>
            <a:off x="5722145" y="1253379"/>
            <a:ext cx="520562"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3</a:t>
            </a:r>
          </a:p>
        </p:txBody>
      </p:sp>
      <p:sp>
        <p:nvSpPr>
          <p:cNvPr id="35" name="Teardrop 34">
            <a:extLst>
              <a:ext uri="{FF2B5EF4-FFF2-40B4-BE49-F238E27FC236}">
                <a16:creationId xmlns:a16="http://schemas.microsoft.com/office/drawing/2014/main" id="{B4C8D0BE-3274-4129-B17D-E0A80AE2E080}"/>
              </a:ext>
            </a:extLst>
          </p:cNvPr>
          <p:cNvSpPr/>
          <p:nvPr/>
        </p:nvSpPr>
        <p:spPr>
          <a:xfrm>
            <a:off x="5788409" y="3651745"/>
            <a:ext cx="560167"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4</a:t>
            </a:r>
          </a:p>
        </p:txBody>
      </p:sp>
      <p:grpSp>
        <p:nvGrpSpPr>
          <p:cNvPr id="36" name="Group 35">
            <a:extLst>
              <a:ext uri="{FF2B5EF4-FFF2-40B4-BE49-F238E27FC236}">
                <a16:creationId xmlns:a16="http://schemas.microsoft.com/office/drawing/2014/main" id="{A2AB77C2-FA9E-4B66-9B7A-45643B4E615D}"/>
              </a:ext>
            </a:extLst>
          </p:cNvPr>
          <p:cNvGrpSpPr/>
          <p:nvPr/>
        </p:nvGrpSpPr>
        <p:grpSpPr>
          <a:xfrm>
            <a:off x="299319" y="108544"/>
            <a:ext cx="3572757" cy="584775"/>
            <a:chOff x="8012784" y="208778"/>
            <a:chExt cx="3572757" cy="584775"/>
          </a:xfrm>
        </p:grpSpPr>
        <p:sp>
          <p:nvSpPr>
            <p:cNvPr id="37" name="Rectangle: Rounded Corners 43">
              <a:extLst>
                <a:ext uri="{FF2B5EF4-FFF2-40B4-BE49-F238E27FC236}">
                  <a16:creationId xmlns:a16="http://schemas.microsoft.com/office/drawing/2014/main" id="{793F85A8-852F-4308-A993-A8877CBCC5E1}"/>
                </a:ext>
              </a:extLst>
            </p:cNvPr>
            <p:cNvSpPr/>
            <p:nvPr/>
          </p:nvSpPr>
          <p:spPr>
            <a:xfrm>
              <a:off x="8012784" y="208778"/>
              <a:ext cx="3572757" cy="576774"/>
            </a:xfrm>
            <a:custGeom>
              <a:avLst/>
              <a:gdLst>
                <a:gd name="connsiteX0" fmla="*/ 0 w 3572757"/>
                <a:gd name="connsiteY0" fmla="*/ 96131 h 576774"/>
                <a:gd name="connsiteX1" fmla="*/ 96131 w 3572757"/>
                <a:gd name="connsiteY1" fmla="*/ 0 h 576774"/>
                <a:gd name="connsiteX2" fmla="*/ 727157 w 3572757"/>
                <a:gd name="connsiteY2" fmla="*/ 0 h 576774"/>
                <a:gd name="connsiteX3" fmla="*/ 1290573 w 3572757"/>
                <a:gd name="connsiteY3" fmla="*/ 0 h 576774"/>
                <a:gd name="connsiteX4" fmla="*/ 1853988 w 3572757"/>
                <a:gd name="connsiteY4" fmla="*/ 0 h 576774"/>
                <a:gd name="connsiteX5" fmla="*/ 2315989 w 3572757"/>
                <a:gd name="connsiteY5" fmla="*/ 0 h 576774"/>
                <a:gd name="connsiteX6" fmla="*/ 2811795 w 3572757"/>
                <a:gd name="connsiteY6" fmla="*/ 0 h 576774"/>
                <a:gd name="connsiteX7" fmla="*/ 3476626 w 3572757"/>
                <a:gd name="connsiteY7" fmla="*/ 0 h 576774"/>
                <a:gd name="connsiteX8" fmla="*/ 3572757 w 3572757"/>
                <a:gd name="connsiteY8" fmla="*/ 96131 h 576774"/>
                <a:gd name="connsiteX9" fmla="*/ 3572757 w 3572757"/>
                <a:gd name="connsiteY9" fmla="*/ 480643 h 576774"/>
                <a:gd name="connsiteX10" fmla="*/ 3476626 w 3572757"/>
                <a:gd name="connsiteY10" fmla="*/ 576774 h 576774"/>
                <a:gd name="connsiteX11" fmla="*/ 2913210 w 3572757"/>
                <a:gd name="connsiteY11" fmla="*/ 576774 h 576774"/>
                <a:gd name="connsiteX12" fmla="*/ 2282184 w 3572757"/>
                <a:gd name="connsiteY12" fmla="*/ 576774 h 576774"/>
                <a:gd name="connsiteX13" fmla="*/ 1786379 w 3572757"/>
                <a:gd name="connsiteY13" fmla="*/ 576774 h 576774"/>
                <a:gd name="connsiteX14" fmla="*/ 1189158 w 3572757"/>
                <a:gd name="connsiteY14" fmla="*/ 576774 h 576774"/>
                <a:gd name="connsiteX15" fmla="*/ 693352 w 3572757"/>
                <a:gd name="connsiteY15" fmla="*/ 576774 h 576774"/>
                <a:gd name="connsiteX16" fmla="*/ 96131 w 3572757"/>
                <a:gd name="connsiteY16" fmla="*/ 576774 h 576774"/>
                <a:gd name="connsiteX17" fmla="*/ 0 w 3572757"/>
                <a:gd name="connsiteY17" fmla="*/ 480643 h 576774"/>
                <a:gd name="connsiteX18" fmla="*/ 0 w 3572757"/>
                <a:gd name="connsiteY18"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72757" h="576774" fill="none" extrusionOk="0">
                  <a:moveTo>
                    <a:pt x="0" y="96131"/>
                  </a:moveTo>
                  <a:cubicBezTo>
                    <a:pt x="8469" y="51660"/>
                    <a:pt x="47925" y="5020"/>
                    <a:pt x="96131" y="0"/>
                  </a:cubicBezTo>
                  <a:cubicBezTo>
                    <a:pt x="250900" y="-62627"/>
                    <a:pt x="567787" y="13198"/>
                    <a:pt x="727157" y="0"/>
                  </a:cubicBezTo>
                  <a:cubicBezTo>
                    <a:pt x="886527" y="-13198"/>
                    <a:pt x="1176442" y="18637"/>
                    <a:pt x="1290573" y="0"/>
                  </a:cubicBezTo>
                  <a:cubicBezTo>
                    <a:pt x="1404704" y="-18637"/>
                    <a:pt x="1596006" y="25003"/>
                    <a:pt x="1853988" y="0"/>
                  </a:cubicBezTo>
                  <a:cubicBezTo>
                    <a:pt x="2111970" y="-25003"/>
                    <a:pt x="2172053" y="22815"/>
                    <a:pt x="2315989" y="0"/>
                  </a:cubicBezTo>
                  <a:cubicBezTo>
                    <a:pt x="2459925" y="-22815"/>
                    <a:pt x="2627468" y="13350"/>
                    <a:pt x="2811795" y="0"/>
                  </a:cubicBezTo>
                  <a:cubicBezTo>
                    <a:pt x="2996122" y="-13350"/>
                    <a:pt x="3276622" y="56263"/>
                    <a:pt x="3476626" y="0"/>
                  </a:cubicBezTo>
                  <a:cubicBezTo>
                    <a:pt x="3524702" y="8190"/>
                    <a:pt x="3581988" y="53047"/>
                    <a:pt x="3572757" y="96131"/>
                  </a:cubicBezTo>
                  <a:cubicBezTo>
                    <a:pt x="3609893" y="223006"/>
                    <a:pt x="3528231" y="304039"/>
                    <a:pt x="3572757" y="480643"/>
                  </a:cubicBezTo>
                  <a:cubicBezTo>
                    <a:pt x="3584980" y="525022"/>
                    <a:pt x="3538380" y="570867"/>
                    <a:pt x="3476626" y="576774"/>
                  </a:cubicBezTo>
                  <a:cubicBezTo>
                    <a:pt x="3355987" y="630682"/>
                    <a:pt x="3142325" y="511945"/>
                    <a:pt x="2913210" y="576774"/>
                  </a:cubicBezTo>
                  <a:cubicBezTo>
                    <a:pt x="2684095" y="641603"/>
                    <a:pt x="2586742" y="571366"/>
                    <a:pt x="2282184" y="576774"/>
                  </a:cubicBezTo>
                  <a:cubicBezTo>
                    <a:pt x="1977626" y="582182"/>
                    <a:pt x="1910606" y="532616"/>
                    <a:pt x="1786379" y="576774"/>
                  </a:cubicBezTo>
                  <a:cubicBezTo>
                    <a:pt x="1662152" y="620932"/>
                    <a:pt x="1391144" y="513694"/>
                    <a:pt x="1189158" y="576774"/>
                  </a:cubicBezTo>
                  <a:cubicBezTo>
                    <a:pt x="987172" y="639854"/>
                    <a:pt x="936968" y="548283"/>
                    <a:pt x="693352" y="576774"/>
                  </a:cubicBezTo>
                  <a:cubicBezTo>
                    <a:pt x="449736" y="605265"/>
                    <a:pt x="373650" y="554388"/>
                    <a:pt x="96131" y="576774"/>
                  </a:cubicBezTo>
                  <a:cubicBezTo>
                    <a:pt x="31053" y="579273"/>
                    <a:pt x="-212" y="543239"/>
                    <a:pt x="0" y="480643"/>
                  </a:cubicBezTo>
                  <a:cubicBezTo>
                    <a:pt x="-2852" y="366264"/>
                    <a:pt x="31056" y="237213"/>
                    <a:pt x="0" y="96131"/>
                  </a:cubicBezTo>
                  <a:close/>
                </a:path>
                <a:path w="3572757" h="576774" stroke="0" extrusionOk="0">
                  <a:moveTo>
                    <a:pt x="0" y="96131"/>
                  </a:moveTo>
                  <a:cubicBezTo>
                    <a:pt x="-10612" y="39904"/>
                    <a:pt x="48631" y="4257"/>
                    <a:pt x="96131" y="0"/>
                  </a:cubicBezTo>
                  <a:cubicBezTo>
                    <a:pt x="366268" y="-2230"/>
                    <a:pt x="476669" y="60306"/>
                    <a:pt x="693352" y="0"/>
                  </a:cubicBezTo>
                  <a:cubicBezTo>
                    <a:pt x="910035" y="-60306"/>
                    <a:pt x="1011022" y="23872"/>
                    <a:pt x="1290573" y="0"/>
                  </a:cubicBezTo>
                  <a:cubicBezTo>
                    <a:pt x="1570124" y="-23872"/>
                    <a:pt x="1745020" y="38046"/>
                    <a:pt x="1887793" y="0"/>
                  </a:cubicBezTo>
                  <a:cubicBezTo>
                    <a:pt x="2030566" y="-38046"/>
                    <a:pt x="2241298" y="66060"/>
                    <a:pt x="2518819" y="0"/>
                  </a:cubicBezTo>
                  <a:cubicBezTo>
                    <a:pt x="2796340" y="-66060"/>
                    <a:pt x="3028311" y="44504"/>
                    <a:pt x="3476626" y="0"/>
                  </a:cubicBezTo>
                  <a:cubicBezTo>
                    <a:pt x="3542162" y="6400"/>
                    <a:pt x="3563414" y="44706"/>
                    <a:pt x="3572757" y="96131"/>
                  </a:cubicBezTo>
                  <a:cubicBezTo>
                    <a:pt x="3585391" y="178573"/>
                    <a:pt x="3530017" y="384324"/>
                    <a:pt x="3572757" y="480643"/>
                  </a:cubicBezTo>
                  <a:cubicBezTo>
                    <a:pt x="3577024" y="521047"/>
                    <a:pt x="3520571" y="581268"/>
                    <a:pt x="3476626" y="576774"/>
                  </a:cubicBezTo>
                  <a:cubicBezTo>
                    <a:pt x="3321876" y="591717"/>
                    <a:pt x="3182138" y="552425"/>
                    <a:pt x="3014625" y="576774"/>
                  </a:cubicBezTo>
                  <a:cubicBezTo>
                    <a:pt x="2847112" y="601123"/>
                    <a:pt x="2679278" y="506205"/>
                    <a:pt x="2417404" y="576774"/>
                  </a:cubicBezTo>
                  <a:cubicBezTo>
                    <a:pt x="2155530" y="647343"/>
                    <a:pt x="2120525" y="537658"/>
                    <a:pt x="1921598" y="576774"/>
                  </a:cubicBezTo>
                  <a:cubicBezTo>
                    <a:pt x="1722671" y="615890"/>
                    <a:pt x="1574145" y="546254"/>
                    <a:pt x="1425792" y="576774"/>
                  </a:cubicBezTo>
                  <a:cubicBezTo>
                    <a:pt x="1277439" y="607294"/>
                    <a:pt x="1048401" y="527570"/>
                    <a:pt x="794767" y="576774"/>
                  </a:cubicBezTo>
                  <a:cubicBezTo>
                    <a:pt x="541133" y="625978"/>
                    <a:pt x="283924" y="558394"/>
                    <a:pt x="96131" y="576774"/>
                  </a:cubicBezTo>
                  <a:cubicBezTo>
                    <a:pt x="48192" y="587358"/>
                    <a:pt x="-8858" y="527621"/>
                    <a:pt x="0" y="480643"/>
                  </a:cubicBezTo>
                  <a:cubicBezTo>
                    <a:pt x="-14439" y="349945"/>
                    <a:pt x="21005" y="199522"/>
                    <a:pt x="0" y="96131"/>
                  </a:cubicBezTo>
                  <a:close/>
                </a:path>
              </a:pathLst>
            </a:custGeom>
            <a:solidFill>
              <a:srgbClr val="ABE9FF"/>
            </a:solidFill>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panose="020F0502020204030204"/>
                <a:ea typeface="+mn-ea"/>
                <a:cs typeface="+mn-cs"/>
              </a:endParaRPr>
            </a:p>
          </p:txBody>
        </p:sp>
        <p:sp>
          <p:nvSpPr>
            <p:cNvPr id="38" name="Rectangle 37">
              <a:extLst>
                <a:ext uri="{FF2B5EF4-FFF2-40B4-BE49-F238E27FC236}">
                  <a16:creationId xmlns:a16="http://schemas.microsoft.com/office/drawing/2014/main" id="{9CE9ACD7-4254-4C61-8A4A-60D637874500}"/>
                </a:ext>
              </a:extLst>
            </p:cNvPr>
            <p:cNvSpPr/>
            <p:nvPr/>
          </p:nvSpPr>
          <p:spPr>
            <a:xfrm>
              <a:off x="8135023" y="208778"/>
              <a:ext cx="3207929"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Calibri" panose="020F0502020204030204" pitchFamily="34" charset="0"/>
                  <a:cs typeface="Calibri" panose="020F0502020204030204" pitchFamily="34" charset="0"/>
                  <a:sym typeface="Arial"/>
                </a:rPr>
                <a:t>Đọc</a:t>
              </a:r>
              <a:r>
                <a:rPr lang="en-US" sz="3200" b="1" dirty="0">
                  <a:solidFill>
                    <a:prstClr val="black"/>
                  </a:solidFill>
                  <a:latin typeface="Calibri" panose="020F0502020204030204" pitchFamily="34" charset="0"/>
                  <a:cs typeface="Calibri" panose="020F0502020204030204" pitchFamily="34" charset="0"/>
                  <a:sym typeface="Arial"/>
                </a:rPr>
                <a:t> </a:t>
              </a:r>
              <a:r>
                <a:rPr lang="en-US" sz="3200" b="1" dirty="0" err="1">
                  <a:solidFill>
                    <a:prstClr val="black"/>
                  </a:solidFill>
                  <a:latin typeface="Calibri" panose="020F0502020204030204" pitchFamily="34" charset="0"/>
                  <a:cs typeface="Calibri" panose="020F0502020204030204" pitchFamily="34" charset="0"/>
                  <a:sym typeface="Arial"/>
                </a:rPr>
                <a:t>nối</a:t>
              </a:r>
              <a:r>
                <a:rPr lang="en-US" sz="3200" b="1" dirty="0">
                  <a:solidFill>
                    <a:prstClr val="black"/>
                  </a:solidFill>
                  <a:latin typeface="Calibri" panose="020F0502020204030204" pitchFamily="34" charset="0"/>
                  <a:cs typeface="Calibri" panose="020F0502020204030204" pitchFamily="34" charset="0"/>
                  <a:sym typeface="Arial"/>
                </a:rPr>
                <a:t> </a:t>
              </a:r>
              <a:r>
                <a:rPr lang="en-US" sz="3200" b="1" dirty="0" err="1">
                  <a:solidFill>
                    <a:prstClr val="black"/>
                  </a:solidFill>
                  <a:latin typeface="Calibri" panose="020F0502020204030204" pitchFamily="34" charset="0"/>
                  <a:cs typeface="Calibri" panose="020F0502020204030204" pitchFamily="34" charset="0"/>
                  <a:sym typeface="Arial"/>
                </a:rPr>
                <a:t>tiếp</a:t>
              </a:r>
              <a:r>
                <a:rPr lang="en-US" sz="3200" b="1" dirty="0">
                  <a:solidFill>
                    <a:prstClr val="black"/>
                  </a:solidFill>
                  <a:latin typeface="Calibri" panose="020F0502020204030204" pitchFamily="34" charset="0"/>
                  <a:cs typeface="Calibri" panose="020F0502020204030204" pitchFamily="34" charset="0"/>
                  <a:sym typeface="Arial"/>
                </a:rPr>
                <a:t> </a:t>
              </a:r>
              <a:r>
                <a:rPr lang="en-US" sz="3200" b="1" dirty="0" err="1">
                  <a:solidFill>
                    <a:prstClr val="black"/>
                  </a:solidFill>
                  <a:latin typeface="Calibri" panose="020F0502020204030204" pitchFamily="34" charset="0"/>
                  <a:cs typeface="Calibri" panose="020F0502020204030204" pitchFamily="34" charset="0"/>
                  <a:sym typeface="Arial"/>
                </a:rPr>
                <a:t>đoạn</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cxnSp>
        <p:nvCxnSpPr>
          <p:cNvPr id="39" name="Straight Connector 38">
            <a:extLst>
              <a:ext uri="{FF2B5EF4-FFF2-40B4-BE49-F238E27FC236}">
                <a16:creationId xmlns:a16="http://schemas.microsoft.com/office/drawing/2014/main" id="{572C9BE0-95F5-4FA1-8229-6FE44EE1B5CF}"/>
              </a:ext>
            </a:extLst>
          </p:cNvPr>
          <p:cNvCxnSpPr>
            <a:cxnSpLocks/>
          </p:cNvCxnSpPr>
          <p:nvPr/>
        </p:nvCxnSpPr>
        <p:spPr>
          <a:xfrm>
            <a:off x="2391312" y="2580739"/>
            <a:ext cx="6591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E354108-43B8-4C87-9E30-69B86EE637DE}"/>
              </a:ext>
            </a:extLst>
          </p:cNvPr>
          <p:cNvCxnSpPr>
            <a:cxnSpLocks/>
          </p:cNvCxnSpPr>
          <p:nvPr/>
        </p:nvCxnSpPr>
        <p:spPr>
          <a:xfrm>
            <a:off x="6644790" y="2580739"/>
            <a:ext cx="17571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623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checkerboard(across)">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heckerboard(across)">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checkerboard(across)">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checkerboard(across)">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arn(inVertical)">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barn(inVertical)">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down)">
                                      <p:cBhvr>
                                        <p:cTn id="4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 name="Rectangle: Rounded Corners 43">
            <a:extLst>
              <a:ext uri="{FF2B5EF4-FFF2-40B4-BE49-F238E27FC236}">
                <a16:creationId xmlns:a16="http://schemas.microsoft.com/office/drawing/2014/main" id="{9D645240-D005-4810-AC9C-C05A048A4394}"/>
              </a:ext>
            </a:extLst>
          </p:cNvPr>
          <p:cNvSpPr/>
          <p:nvPr/>
        </p:nvSpPr>
        <p:spPr>
          <a:xfrm>
            <a:off x="1475102" y="275289"/>
            <a:ext cx="4044892" cy="576774"/>
          </a:xfrm>
          <a:custGeom>
            <a:avLst/>
            <a:gdLst>
              <a:gd name="connsiteX0" fmla="*/ 0 w 4044892"/>
              <a:gd name="connsiteY0" fmla="*/ 96131 h 576774"/>
              <a:gd name="connsiteX1" fmla="*/ 96131 w 4044892"/>
              <a:gd name="connsiteY1" fmla="*/ 0 h 576774"/>
              <a:gd name="connsiteX2" fmla="*/ 685033 w 4044892"/>
              <a:gd name="connsiteY2" fmla="*/ 0 h 576774"/>
              <a:gd name="connsiteX3" fmla="*/ 1119830 w 4044892"/>
              <a:gd name="connsiteY3" fmla="*/ 0 h 576774"/>
              <a:gd name="connsiteX4" fmla="*/ 1593153 w 4044892"/>
              <a:gd name="connsiteY4" fmla="*/ 0 h 576774"/>
              <a:gd name="connsiteX5" fmla="*/ 2027950 w 4044892"/>
              <a:gd name="connsiteY5" fmla="*/ 0 h 576774"/>
              <a:gd name="connsiteX6" fmla="*/ 2501273 w 4044892"/>
              <a:gd name="connsiteY6" fmla="*/ 0 h 576774"/>
              <a:gd name="connsiteX7" fmla="*/ 3090175 w 4044892"/>
              <a:gd name="connsiteY7" fmla="*/ 0 h 576774"/>
              <a:gd name="connsiteX8" fmla="*/ 3948761 w 4044892"/>
              <a:gd name="connsiteY8" fmla="*/ 0 h 576774"/>
              <a:gd name="connsiteX9" fmla="*/ 4044892 w 4044892"/>
              <a:gd name="connsiteY9" fmla="*/ 96131 h 576774"/>
              <a:gd name="connsiteX10" fmla="*/ 4044892 w 4044892"/>
              <a:gd name="connsiteY10" fmla="*/ 480643 h 576774"/>
              <a:gd name="connsiteX11" fmla="*/ 3948761 w 4044892"/>
              <a:gd name="connsiteY11" fmla="*/ 576774 h 576774"/>
              <a:gd name="connsiteX12" fmla="*/ 3359859 w 4044892"/>
              <a:gd name="connsiteY12" fmla="*/ 576774 h 576774"/>
              <a:gd name="connsiteX13" fmla="*/ 2886536 w 4044892"/>
              <a:gd name="connsiteY13" fmla="*/ 576774 h 576774"/>
              <a:gd name="connsiteX14" fmla="*/ 2413213 w 4044892"/>
              <a:gd name="connsiteY14" fmla="*/ 576774 h 576774"/>
              <a:gd name="connsiteX15" fmla="*/ 1785784 w 4044892"/>
              <a:gd name="connsiteY15" fmla="*/ 576774 h 576774"/>
              <a:gd name="connsiteX16" fmla="*/ 1196882 w 4044892"/>
              <a:gd name="connsiteY16" fmla="*/ 576774 h 576774"/>
              <a:gd name="connsiteX17" fmla="*/ 762086 w 4044892"/>
              <a:gd name="connsiteY17" fmla="*/ 576774 h 576774"/>
              <a:gd name="connsiteX18" fmla="*/ 96131 w 4044892"/>
              <a:gd name="connsiteY18" fmla="*/ 576774 h 576774"/>
              <a:gd name="connsiteX19" fmla="*/ 0 w 4044892"/>
              <a:gd name="connsiteY19" fmla="*/ 480643 h 576774"/>
              <a:gd name="connsiteX20" fmla="*/ 0 w 4044892"/>
              <a:gd name="connsiteY20" fmla="*/ 96131 h 5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44892" h="576774" fill="none" extrusionOk="0">
                <a:moveTo>
                  <a:pt x="0" y="96131"/>
                </a:moveTo>
                <a:cubicBezTo>
                  <a:pt x="-8140" y="56073"/>
                  <a:pt x="45648" y="3238"/>
                  <a:pt x="96131" y="0"/>
                </a:cubicBezTo>
                <a:cubicBezTo>
                  <a:pt x="257167" y="-59121"/>
                  <a:pt x="527064" y="46424"/>
                  <a:pt x="685033" y="0"/>
                </a:cubicBezTo>
                <a:cubicBezTo>
                  <a:pt x="843002" y="-46424"/>
                  <a:pt x="1006457" y="33224"/>
                  <a:pt x="1119830" y="0"/>
                </a:cubicBezTo>
                <a:cubicBezTo>
                  <a:pt x="1233203" y="-33224"/>
                  <a:pt x="1442782" y="31254"/>
                  <a:pt x="1593153" y="0"/>
                </a:cubicBezTo>
                <a:cubicBezTo>
                  <a:pt x="1743524" y="-31254"/>
                  <a:pt x="1911854" y="47879"/>
                  <a:pt x="2027950" y="0"/>
                </a:cubicBezTo>
                <a:cubicBezTo>
                  <a:pt x="2144046" y="-47879"/>
                  <a:pt x="2314085" y="22"/>
                  <a:pt x="2501273" y="0"/>
                </a:cubicBezTo>
                <a:cubicBezTo>
                  <a:pt x="2688461" y="-22"/>
                  <a:pt x="2941582" y="35268"/>
                  <a:pt x="3090175" y="0"/>
                </a:cubicBezTo>
                <a:cubicBezTo>
                  <a:pt x="3238768" y="-35268"/>
                  <a:pt x="3772374" y="52776"/>
                  <a:pt x="3948761" y="0"/>
                </a:cubicBezTo>
                <a:cubicBezTo>
                  <a:pt x="4014076" y="-8713"/>
                  <a:pt x="4053554" y="37132"/>
                  <a:pt x="4044892" y="96131"/>
                </a:cubicBezTo>
                <a:cubicBezTo>
                  <a:pt x="4045443" y="181108"/>
                  <a:pt x="4023553" y="371448"/>
                  <a:pt x="4044892" y="480643"/>
                </a:cubicBezTo>
                <a:cubicBezTo>
                  <a:pt x="4059324" y="540218"/>
                  <a:pt x="4010006" y="576508"/>
                  <a:pt x="3948761" y="576774"/>
                </a:cubicBezTo>
                <a:cubicBezTo>
                  <a:pt x="3782526" y="577013"/>
                  <a:pt x="3653256" y="507733"/>
                  <a:pt x="3359859" y="576774"/>
                </a:cubicBezTo>
                <a:cubicBezTo>
                  <a:pt x="3066462" y="645815"/>
                  <a:pt x="3022359" y="543505"/>
                  <a:pt x="2886536" y="576774"/>
                </a:cubicBezTo>
                <a:cubicBezTo>
                  <a:pt x="2750713" y="610043"/>
                  <a:pt x="2606009" y="524039"/>
                  <a:pt x="2413213" y="576774"/>
                </a:cubicBezTo>
                <a:cubicBezTo>
                  <a:pt x="2220417" y="629509"/>
                  <a:pt x="2008452" y="558115"/>
                  <a:pt x="1785784" y="576774"/>
                </a:cubicBezTo>
                <a:cubicBezTo>
                  <a:pt x="1563116" y="595433"/>
                  <a:pt x="1356913" y="530015"/>
                  <a:pt x="1196882" y="576774"/>
                </a:cubicBezTo>
                <a:cubicBezTo>
                  <a:pt x="1036851" y="623533"/>
                  <a:pt x="939543" y="567185"/>
                  <a:pt x="762086" y="576774"/>
                </a:cubicBezTo>
                <a:cubicBezTo>
                  <a:pt x="584629" y="586363"/>
                  <a:pt x="260967" y="550831"/>
                  <a:pt x="96131" y="576774"/>
                </a:cubicBezTo>
                <a:cubicBezTo>
                  <a:pt x="45538" y="586342"/>
                  <a:pt x="2514" y="547905"/>
                  <a:pt x="0" y="480643"/>
                </a:cubicBezTo>
                <a:cubicBezTo>
                  <a:pt x="-4920" y="352455"/>
                  <a:pt x="37080" y="253474"/>
                  <a:pt x="0" y="96131"/>
                </a:cubicBezTo>
                <a:close/>
              </a:path>
              <a:path w="4044892" h="576774" stroke="0" extrusionOk="0">
                <a:moveTo>
                  <a:pt x="0" y="96131"/>
                </a:moveTo>
                <a:cubicBezTo>
                  <a:pt x="-10612" y="39904"/>
                  <a:pt x="48631" y="4257"/>
                  <a:pt x="96131" y="0"/>
                </a:cubicBezTo>
                <a:cubicBezTo>
                  <a:pt x="318512" y="-49139"/>
                  <a:pt x="391106" y="13158"/>
                  <a:pt x="685033" y="0"/>
                </a:cubicBezTo>
                <a:cubicBezTo>
                  <a:pt x="978960" y="-13158"/>
                  <a:pt x="999142" y="6882"/>
                  <a:pt x="1273935" y="0"/>
                </a:cubicBezTo>
                <a:cubicBezTo>
                  <a:pt x="1548728" y="-6882"/>
                  <a:pt x="1628503" y="58843"/>
                  <a:pt x="1862837" y="0"/>
                </a:cubicBezTo>
                <a:cubicBezTo>
                  <a:pt x="2097171" y="-58843"/>
                  <a:pt x="2364469" y="4375"/>
                  <a:pt x="2490265" y="0"/>
                </a:cubicBezTo>
                <a:cubicBezTo>
                  <a:pt x="2616061" y="-4375"/>
                  <a:pt x="2830087" y="4510"/>
                  <a:pt x="2963588" y="0"/>
                </a:cubicBezTo>
                <a:cubicBezTo>
                  <a:pt x="3097089" y="-4510"/>
                  <a:pt x="3742808" y="9331"/>
                  <a:pt x="3948761" y="0"/>
                </a:cubicBezTo>
                <a:cubicBezTo>
                  <a:pt x="4003916" y="421"/>
                  <a:pt x="4036784" y="39015"/>
                  <a:pt x="4044892" y="96131"/>
                </a:cubicBezTo>
                <a:cubicBezTo>
                  <a:pt x="4066604" y="278004"/>
                  <a:pt x="3999698" y="389016"/>
                  <a:pt x="4044892" y="480643"/>
                </a:cubicBezTo>
                <a:cubicBezTo>
                  <a:pt x="4049369" y="545122"/>
                  <a:pt x="4005314" y="579243"/>
                  <a:pt x="3948761" y="576774"/>
                </a:cubicBezTo>
                <a:cubicBezTo>
                  <a:pt x="3737471" y="586636"/>
                  <a:pt x="3511493" y="516646"/>
                  <a:pt x="3359859" y="576774"/>
                </a:cubicBezTo>
                <a:cubicBezTo>
                  <a:pt x="3208225" y="636902"/>
                  <a:pt x="3054343" y="520388"/>
                  <a:pt x="2886536" y="576774"/>
                </a:cubicBezTo>
                <a:cubicBezTo>
                  <a:pt x="2718729" y="633160"/>
                  <a:pt x="2627006" y="554904"/>
                  <a:pt x="2413213" y="576774"/>
                </a:cubicBezTo>
                <a:cubicBezTo>
                  <a:pt x="2199420" y="598644"/>
                  <a:pt x="2033147" y="543484"/>
                  <a:pt x="1785784" y="576774"/>
                </a:cubicBezTo>
                <a:cubicBezTo>
                  <a:pt x="1538421" y="610064"/>
                  <a:pt x="1343410" y="548757"/>
                  <a:pt x="1158356" y="576774"/>
                </a:cubicBezTo>
                <a:cubicBezTo>
                  <a:pt x="973302" y="604791"/>
                  <a:pt x="793803" y="521794"/>
                  <a:pt x="646507" y="576774"/>
                </a:cubicBezTo>
                <a:cubicBezTo>
                  <a:pt x="499211" y="631754"/>
                  <a:pt x="355638" y="515836"/>
                  <a:pt x="96131" y="576774"/>
                </a:cubicBezTo>
                <a:cubicBezTo>
                  <a:pt x="50912" y="572759"/>
                  <a:pt x="-732" y="521899"/>
                  <a:pt x="0" y="480643"/>
                </a:cubicBezTo>
                <a:cubicBezTo>
                  <a:pt x="-15916" y="303527"/>
                  <a:pt x="26835" y="281731"/>
                  <a:pt x="0" y="96131"/>
                </a:cubicBezTo>
                <a:close/>
              </a:path>
            </a:pathLst>
          </a:custGeom>
          <a:ln>
            <a:extLst>
              <a:ext uri="{C807C97D-BFC1-408E-A445-0C87EB9F89A2}">
                <ask:lineSketchStyleProps xmlns="" xmlns:ask="http://schemas.microsoft.com/office/drawing/2018/sketchyshape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5" name="Rectangle 14"/>
          <p:cNvSpPr/>
          <p:nvPr/>
        </p:nvSpPr>
        <p:spPr>
          <a:xfrm>
            <a:off x="-517258" y="236386"/>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p:cNvSpPr/>
          <p:nvPr/>
        </p:nvSpPr>
        <p:spPr>
          <a:xfrm>
            <a:off x="152901" y="1451861"/>
            <a:ext cx="5599812" cy="2610843"/>
          </a:xfrm>
          <a:prstGeom prst="rect">
            <a:avLst/>
          </a:prstGeom>
          <a:solidFill>
            <a:schemeClr val="lt1">
              <a:alpha val="92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等线" panose="02010600030101010101" pitchFamily="2" charset="-122"/>
                <a:cs typeface="Calibri" panose="020F0502020204030204" pitchFamily="34" charset="0"/>
              </a:rPr>
              <a:t>Yêu</a:t>
            </a:r>
            <a:r>
              <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0" u="none" strike="noStrike" kern="1200" cap="none" spc="0" normalizeH="0" baseline="0" noProof="0" dirty="0" err="1">
                <a:ln>
                  <a:noFill/>
                </a:ln>
                <a:solidFill>
                  <a:srgbClr val="FC291B"/>
                </a:solidFill>
                <a:effectLst/>
                <a:uLnTx/>
                <a:uFillTx/>
                <a:latin typeface="Calibri" panose="020F0502020204030204" pitchFamily="34" charset="0"/>
                <a:ea typeface="等线" panose="02010600030101010101" pitchFamily="2" charset="-122"/>
                <a:cs typeface="Calibri" panose="020F0502020204030204" pitchFamily="34" charset="0"/>
              </a:rPr>
              <a:t>cầu</a:t>
            </a:r>
            <a:endParaRPr kumimoji="0" lang="zh-CN" altLang="en-US" sz="2800" b="1" i="0" u="none" strike="noStrike" kern="1200" cap="none" spc="0" normalizeH="0" baseline="0" noProof="0" dirty="0">
              <a:ln>
                <a:noFill/>
              </a:ln>
              <a:solidFill>
                <a:srgbClr val="FC291B"/>
              </a:solidFill>
              <a:effectLst/>
              <a:uLnTx/>
              <a:uFillTx/>
              <a:latin typeface="Calibri" panose="020F0502020204030204" pitchFamily="34" charset="0"/>
              <a:ea typeface="等线" panose="02010600030101010101" pitchFamily="2"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Phân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công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đọc</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theo</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đoạn</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Tất</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cả</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thành</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viên</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đều</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đọc</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endParaRPr>
          </a:p>
          <a:p>
            <a:pPr marL="0" marR="0" lvl="0" indent="0" algn="l" defTabSz="914400" rtl="0" eaLnBrk="1" fontAlgn="auto" latinLnBrk="0" hangingPunct="1">
              <a:lnSpc>
                <a:spcPct val="150000"/>
              </a:lnSpc>
              <a:spcBef>
                <a:spcPts val="0"/>
              </a:spcBef>
              <a:spcAft>
                <a:spcPts val="0"/>
              </a:spcAft>
              <a:buClrTx/>
              <a:buSzPts val="2800"/>
              <a:buFont typeface="Arial" panose="020B0604020202020204" pitchFamily="34" charset="0"/>
              <a:buChar char="-"/>
              <a:tabLst/>
              <a:defRPr/>
            </a:pPr>
            <a:r>
              <a:rPr kumimoji="0"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Giải</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nghĩa</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từ</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cùng</a:t>
            </a:r>
            <a:r>
              <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0" i="0" u="none" strike="noStrike" kern="1200" cap="none" spc="0" normalizeH="0" baseline="0" noProof="0" dirty="0" err="1">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rPr>
              <a:t>nhau</a:t>
            </a:r>
            <a:endParaRPr kumimoji="0"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18" name="Picture 1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800674" y="236386"/>
            <a:ext cx="614857" cy="686352"/>
          </a:xfrm>
          <a:prstGeom prst="rect">
            <a:avLst/>
          </a:prstGeom>
        </p:spPr>
      </p:pic>
      <p:pic>
        <p:nvPicPr>
          <p:cNvPr id="24" name="Picture 23"/>
          <p:cNvPicPr>
            <a:picLocks noChangeAspect="1"/>
          </p:cNvPicPr>
          <p:nvPr/>
        </p:nvPicPr>
        <p:blipFill>
          <a:blip r:embed="rId5"/>
          <a:stretch>
            <a:fillRect/>
          </a:stretch>
        </p:blipFill>
        <p:spPr>
          <a:xfrm>
            <a:off x="5992653" y="1419078"/>
            <a:ext cx="5776564" cy="2401042"/>
          </a:xfrm>
          <a:prstGeom prst="rect">
            <a:avLst/>
          </a:prstGeom>
        </p:spPr>
      </p:pic>
    </p:spTree>
    <p:extLst>
      <p:ext uri="{BB962C8B-B14F-4D97-AF65-F5344CB8AC3E}">
        <p14:creationId xmlns:p14="http://schemas.microsoft.com/office/powerpoint/2010/main" val="3373940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783555" y="956136"/>
            <a:ext cx="5051278"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Sớm nay em thức dậy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Trời sáng tự bao giờ</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Mùa hè kì lạ chưa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Mặt trời ưa dậy sớm.</a:t>
            </a:r>
            <a:endParaRPr kumimoji="0" lang="en-US"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Nắng cho cây chóng lớn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Cho hoa lá thêm màu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Cho mình chơi thật lâu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Ngày hè dài bất tận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7" name="Picture 6">
            <a:extLst>
              <a:ext uri="{FF2B5EF4-FFF2-40B4-BE49-F238E27FC236}">
                <a16:creationId xmlns:a16="http://schemas.microsoft.com/office/drawing/2014/main" id="{A805CA6B-A6C7-4D5F-AF2F-78B29F863F47}"/>
              </a:ext>
            </a:extLst>
          </p:cNvPr>
          <p:cNvPicPr>
            <a:picLocks noChangeAspect="1"/>
          </p:cNvPicPr>
          <p:nvPr/>
        </p:nvPicPr>
        <p:blipFill>
          <a:blip r:embed="rId3"/>
          <a:stretch>
            <a:fillRect/>
          </a:stretch>
        </p:blipFill>
        <p:spPr>
          <a:xfrm>
            <a:off x="4258198" y="198625"/>
            <a:ext cx="3969018" cy="1019122"/>
          </a:xfrm>
          <a:prstGeom prst="rect">
            <a:avLst/>
          </a:prstGeom>
        </p:spPr>
      </p:pic>
      <p:sp>
        <p:nvSpPr>
          <p:cNvPr id="13" name="Rectangle 12">
            <a:extLst>
              <a:ext uri="{FF2B5EF4-FFF2-40B4-BE49-F238E27FC236}">
                <a16:creationId xmlns:a16="http://schemas.microsoft.com/office/drawing/2014/main" id="{1C02FDAE-0940-40ED-994B-77A9B148DE76}"/>
              </a:ext>
            </a:extLst>
          </p:cNvPr>
          <p:cNvSpPr/>
          <p:nvPr/>
        </p:nvSpPr>
        <p:spPr>
          <a:xfrm>
            <a:off x="6242707" y="956137"/>
            <a:ext cx="5000549"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Buổi chiều trôi thật chậm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Mặt trời mải rong chơi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Đủng đỉnh mãi chân trời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Mà vẫn chưa lặn xuống.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r>
            <a:b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b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Mùa hè thật sung sướng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Có nắng lại có kem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Có những cơn gió êm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Và ngày dài lấp lánh.</a:t>
            </a:r>
          </a:p>
        </p:txBody>
      </p:sp>
      <p:sp>
        <p:nvSpPr>
          <p:cNvPr id="2" name="TextBox 1">
            <a:extLst>
              <a:ext uri="{FF2B5EF4-FFF2-40B4-BE49-F238E27FC236}">
                <a16:creationId xmlns:a16="http://schemas.microsoft.com/office/drawing/2014/main" id="{EB30C3BB-FE86-40F6-9DC7-18DE30C475FA}"/>
              </a:ext>
            </a:extLst>
          </p:cNvPr>
          <p:cNvSpPr txBox="1"/>
          <p:nvPr/>
        </p:nvSpPr>
        <p:spPr>
          <a:xfrm>
            <a:off x="7338574" y="6034450"/>
            <a:ext cx="390468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Quỳnh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Mai)</a:t>
            </a:r>
          </a:p>
        </p:txBody>
      </p:sp>
      <p:sp>
        <p:nvSpPr>
          <p:cNvPr id="16" name="Teardrop 15">
            <a:extLst>
              <a:ext uri="{FF2B5EF4-FFF2-40B4-BE49-F238E27FC236}">
                <a16:creationId xmlns:a16="http://schemas.microsoft.com/office/drawing/2014/main" id="{55E89907-76EF-4A4C-B751-982A7E351269}"/>
              </a:ext>
            </a:extLst>
          </p:cNvPr>
          <p:cNvSpPr/>
          <p:nvPr/>
        </p:nvSpPr>
        <p:spPr>
          <a:xfrm>
            <a:off x="216539" y="1036712"/>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1</a:t>
            </a:r>
          </a:p>
        </p:txBody>
      </p:sp>
      <p:sp>
        <p:nvSpPr>
          <p:cNvPr id="17" name="Teardrop 16">
            <a:extLst>
              <a:ext uri="{FF2B5EF4-FFF2-40B4-BE49-F238E27FC236}">
                <a16:creationId xmlns:a16="http://schemas.microsoft.com/office/drawing/2014/main" id="{664118B3-8115-4D9D-BBEA-C1E66D0D7DEF}"/>
              </a:ext>
            </a:extLst>
          </p:cNvPr>
          <p:cNvSpPr/>
          <p:nvPr/>
        </p:nvSpPr>
        <p:spPr>
          <a:xfrm>
            <a:off x="216539" y="3762375"/>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2</a:t>
            </a:r>
          </a:p>
        </p:txBody>
      </p:sp>
      <p:sp>
        <p:nvSpPr>
          <p:cNvPr id="19" name="Teardrop 18">
            <a:extLst>
              <a:ext uri="{FF2B5EF4-FFF2-40B4-BE49-F238E27FC236}">
                <a16:creationId xmlns:a16="http://schemas.microsoft.com/office/drawing/2014/main" id="{67CA3B78-6A30-4608-A5AA-73416665BD4B}"/>
              </a:ext>
            </a:extLst>
          </p:cNvPr>
          <p:cNvSpPr/>
          <p:nvPr/>
        </p:nvSpPr>
        <p:spPr>
          <a:xfrm>
            <a:off x="5868851" y="1259458"/>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3</a:t>
            </a:r>
          </a:p>
        </p:txBody>
      </p:sp>
      <p:sp>
        <p:nvSpPr>
          <p:cNvPr id="20" name="Teardrop 19">
            <a:extLst>
              <a:ext uri="{FF2B5EF4-FFF2-40B4-BE49-F238E27FC236}">
                <a16:creationId xmlns:a16="http://schemas.microsoft.com/office/drawing/2014/main" id="{BF7A1FD2-14F2-4CC1-88DB-C839D9D93BBE}"/>
              </a:ext>
            </a:extLst>
          </p:cNvPr>
          <p:cNvSpPr/>
          <p:nvPr/>
        </p:nvSpPr>
        <p:spPr>
          <a:xfrm>
            <a:off x="5788409" y="3762375"/>
            <a:ext cx="454298"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rPr>
              <a:t>4</a:t>
            </a:r>
          </a:p>
        </p:txBody>
      </p:sp>
    </p:spTree>
    <p:extLst>
      <p:ext uri="{BB962C8B-B14F-4D97-AF65-F5344CB8AC3E}">
        <p14:creationId xmlns:p14="http://schemas.microsoft.com/office/powerpoint/2010/main" val="1953956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272</TotalTime>
  <Words>996</Words>
  <Application>Microsoft Office PowerPoint</Application>
  <PresentationFormat>Widescreen</PresentationFormat>
  <Paragraphs>232</Paragraphs>
  <Slides>24</Slides>
  <Notes>24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24</vt:i4>
      </vt:variant>
    </vt:vector>
  </HeadingPairs>
  <TitlesOfParts>
    <vt:vector size="39" baseType="lpstr">
      <vt:lpstr>Arial</vt:lpstr>
      <vt:lpstr>Arial-Rounded</vt:lpstr>
      <vt:lpstr>Calibri</vt:lpstr>
      <vt:lpstr>Calibri Light</vt:lpstr>
      <vt:lpstr>Coiny</vt:lpstr>
      <vt:lpstr>等线</vt:lpstr>
      <vt:lpstr>DFPOP1-W9</vt:lpstr>
      <vt:lpstr>FZHei-B01S</vt:lpstr>
      <vt:lpstr>inpin heiti</vt:lpstr>
      <vt:lpstr>Times New Roman</vt:lpstr>
      <vt:lpstr>VNI-Avo</vt:lpstr>
      <vt:lpstr>字魂27号-布丁体</vt:lpstr>
      <vt:lpstr>字魂52号-阿开漫画体</vt:lpstr>
      <vt:lpstr>方正静蕾简体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MAIHUNG</cp:lastModifiedBy>
  <cp:revision>53</cp:revision>
  <dcterms:created xsi:type="dcterms:W3CDTF">2022-06-15T02:48:14Z</dcterms:created>
  <dcterms:modified xsi:type="dcterms:W3CDTF">2025-05-01T20:06:07Z</dcterms:modified>
</cp:coreProperties>
</file>