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1"/>
  </p:notesMasterIdLst>
  <p:sldIdLst>
    <p:sldId id="1552" r:id="rId2"/>
    <p:sldId id="257" r:id="rId3"/>
    <p:sldId id="1548" r:id="rId4"/>
    <p:sldId id="324" r:id="rId5"/>
    <p:sldId id="325" r:id="rId6"/>
    <p:sldId id="326" r:id="rId7"/>
    <p:sldId id="327" r:id="rId8"/>
    <p:sldId id="1550"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79" d="100"/>
          <a:sy n="79" d="100"/>
        </p:scale>
        <p:origin x="11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BCD71-BD35-434C-A398-F29AF47FEDA0}"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6CEFD-520B-40F7-8F84-1FD6AF254D69}" type="slidenum">
              <a:rPr lang="en-US" smtClean="0"/>
              <a:t>‹#›</a:t>
            </a:fld>
            <a:endParaRPr lang="en-US"/>
          </a:p>
        </p:txBody>
      </p:sp>
    </p:spTree>
    <p:extLst>
      <p:ext uri="{BB962C8B-B14F-4D97-AF65-F5344CB8AC3E}">
        <p14:creationId xmlns:p14="http://schemas.microsoft.com/office/powerpoint/2010/main" val="228240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36978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13454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97888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516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76547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74599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0992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F8FA92-DCEB-416D-A3AA-345BE494323E}"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64555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F8FA92-DCEB-416D-A3AA-345BE494323E}"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8828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F8FA92-DCEB-416D-A3AA-345BE494323E}"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22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4809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540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375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41299248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10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11746A-6ED0-489D-9C87-07C559DCC1F5}"/>
              </a:ext>
            </a:extLst>
          </p:cNvPr>
          <p:cNvPicPr>
            <a:picLocks noChangeAspect="1"/>
          </p:cNvPicPr>
          <p:nvPr/>
        </p:nvPicPr>
        <p:blipFill>
          <a:blip r:embed="rId3"/>
          <a:stretch>
            <a:fillRect/>
          </a:stretch>
        </p:blipFill>
        <p:spPr>
          <a:xfrm>
            <a:off x="4617015" y="1017840"/>
            <a:ext cx="3343275" cy="609600"/>
          </a:xfrm>
          <a:prstGeom prst="rect">
            <a:avLst/>
          </a:prstGeom>
        </p:spPr>
      </p:pic>
      <p:sp>
        <p:nvSpPr>
          <p:cNvPr id="16" name="TextBox 15">
            <a:extLst>
              <a:ext uri="{FF2B5EF4-FFF2-40B4-BE49-F238E27FC236}">
                <a16:creationId xmlns:a16="http://schemas.microsoft.com/office/drawing/2014/main" id="{894C451F-2EFF-4489-9046-BB7316FF46F9}"/>
              </a:ext>
            </a:extLst>
          </p:cNvPr>
          <p:cNvSpPr txBox="1"/>
          <p:nvPr/>
        </p:nvSpPr>
        <p:spPr>
          <a:xfrm>
            <a:off x="1425933" y="1822681"/>
            <a:ext cx="4623515" cy="646331"/>
          </a:xfrm>
          <a:prstGeom prst="rect">
            <a:avLst/>
          </a:prstGeom>
          <a:noFill/>
        </p:spPr>
        <p:txBody>
          <a:bodyPr wrap="square" rtlCol="0">
            <a:spAutoFit/>
          </a:bodyPr>
          <a:lstStyle/>
          <a:p>
            <a:r>
              <a:rPr lang="en-US" sz="3600" smtClean="0">
                <a:solidFill>
                  <a:srgbClr val="FF0000"/>
                </a:solidFill>
                <a:latin typeface="Coiny" panose="02000903060500060000" pitchFamily="2" charset="0"/>
              </a:rPr>
              <a:t>Bài 7</a:t>
            </a:r>
            <a:endParaRPr lang="en-US" sz="3600" b="1" dirty="0">
              <a:solidFill>
                <a:srgbClr val="FF0000"/>
              </a:solidFill>
              <a:latin typeface="Coiny" panose="02000903060500060000" pitchFamily="2" charset="0"/>
            </a:endParaRPr>
          </a:p>
        </p:txBody>
      </p:sp>
      <p:pic>
        <p:nvPicPr>
          <p:cNvPr id="18" name="Picture 17">
            <a:extLst>
              <a:ext uri="{FF2B5EF4-FFF2-40B4-BE49-F238E27FC236}">
                <a16:creationId xmlns:a16="http://schemas.microsoft.com/office/drawing/2014/main" id="{AFC0F41A-5EF2-4BA1-BDEB-43F245704508}"/>
              </a:ext>
            </a:extLst>
          </p:cNvPr>
          <p:cNvPicPr>
            <a:picLocks noChangeAspect="1"/>
          </p:cNvPicPr>
          <p:nvPr/>
        </p:nvPicPr>
        <p:blipFill>
          <a:blip r:embed="rId4"/>
          <a:stretch>
            <a:fillRect/>
          </a:stretch>
        </p:blipFill>
        <p:spPr>
          <a:xfrm>
            <a:off x="3737690" y="1322640"/>
            <a:ext cx="6529382" cy="1676545"/>
          </a:xfrm>
          <a:prstGeom prst="rect">
            <a:avLst/>
          </a:prstGeom>
        </p:spPr>
      </p:pic>
    </p:spTree>
    <p:extLst>
      <p:ext uri="{BB962C8B-B14F-4D97-AF65-F5344CB8AC3E}">
        <p14:creationId xmlns:p14="http://schemas.microsoft.com/office/powerpoint/2010/main" val="36406710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0" y="15240"/>
            <a:ext cx="957155" cy="762066"/>
          </a:xfrm>
          <a:prstGeom prst="rect">
            <a:avLst/>
          </a:prstGeom>
        </p:spPr>
      </p:pic>
      <p:sp>
        <p:nvSpPr>
          <p:cNvPr id="7" name="TextBox 29">
            <a:extLst>
              <a:ext uri="{FF2B5EF4-FFF2-40B4-BE49-F238E27FC236}">
                <a16:creationId xmlns:a16="http://schemas.microsoft.com/office/drawing/2014/main" id="{93717FB4-F4D2-8B3D-8523-8E63C4138DB2}"/>
              </a:ext>
            </a:extLst>
          </p:cNvPr>
          <p:cNvSpPr txBox="1"/>
          <p:nvPr/>
        </p:nvSpPr>
        <p:spPr>
          <a:xfrm>
            <a:off x="2438400" y="1080305"/>
            <a:ext cx="10058400" cy="861774"/>
          </a:xfrm>
          <a:prstGeom prst="rect">
            <a:avLst/>
          </a:prstGeom>
        </p:spPr>
        <p:txBody>
          <a:bodyPr wrap="square" lIns="0" tIns="0" rIns="0" bIns="0" rtlCol="0" anchor="t">
            <a:spAutoFit/>
          </a:bodyPr>
          <a:lstStyle/>
          <a:p>
            <a:r>
              <a:rPr lang="en-US" sz="2800" b="1" dirty="0">
                <a:solidFill>
                  <a:srgbClr val="FF0000"/>
                </a:solidFill>
                <a:latin typeface="Nunito Black" pitchFamily="2" charset="0"/>
              </a:rPr>
              <a:t>             </a:t>
            </a:r>
            <a:r>
              <a:rPr lang="en-US" sz="3200" b="1" dirty="0" err="1">
                <a:solidFill>
                  <a:srgbClr val="FF0000"/>
                </a:solidFill>
                <a:latin typeface="Nunito Black" pitchFamily="2" charset="0"/>
              </a:rPr>
              <a:t>Chó</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đốm</a:t>
            </a:r>
            <a:r>
              <a:rPr lang="en-US" sz="3200" b="1" dirty="0">
                <a:solidFill>
                  <a:srgbClr val="FF0000"/>
                </a:solidFill>
                <a:latin typeface="Nunito Black" pitchFamily="2" charset="0"/>
              </a:rPr>
              <a:t> con </a:t>
            </a:r>
            <a:r>
              <a:rPr lang="en-US" sz="3200" b="1" dirty="0" err="1">
                <a:solidFill>
                  <a:srgbClr val="FF0000"/>
                </a:solidFill>
                <a:latin typeface="Nunito Black" pitchFamily="2" charset="0"/>
              </a:rPr>
              <a:t>và</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mặt</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trời</a:t>
            </a:r>
            <a:endParaRPr lang="en-US" sz="3200" dirty="0">
              <a:solidFill>
                <a:srgbClr val="FF0000"/>
              </a:solidFill>
              <a:latin typeface="Nunito Black" pitchFamily="2" charset="0"/>
            </a:endParaRPr>
          </a:p>
          <a:p>
            <a:r>
              <a:rPr lang="en-US" sz="2400" i="1">
                <a:solidFill>
                  <a:srgbClr val="000000"/>
                </a:solidFill>
                <a:latin typeface="Nunito Black" pitchFamily="2" charset="0"/>
              </a:rPr>
              <a:t>                               (</a:t>
            </a:r>
            <a:r>
              <a:rPr lang="en-US" sz="2400" i="1" dirty="0">
                <a:solidFill>
                  <a:srgbClr val="000000"/>
                </a:solidFill>
                <a:latin typeface="Nunito Black" pitchFamily="2" charset="0"/>
              </a:rPr>
              <a:t>Theo 108 </a:t>
            </a:r>
            <a:r>
              <a:rPr lang="en-US" sz="2400" i="1" dirty="0" err="1">
                <a:solidFill>
                  <a:srgbClr val="000000"/>
                </a:solidFill>
                <a:latin typeface="Nunito Black" pitchFamily="2" charset="0"/>
              </a:rPr>
              <a:t>truyện</a:t>
            </a:r>
            <a:r>
              <a:rPr lang="en-US" sz="2400" i="1" dirty="0">
                <a:solidFill>
                  <a:srgbClr val="000000"/>
                </a:solidFill>
                <a:latin typeface="Nunito Black" pitchFamily="2" charset="0"/>
              </a:rPr>
              <a:t> </a:t>
            </a:r>
            <a:r>
              <a:rPr lang="en-US" sz="2400" i="1" dirty="0" err="1">
                <a:solidFill>
                  <a:srgbClr val="000000"/>
                </a:solidFill>
                <a:latin typeface="Nunito Black" pitchFamily="2" charset="0"/>
              </a:rPr>
              <a:t>đồng</a:t>
            </a:r>
            <a:r>
              <a:rPr lang="en-US" sz="2400" i="1" dirty="0">
                <a:solidFill>
                  <a:srgbClr val="000000"/>
                </a:solidFill>
                <a:latin typeface="Nunito Black" pitchFamily="2" charset="0"/>
              </a:rPr>
              <a:t> </a:t>
            </a:r>
            <a:r>
              <a:rPr lang="en-US" sz="2400" i="1" dirty="0" err="1">
                <a:solidFill>
                  <a:srgbClr val="000000"/>
                </a:solidFill>
                <a:latin typeface="Nunito Black" pitchFamily="2" charset="0"/>
              </a:rPr>
              <a:t>thoại</a:t>
            </a:r>
            <a:r>
              <a:rPr lang="en-US" sz="2400" i="1" dirty="0">
                <a:solidFill>
                  <a:srgbClr val="000000"/>
                </a:solidFill>
                <a:latin typeface="Nunito Black" pitchFamily="2" charset="0"/>
              </a:rPr>
              <a:t> </a:t>
            </a:r>
            <a:r>
              <a:rPr lang="en-US" sz="2400" i="1" dirty="0" err="1">
                <a:solidFill>
                  <a:srgbClr val="000000"/>
                </a:solidFill>
                <a:latin typeface="Nunito Black" pitchFamily="2" charset="0"/>
              </a:rPr>
              <a:t>nhỏ</a:t>
            </a:r>
            <a:r>
              <a:rPr lang="en-US" sz="2400" i="1" dirty="0">
                <a:solidFill>
                  <a:srgbClr val="000000"/>
                </a:solidFill>
                <a:latin typeface="Nunito Black" pitchFamily="2" charset="0"/>
              </a:rPr>
              <a:t>, </a:t>
            </a:r>
            <a:r>
              <a:rPr lang="en-US" sz="2400" i="1" dirty="0" err="1">
                <a:solidFill>
                  <a:srgbClr val="000000"/>
                </a:solidFill>
                <a:latin typeface="Nunito Black" pitchFamily="2" charset="0"/>
              </a:rPr>
              <a:t>sáng</a:t>
            </a:r>
            <a:r>
              <a:rPr lang="en-US" sz="2400" i="1" dirty="0">
                <a:solidFill>
                  <a:srgbClr val="000000"/>
                </a:solidFill>
                <a:latin typeface="Nunito Black" pitchFamily="2" charset="0"/>
              </a:rPr>
              <a:t> </a:t>
            </a:r>
            <a:r>
              <a:rPr lang="en-US" sz="2400" i="1" dirty="0" err="1">
                <a:solidFill>
                  <a:srgbClr val="000000"/>
                </a:solidFill>
                <a:latin typeface="Nunito Black" pitchFamily="2" charset="0"/>
              </a:rPr>
              <a:t>tạo</a:t>
            </a:r>
            <a:r>
              <a:rPr lang="en-US" sz="2400" i="1" dirty="0">
                <a:solidFill>
                  <a:srgbClr val="000000"/>
                </a:solidFill>
                <a:latin typeface="Nunito Black" pitchFamily="2" charset="0"/>
              </a:rPr>
              <a:t> </a:t>
            </a:r>
            <a:r>
              <a:rPr lang="en-US" sz="2400" i="1" dirty="0" err="1">
                <a:solidFill>
                  <a:srgbClr val="000000"/>
                </a:solidFill>
                <a:latin typeface="Nunito Black" pitchFamily="2" charset="0"/>
              </a:rPr>
              <a:t>lớn</a:t>
            </a:r>
            <a:r>
              <a:rPr lang="en-US" sz="2400" i="1" dirty="0">
                <a:solidFill>
                  <a:srgbClr val="000000"/>
                </a:solidFill>
                <a:latin typeface="Nunito Black" pitchFamily="2" charset="0"/>
              </a:rPr>
              <a:t>)</a:t>
            </a:r>
          </a:p>
        </p:txBody>
      </p:sp>
      <p:sp>
        <p:nvSpPr>
          <p:cNvPr id="2" name="Rectangle 1"/>
          <p:cNvSpPr/>
          <p:nvPr/>
        </p:nvSpPr>
        <p:spPr>
          <a:xfrm>
            <a:off x="1066582" y="152400"/>
            <a:ext cx="5334218" cy="646331"/>
          </a:xfrm>
          <a:prstGeom prst="rect">
            <a:avLst/>
          </a:prstGeom>
        </p:spPr>
        <p:txBody>
          <a:bodyPr wrap="square">
            <a:spAutoFit/>
          </a:bodyPr>
          <a:lstStyle/>
          <a:p>
            <a:pPr algn="just"/>
            <a:r>
              <a:rPr lang="en-US" sz="3600" b="1" dirty="0">
                <a:solidFill>
                  <a:srgbClr val="00B050"/>
                </a:solidFill>
                <a:latin typeface="Nunito Black" pitchFamily="2" charset="0"/>
              </a:rPr>
              <a:t>1. </a:t>
            </a:r>
            <a:r>
              <a:rPr lang="en-US" sz="3600" b="1" dirty="0" err="1">
                <a:solidFill>
                  <a:srgbClr val="00B050"/>
                </a:solidFill>
                <a:latin typeface="Nunito Black" pitchFamily="2" charset="0"/>
              </a:rPr>
              <a:t>Nghe</a:t>
            </a:r>
            <a:r>
              <a:rPr lang="en-US" sz="3600" b="1" dirty="0">
                <a:solidFill>
                  <a:srgbClr val="00B050"/>
                </a:solidFill>
                <a:latin typeface="Nunito Black" pitchFamily="2" charset="0"/>
              </a:rPr>
              <a:t> </a:t>
            </a:r>
            <a:r>
              <a:rPr lang="en-US" sz="3600" b="1" dirty="0" err="1">
                <a:solidFill>
                  <a:srgbClr val="00B050"/>
                </a:solidFill>
                <a:latin typeface="Nunito Black" pitchFamily="2" charset="0"/>
              </a:rPr>
              <a:t>kể</a:t>
            </a:r>
            <a:r>
              <a:rPr lang="en-US" sz="3600" b="1" dirty="0">
                <a:solidFill>
                  <a:srgbClr val="00B050"/>
                </a:solidFill>
                <a:latin typeface="Nunito Black" pitchFamily="2" charset="0"/>
              </a:rPr>
              <a:t> </a:t>
            </a:r>
            <a:r>
              <a:rPr lang="en-US" sz="3600" b="1" dirty="0" err="1">
                <a:solidFill>
                  <a:srgbClr val="00B050"/>
                </a:solidFill>
                <a:latin typeface="Nunito Black" pitchFamily="2" charset="0"/>
              </a:rPr>
              <a:t>chuyện</a:t>
            </a:r>
            <a:r>
              <a:rPr lang="en-US" sz="3600" b="1" dirty="0">
                <a:solidFill>
                  <a:srgbClr val="00B050"/>
                </a:solidFill>
                <a:latin typeface="Nunito Black" pitchFamily="2" charset="0"/>
              </a:rPr>
              <a:t>.</a:t>
            </a:r>
          </a:p>
        </p:txBody>
      </p:sp>
      <p:pic>
        <p:nvPicPr>
          <p:cNvPr id="3" name="Picture 2"/>
          <p:cNvPicPr>
            <a:picLocks noChangeAspect="1"/>
          </p:cNvPicPr>
          <p:nvPr/>
        </p:nvPicPr>
        <p:blipFill>
          <a:blip r:embed="rId3"/>
          <a:stretch>
            <a:fillRect/>
          </a:stretch>
        </p:blipFill>
        <p:spPr>
          <a:xfrm>
            <a:off x="-76200" y="2057400"/>
            <a:ext cx="6258798" cy="3543795"/>
          </a:xfrm>
          <a:prstGeom prst="rect">
            <a:avLst/>
          </a:prstGeom>
        </p:spPr>
      </p:pic>
      <p:pic>
        <p:nvPicPr>
          <p:cNvPr id="4" name="Picture 3"/>
          <p:cNvPicPr>
            <a:picLocks noChangeAspect="1"/>
          </p:cNvPicPr>
          <p:nvPr/>
        </p:nvPicPr>
        <p:blipFill>
          <a:blip r:embed="rId4"/>
          <a:stretch>
            <a:fillRect/>
          </a:stretch>
        </p:blipFill>
        <p:spPr>
          <a:xfrm>
            <a:off x="6019800" y="2057400"/>
            <a:ext cx="6115904" cy="3286584"/>
          </a:xfrm>
          <a:prstGeom prst="rect">
            <a:avLst/>
          </a:prstGeom>
        </p:spPr>
      </p:pic>
    </p:spTree>
    <p:extLst>
      <p:ext uri="{BB962C8B-B14F-4D97-AF65-F5344CB8AC3E}">
        <p14:creationId xmlns:p14="http://schemas.microsoft.com/office/powerpoint/2010/main" val="129514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0" y="15240"/>
            <a:ext cx="957155" cy="762066"/>
          </a:xfrm>
          <a:prstGeom prst="rect">
            <a:avLst/>
          </a:prstGeom>
        </p:spPr>
      </p:pic>
      <p:pic>
        <p:nvPicPr>
          <p:cNvPr id="5" name="Picture 4"/>
          <p:cNvPicPr>
            <a:picLocks noChangeAspect="1"/>
          </p:cNvPicPr>
          <p:nvPr/>
        </p:nvPicPr>
        <p:blipFill>
          <a:blip r:embed="rId3"/>
          <a:stretch>
            <a:fillRect/>
          </a:stretch>
        </p:blipFill>
        <p:spPr>
          <a:xfrm>
            <a:off x="1048316" y="1028063"/>
            <a:ext cx="4491249" cy="4476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CCD22EC-874E-9810-7272-0254E6F7D431}"/>
              </a:ext>
            </a:extLst>
          </p:cNvPr>
          <p:cNvSpPr txBox="1"/>
          <p:nvPr/>
        </p:nvSpPr>
        <p:spPr>
          <a:xfrm>
            <a:off x="1048316" y="130320"/>
            <a:ext cx="88392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noProof="0" dirty="0" err="1">
                <a:solidFill>
                  <a:srgbClr val="036119"/>
                </a:solidFill>
                <a:latin typeface="Nunito Black" pitchFamily="2" charset="0"/>
                <a:cs typeface="Baloo 2 SemiBold" pitchFamily="2" charset="0"/>
              </a:rPr>
              <a:t>Chó</a:t>
            </a:r>
            <a:r>
              <a:rPr lang="en-US" sz="3200" noProof="0" dirty="0">
                <a:solidFill>
                  <a:srgbClr val="036119"/>
                </a:solidFill>
                <a:latin typeface="Nunito Black" pitchFamily="2" charset="0"/>
                <a:cs typeface="Baloo 2 SemiBold" pitchFamily="2" charset="0"/>
              </a:rPr>
              <a:t> </a:t>
            </a:r>
            <a:r>
              <a:rPr lang="en-US" sz="3200" noProof="0" dirty="0" err="1">
                <a:solidFill>
                  <a:srgbClr val="036119"/>
                </a:solidFill>
                <a:latin typeface="Nunito Black" pitchFamily="2" charset="0"/>
                <a:cs typeface="Baloo 2 SemiBold" pitchFamily="2" charset="0"/>
              </a:rPr>
              <a:t>đốm</a:t>
            </a:r>
            <a:r>
              <a:rPr lang="en-US" sz="3200" noProof="0" dirty="0">
                <a:solidFill>
                  <a:srgbClr val="036119"/>
                </a:solidFill>
                <a:latin typeface="Nunito Black" pitchFamily="2" charset="0"/>
                <a:cs typeface="Baloo 2 SemiBold" pitchFamily="2" charset="0"/>
              </a:rPr>
              <a:t> con </a:t>
            </a:r>
            <a:r>
              <a:rPr lang="en-US" sz="3200" noProof="0" dirty="0" err="1">
                <a:solidFill>
                  <a:srgbClr val="036119"/>
                </a:solidFill>
                <a:latin typeface="Nunito Black" pitchFamily="2" charset="0"/>
                <a:cs typeface="Baloo 2 SemiBold" pitchFamily="2" charset="0"/>
              </a:rPr>
              <a:t>nhìn</a:t>
            </a:r>
            <a:r>
              <a:rPr lang="en-US" sz="3200" noProof="0" dirty="0">
                <a:solidFill>
                  <a:srgbClr val="036119"/>
                </a:solidFill>
                <a:latin typeface="Nunito Black" pitchFamily="2" charset="0"/>
                <a:cs typeface="Baloo 2 SemiBold" pitchFamily="2" charset="0"/>
              </a:rPr>
              <a:t> </a:t>
            </a:r>
            <a:r>
              <a:rPr lang="en-US" sz="3200" noProof="0" dirty="0" err="1">
                <a:solidFill>
                  <a:srgbClr val="036119"/>
                </a:solidFill>
                <a:latin typeface="Nunito Black" pitchFamily="2" charset="0"/>
                <a:cs typeface="Baloo 2 SemiBold" pitchFamily="2" charset="0"/>
              </a:rPr>
              <a:t>thấy</a:t>
            </a:r>
            <a:r>
              <a:rPr lang="en-US" sz="3200" noProof="0" dirty="0">
                <a:solidFill>
                  <a:srgbClr val="036119"/>
                </a:solidFill>
                <a:latin typeface="Nunito Black" pitchFamily="2" charset="0"/>
                <a:cs typeface="Baloo 2 SemiBold" pitchFamily="2" charset="0"/>
              </a:rPr>
              <a:t> </a:t>
            </a:r>
            <a:r>
              <a:rPr lang="en-US" sz="3200" noProof="0" dirty="0" err="1">
                <a:solidFill>
                  <a:srgbClr val="036119"/>
                </a:solidFill>
                <a:latin typeface="Nunito Black" pitchFamily="2" charset="0"/>
                <a:cs typeface="Baloo 2 SemiBold" pitchFamily="2" charset="0"/>
              </a:rPr>
              <a:t>mặt</a:t>
            </a:r>
            <a:r>
              <a:rPr lang="en-US" sz="3200" noProof="0" dirty="0">
                <a:solidFill>
                  <a:srgbClr val="036119"/>
                </a:solidFill>
                <a:latin typeface="Nunito Black" pitchFamily="2" charset="0"/>
                <a:cs typeface="Baloo 2 SemiBold" pitchFamily="2" charset="0"/>
              </a:rPr>
              <a:t> </a:t>
            </a:r>
            <a:r>
              <a:rPr lang="en-US" sz="3200" noProof="0" dirty="0" err="1">
                <a:solidFill>
                  <a:srgbClr val="036119"/>
                </a:solidFill>
                <a:latin typeface="Nunito Black" pitchFamily="2" charset="0"/>
                <a:cs typeface="Baloo 2 SemiBold" pitchFamily="2" charset="0"/>
              </a:rPr>
              <a:t>trời</a:t>
            </a:r>
            <a:r>
              <a:rPr lang="en-US" sz="3200" noProof="0" dirty="0">
                <a:solidFill>
                  <a:srgbClr val="036119"/>
                </a:solidFill>
                <a:latin typeface="Nunito Black" pitchFamily="2" charset="0"/>
                <a:cs typeface="Baloo 2 SemiBold" pitchFamily="2" charset="0"/>
              </a:rPr>
              <a:t> </a:t>
            </a:r>
            <a:r>
              <a:rPr lang="en-US" sz="3200" noProof="0" dirty="0" err="1">
                <a:solidFill>
                  <a:srgbClr val="036119"/>
                </a:solidFill>
                <a:latin typeface="Nunito Black" pitchFamily="2" charset="0"/>
                <a:cs typeface="Baloo 2 SemiBold" pitchFamily="2" charset="0"/>
              </a:rPr>
              <a:t>mọc</a:t>
            </a:r>
            <a:r>
              <a:rPr lang="en-US" sz="3200" noProof="0" dirty="0">
                <a:solidFill>
                  <a:srgbClr val="036119"/>
                </a:solidFill>
                <a:latin typeface="Nunito Black" pitchFamily="2" charset="0"/>
                <a:cs typeface="Baloo 2 SemiBold" pitchFamily="2" charset="0"/>
              </a:rPr>
              <a:t> ở </a:t>
            </a:r>
            <a:r>
              <a:rPr lang="en-US" sz="3200" noProof="0" dirty="0" err="1">
                <a:solidFill>
                  <a:srgbClr val="036119"/>
                </a:solidFill>
                <a:latin typeface="Nunito Black" pitchFamily="2" charset="0"/>
                <a:cs typeface="Baloo 2 SemiBold" pitchFamily="2" charset="0"/>
              </a:rPr>
              <a:t>đâu</a:t>
            </a:r>
            <a:r>
              <a:rPr lang="en-US" sz="3200" noProof="0" dirty="0">
                <a:solidFill>
                  <a:srgbClr val="036119"/>
                </a:solidFill>
                <a:latin typeface="Nunito Black" pitchFamily="2" charset="0"/>
                <a:cs typeface="Baloo 2 SemiBold" pitchFamily="2" charset="0"/>
              </a:rPr>
              <a:t>?</a:t>
            </a:r>
            <a:endPar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72394C7F-54D6-6ADA-CA74-0E777B76041C}"/>
              </a:ext>
            </a:extLst>
          </p:cNvPr>
          <p:cNvSpPr txBox="1"/>
          <p:nvPr/>
        </p:nvSpPr>
        <p:spPr>
          <a:xfrm>
            <a:off x="6477000" y="2514553"/>
            <a:ext cx="6498184" cy="1077218"/>
          </a:xfrm>
          <a:prstGeom prst="rect">
            <a:avLst/>
          </a:prstGeom>
          <a:noFill/>
        </p:spPr>
        <p:txBody>
          <a:bodyPr wrap="square">
            <a:spAutoFit/>
          </a:bodyPr>
          <a:lstStyle/>
          <a:p>
            <a:r>
              <a:rPr lang="vi-VN" sz="3200" b="1" dirty="0">
                <a:solidFill>
                  <a:srgbClr val="FF0000"/>
                </a:solidFill>
                <a:latin typeface="Nunito Black" pitchFamily="2" charset="0"/>
              </a:rPr>
              <a:t>Mặt trời </a:t>
            </a:r>
            <a:r>
              <a:rPr lang="en-US" sz="3200" b="1" dirty="0" err="1">
                <a:solidFill>
                  <a:srgbClr val="FF0000"/>
                </a:solidFill>
                <a:latin typeface="Nunito Black" pitchFamily="2" charset="0"/>
              </a:rPr>
              <a:t>mọc</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từ</a:t>
            </a:r>
            <a:r>
              <a:rPr lang="en-US" sz="3200" b="1" dirty="0">
                <a:solidFill>
                  <a:srgbClr val="FF0000"/>
                </a:solidFill>
                <a:latin typeface="Nunito Black" pitchFamily="2" charset="0"/>
              </a:rPr>
              <a:t> </a:t>
            </a:r>
            <a:r>
              <a:rPr lang="en-US" sz="3200" b="1" dirty="0" err="1">
                <a:solidFill>
                  <a:srgbClr val="FF0000"/>
                </a:solidFill>
                <a:latin typeface="Nunito Black" pitchFamily="2" charset="0"/>
              </a:rPr>
              <a:t>chân</a:t>
            </a:r>
            <a:r>
              <a:rPr lang="en-US" sz="3200" b="1" dirty="0">
                <a:solidFill>
                  <a:srgbClr val="FF0000"/>
                </a:solidFill>
                <a:latin typeface="Nunito Black" pitchFamily="2" charset="0"/>
              </a:rPr>
              <a:t> </a:t>
            </a:r>
            <a:r>
              <a:rPr lang="en-US" sz="3200" b="1" err="1">
                <a:solidFill>
                  <a:srgbClr val="FF0000"/>
                </a:solidFill>
                <a:latin typeface="Nunito Black" pitchFamily="2" charset="0"/>
              </a:rPr>
              <a:t>núi</a:t>
            </a:r>
            <a:r>
              <a:rPr lang="en-US" sz="3200" b="1">
                <a:solidFill>
                  <a:srgbClr val="FF0000"/>
                </a:solidFill>
                <a:latin typeface="Nunito Black" pitchFamily="2" charset="0"/>
              </a:rPr>
              <a:t> </a:t>
            </a:r>
          </a:p>
          <a:p>
            <a:pPr algn="ctr"/>
            <a:r>
              <a:rPr lang="en-US" sz="3200" b="1">
                <a:solidFill>
                  <a:srgbClr val="FF0000"/>
                </a:solidFill>
                <a:latin typeface="Nunito Black" pitchFamily="2" charset="0"/>
              </a:rPr>
              <a:t>phía </a:t>
            </a:r>
            <a:r>
              <a:rPr lang="en-US" sz="3200" b="1" dirty="0" err="1">
                <a:solidFill>
                  <a:srgbClr val="FF0000"/>
                </a:solidFill>
                <a:latin typeface="Nunito Black" pitchFamily="2" charset="0"/>
              </a:rPr>
              <a:t>đông</a:t>
            </a:r>
            <a:r>
              <a:rPr lang="en-US" sz="3200" b="1" dirty="0">
                <a:solidFill>
                  <a:srgbClr val="FF0000"/>
                </a:solidFill>
                <a:latin typeface="Nunito Black" pitchFamily="2" charset="0"/>
              </a:rPr>
              <a:t>.</a:t>
            </a:r>
          </a:p>
        </p:txBody>
      </p:sp>
      <p:sp>
        <p:nvSpPr>
          <p:cNvPr id="12" name="Arrow: Right 16">
            <a:extLst>
              <a:ext uri="{FF2B5EF4-FFF2-40B4-BE49-F238E27FC236}">
                <a16:creationId xmlns:a16="http://schemas.microsoft.com/office/drawing/2014/main" id="{20A2D69E-61A8-ECFB-AD2D-86A364EF4EC5}"/>
              </a:ext>
            </a:extLst>
          </p:cNvPr>
          <p:cNvSpPr/>
          <p:nvPr/>
        </p:nvSpPr>
        <p:spPr>
          <a:xfrm>
            <a:off x="5653334" y="2839905"/>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37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9" name="TextBox 8">
            <a:extLst>
              <a:ext uri="{FF2B5EF4-FFF2-40B4-BE49-F238E27FC236}">
                <a16:creationId xmlns:a16="http://schemas.microsoft.com/office/drawing/2014/main" id="{7CCD22EC-874E-9810-7272-0254E6F7D431}"/>
              </a:ext>
            </a:extLst>
          </p:cNvPr>
          <p:cNvSpPr txBox="1"/>
          <p:nvPr/>
        </p:nvSpPr>
        <p:spPr>
          <a:xfrm>
            <a:off x="1371600" y="304800"/>
            <a:ext cx="89154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Chó</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đốm</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con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nhìn</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thấy</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mặt</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trời</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lặn</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ở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đâu</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a:t>
            </a:r>
          </a:p>
        </p:txBody>
      </p:sp>
      <p:sp>
        <p:nvSpPr>
          <p:cNvPr id="11" name="TextBox 10">
            <a:extLst>
              <a:ext uri="{FF2B5EF4-FFF2-40B4-BE49-F238E27FC236}">
                <a16:creationId xmlns:a16="http://schemas.microsoft.com/office/drawing/2014/main" id="{72394C7F-54D6-6ADA-CA74-0E777B76041C}"/>
              </a:ext>
            </a:extLst>
          </p:cNvPr>
          <p:cNvSpPr txBox="1"/>
          <p:nvPr/>
        </p:nvSpPr>
        <p:spPr>
          <a:xfrm>
            <a:off x="5791200" y="2971800"/>
            <a:ext cx="6879184" cy="1077218"/>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Nunito Black" pitchFamily="2" charset="0"/>
              </a:rPr>
              <a:t>Mặt trời </a:t>
            </a:r>
            <a:r>
              <a:rPr kumimoji="0" lang="en-US" sz="3200" b="1" i="0" u="none" strike="noStrike" kern="1200" cap="none" spc="0" normalizeH="0" baseline="0" noProof="0" dirty="0" err="1">
                <a:ln>
                  <a:noFill/>
                </a:ln>
                <a:solidFill>
                  <a:srgbClr val="FF0000"/>
                </a:solidFill>
                <a:effectLst/>
                <a:uLnTx/>
                <a:uFillTx/>
                <a:latin typeface="Nunito Black" pitchFamily="2" charset="0"/>
              </a:rPr>
              <a:t>lặn</a:t>
            </a:r>
            <a:r>
              <a:rPr kumimoji="0" lang="en-US" sz="3200" b="1" i="0" u="none" strike="noStrike" kern="1200" cap="none" spc="0" normalizeH="0" noProof="0" dirty="0">
                <a:ln>
                  <a:noFill/>
                </a:ln>
                <a:solidFill>
                  <a:srgbClr val="FF0000"/>
                </a:solidFill>
                <a:effectLst/>
                <a:uLnTx/>
                <a:uFillTx/>
                <a:latin typeface="Nunito Black" pitchFamily="2" charset="0"/>
              </a:rPr>
              <a:t> </a:t>
            </a:r>
            <a:r>
              <a:rPr kumimoji="0" lang="en-US" sz="3200" b="1" i="0" u="none" strike="noStrike" kern="1200" cap="none" spc="0" normalizeH="0" noProof="0" dirty="0" err="1">
                <a:ln>
                  <a:noFill/>
                </a:ln>
                <a:solidFill>
                  <a:srgbClr val="FF0000"/>
                </a:solidFill>
                <a:effectLst/>
                <a:uLnTx/>
                <a:uFillTx/>
                <a:latin typeface="Nunito Black" pitchFamily="2" charset="0"/>
              </a:rPr>
              <a:t>xuống</a:t>
            </a:r>
            <a:r>
              <a:rPr kumimoji="0" lang="en-US" sz="3200" b="1" i="0" u="none" strike="noStrike" kern="1200" cap="none" spc="0" normalizeH="0" noProof="0" dirty="0">
                <a:ln>
                  <a:noFill/>
                </a:ln>
                <a:solidFill>
                  <a:srgbClr val="FF0000"/>
                </a:solidFill>
                <a:effectLst/>
                <a:uLnTx/>
                <a:uFillTx/>
                <a:latin typeface="Nunito Black" pitchFamily="2" charset="0"/>
              </a:rPr>
              <a:t> </a:t>
            </a:r>
            <a:r>
              <a:rPr kumimoji="0" lang="en-US" sz="3200" b="1" i="0" u="none" strike="noStrike" kern="1200" cap="none" spc="0" normalizeH="0" noProof="0" err="1">
                <a:ln>
                  <a:noFill/>
                </a:ln>
                <a:solidFill>
                  <a:srgbClr val="FF0000"/>
                </a:solidFill>
                <a:effectLst/>
                <a:uLnTx/>
                <a:uFillTx/>
                <a:latin typeface="Nunito Black" pitchFamily="2" charset="0"/>
              </a:rPr>
              <a:t>dòng</a:t>
            </a:r>
            <a:r>
              <a:rPr kumimoji="0" lang="en-US" sz="3200" b="1" i="0" u="none" strike="noStrike" kern="1200" cap="none" spc="0" normalizeH="0" noProof="0">
                <a:ln>
                  <a:noFill/>
                </a:ln>
                <a:solidFill>
                  <a:srgbClr val="FF0000"/>
                </a:solidFill>
                <a:effectLst/>
                <a:uLnTx/>
                <a:uFillTx/>
                <a:latin typeface="Nunito Black" pitchFamily="2" charset="0"/>
              </a:rPr>
              <a:t> sông </a:t>
            </a:r>
            <a:r>
              <a:rPr kumimoji="0" lang="en-US" sz="3200" b="1" i="0" u="none" strike="noStrike" kern="1200" cap="none" spc="0" normalizeH="0" noProof="0" dirty="0" err="1">
                <a:ln>
                  <a:noFill/>
                </a:ln>
                <a:solidFill>
                  <a:srgbClr val="FF0000"/>
                </a:solidFill>
                <a:effectLst/>
                <a:uLnTx/>
                <a:uFillTx/>
                <a:latin typeface="Nunito Black" pitchFamily="2" charset="0"/>
              </a:rPr>
              <a:t>phía</a:t>
            </a:r>
            <a:r>
              <a:rPr kumimoji="0" lang="en-US" sz="3200" b="1" i="0" u="none" strike="noStrike" kern="1200" cap="none" spc="0" normalizeH="0" noProof="0" dirty="0">
                <a:ln>
                  <a:noFill/>
                </a:ln>
                <a:solidFill>
                  <a:srgbClr val="FF0000"/>
                </a:solidFill>
                <a:effectLst/>
                <a:uLnTx/>
                <a:uFillTx/>
                <a:latin typeface="Nunito Black" pitchFamily="2" charset="0"/>
              </a:rPr>
              <a:t> </a:t>
            </a:r>
            <a:r>
              <a:rPr kumimoji="0" lang="en-US" sz="3200" b="1" i="0" u="none" strike="noStrike" kern="1200" cap="none" spc="0" normalizeH="0" noProof="0" dirty="0" err="1">
                <a:ln>
                  <a:noFill/>
                </a:ln>
                <a:solidFill>
                  <a:srgbClr val="FF0000"/>
                </a:solidFill>
                <a:effectLst/>
                <a:uLnTx/>
                <a:uFillTx/>
                <a:latin typeface="Nunito Black" pitchFamily="2" charset="0"/>
              </a:rPr>
              <a:t>tây</a:t>
            </a:r>
            <a:r>
              <a:rPr kumimoji="0" lang="en-US" sz="3200" b="1" i="0" u="none" strike="noStrike" kern="1200" cap="none" spc="0" normalizeH="0" noProof="0" dirty="0">
                <a:ln>
                  <a:noFill/>
                </a:ln>
                <a:solidFill>
                  <a:srgbClr val="FF0000"/>
                </a:solidFill>
                <a:effectLst/>
                <a:uLnTx/>
                <a:uFillTx/>
                <a:latin typeface="Nunito Black" pitchFamily="2" charset="0"/>
              </a:rPr>
              <a:t>.</a:t>
            </a:r>
            <a:endParaRPr kumimoji="0" lang="en-US" sz="3200" b="1" i="0" u="none" strike="noStrike" kern="1200" cap="none" spc="0" normalizeH="0" baseline="0" noProof="0" dirty="0">
              <a:ln>
                <a:noFill/>
              </a:ln>
              <a:solidFill>
                <a:srgbClr val="FF0000"/>
              </a:solidFill>
              <a:effectLst/>
              <a:uLnTx/>
              <a:uFillTx/>
              <a:latin typeface="Nunito Black" pitchFamily="2" charset="0"/>
            </a:endParaRPr>
          </a:p>
        </p:txBody>
      </p:sp>
      <p:sp>
        <p:nvSpPr>
          <p:cNvPr id="12" name="Arrow: Right 16">
            <a:extLst>
              <a:ext uri="{FF2B5EF4-FFF2-40B4-BE49-F238E27FC236}">
                <a16:creationId xmlns:a16="http://schemas.microsoft.com/office/drawing/2014/main" id="{20A2D69E-61A8-ECFB-AD2D-86A364EF4EC5}"/>
              </a:ext>
            </a:extLst>
          </p:cNvPr>
          <p:cNvSpPr/>
          <p:nvPr/>
        </p:nvSpPr>
        <p:spPr>
          <a:xfrm>
            <a:off x="5467405" y="3068505"/>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143000" y="1556058"/>
            <a:ext cx="4114800" cy="4128116"/>
          </a:xfrm>
          <a:prstGeom prst="rect">
            <a:avLst/>
          </a:prstGeom>
          <a:ln>
            <a:noFill/>
          </a:ln>
          <a:effectLst>
            <a:softEdge rad="112500"/>
          </a:effectLst>
        </p:spPr>
      </p:pic>
    </p:spTree>
    <p:extLst>
      <p:ext uri="{BB962C8B-B14F-4D97-AF65-F5344CB8AC3E}">
        <p14:creationId xmlns:p14="http://schemas.microsoft.com/office/powerpoint/2010/main" val="2026070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9" name="TextBox 8">
            <a:extLst>
              <a:ext uri="{FF2B5EF4-FFF2-40B4-BE49-F238E27FC236}">
                <a16:creationId xmlns:a16="http://schemas.microsoft.com/office/drawing/2014/main" id="{7CCD22EC-874E-9810-7272-0254E6F7D431}"/>
              </a:ext>
            </a:extLst>
          </p:cNvPr>
          <p:cNvSpPr txBox="1"/>
          <p:nvPr/>
        </p:nvSpPr>
        <p:spPr>
          <a:xfrm>
            <a:off x="1161065" y="232723"/>
            <a:ext cx="4724400"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Chó</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đốm</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 con </a:t>
            </a:r>
            <a:r>
              <a:rPr kumimoji="0" lang="en-US" sz="3200" b="0" i="0" u="none" strike="noStrike" kern="1200" cap="none" spc="0" normalizeH="0" baseline="0" noProof="0" dirty="0" err="1">
                <a:ln>
                  <a:noFill/>
                </a:ln>
                <a:solidFill>
                  <a:srgbClr val="036119"/>
                </a:solidFill>
                <a:effectLst/>
                <a:uLnTx/>
                <a:uFillTx/>
                <a:latin typeface="Nunito Black" pitchFamily="2" charset="0"/>
                <a:cs typeface="Baloo 2 SemiBold" pitchFamily="2" charset="0"/>
              </a:rPr>
              <a:t>nghĩ</a:t>
            </a:r>
            <a:r>
              <a:rPr kumimoji="0" lang="en-US" sz="3200" b="0" i="0" u="none" strike="noStrike" kern="1200" cap="none" spc="0" normalizeH="0" noProof="0" dirty="0">
                <a:ln>
                  <a:noFill/>
                </a:ln>
                <a:solidFill>
                  <a:srgbClr val="036119"/>
                </a:solidFill>
                <a:effectLst/>
                <a:uLnTx/>
                <a:uFillTx/>
                <a:latin typeface="Nunito Black" pitchFamily="2" charset="0"/>
                <a:cs typeface="Baloo 2 SemiBold" pitchFamily="2" charset="0"/>
              </a:rPr>
              <a:t> </a:t>
            </a:r>
            <a:r>
              <a:rPr kumimoji="0" lang="en-US" sz="3200" b="0" i="0" u="none" strike="noStrike" kern="1200" cap="none" spc="0" normalizeH="0" noProof="0" dirty="0" err="1">
                <a:ln>
                  <a:noFill/>
                </a:ln>
                <a:solidFill>
                  <a:srgbClr val="036119"/>
                </a:solidFill>
                <a:effectLst/>
                <a:uLnTx/>
                <a:uFillTx/>
                <a:latin typeface="Nunito Black" pitchFamily="2" charset="0"/>
                <a:cs typeface="Baloo 2 SemiBold" pitchFamily="2" charset="0"/>
              </a:rPr>
              <a:t>gì</a:t>
            </a:r>
            <a:r>
              <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rPr>
              <a:t>?</a:t>
            </a:r>
          </a:p>
        </p:txBody>
      </p:sp>
      <p:sp>
        <p:nvSpPr>
          <p:cNvPr id="11" name="TextBox 10">
            <a:extLst>
              <a:ext uri="{FF2B5EF4-FFF2-40B4-BE49-F238E27FC236}">
                <a16:creationId xmlns:a16="http://schemas.microsoft.com/office/drawing/2014/main" id="{72394C7F-54D6-6ADA-CA74-0E777B76041C}"/>
              </a:ext>
            </a:extLst>
          </p:cNvPr>
          <p:cNvSpPr txBox="1"/>
          <p:nvPr/>
        </p:nvSpPr>
        <p:spPr>
          <a:xfrm>
            <a:off x="203707" y="2630031"/>
            <a:ext cx="6207718" cy="2246769"/>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FF0000"/>
                </a:solidFill>
                <a:effectLst/>
                <a:uLnTx/>
                <a:uFillTx/>
                <a:latin typeface="Nunito Black" panose="00000A00000000000000" pitchFamily="2" charset="0"/>
              </a:rPr>
              <a:t>Chó</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đốm</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nghĩ</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rằng</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mặt</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trời</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có</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2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cái</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nhà</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một</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cái</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ở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chân</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núi</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phía</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đông</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và</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một</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cái</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ở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dòng</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song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phía</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tây</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Ngày</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mai</a:t>
            </a:r>
            <a:r>
              <a:rPr kumimoji="0" lang="en-US" sz="280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i="0" u="none" strike="noStrike" kern="1200" cap="none" spc="0" normalizeH="0" noProof="0" dirty="0" err="1">
                <a:ln>
                  <a:noFill/>
                </a:ln>
                <a:solidFill>
                  <a:srgbClr val="FF0000"/>
                </a:solidFill>
                <a:effectLst/>
                <a:uLnTx/>
                <a:uFillTx/>
                <a:latin typeface="Nunito Black" panose="00000A00000000000000" pitchFamily="2" charset="0"/>
              </a:rPr>
              <a:t>mặ</a:t>
            </a:r>
            <a:r>
              <a:rPr lang="en-US" sz="2800" dirty="0">
                <a:solidFill>
                  <a:srgbClr val="FF0000"/>
                </a:solidFill>
                <a:latin typeface="Nunito Black" panose="00000A00000000000000" pitchFamily="2" charset="0"/>
              </a:rPr>
              <a:t>t </a:t>
            </a:r>
            <a:r>
              <a:rPr lang="en-US" sz="2800" dirty="0" err="1">
                <a:solidFill>
                  <a:srgbClr val="FF0000"/>
                </a:solidFill>
                <a:latin typeface="Nunito Black" panose="00000A00000000000000" pitchFamily="2" charset="0"/>
              </a:rPr>
              <a:t>trời</a:t>
            </a:r>
            <a:r>
              <a:rPr lang="en-US" sz="2800" dirty="0">
                <a:solidFill>
                  <a:srgbClr val="FF0000"/>
                </a:solidFill>
                <a:latin typeface="Nunito Black" panose="00000A00000000000000" pitchFamily="2" charset="0"/>
              </a:rPr>
              <a:t> </a:t>
            </a:r>
            <a:r>
              <a:rPr lang="en-US" sz="2800" dirty="0" err="1">
                <a:solidFill>
                  <a:srgbClr val="FF0000"/>
                </a:solidFill>
                <a:latin typeface="Nunito Black" panose="00000A00000000000000" pitchFamily="2" charset="0"/>
              </a:rPr>
              <a:t>sẽ</a:t>
            </a:r>
            <a:r>
              <a:rPr lang="en-US" sz="2800" dirty="0">
                <a:solidFill>
                  <a:srgbClr val="FF0000"/>
                </a:solidFill>
                <a:latin typeface="Nunito Black" panose="00000A00000000000000" pitchFamily="2" charset="0"/>
              </a:rPr>
              <a:t> </a:t>
            </a:r>
            <a:r>
              <a:rPr lang="en-US" sz="2800" dirty="0" err="1">
                <a:solidFill>
                  <a:srgbClr val="FF0000"/>
                </a:solidFill>
                <a:latin typeface="Nunito Black" panose="00000A00000000000000" pitchFamily="2" charset="0"/>
              </a:rPr>
              <a:t>mọc</a:t>
            </a:r>
            <a:r>
              <a:rPr lang="en-US" sz="2800" dirty="0">
                <a:solidFill>
                  <a:srgbClr val="FF0000"/>
                </a:solidFill>
                <a:latin typeface="Nunito Black" panose="00000A00000000000000" pitchFamily="2" charset="0"/>
              </a:rPr>
              <a:t> </a:t>
            </a:r>
            <a:r>
              <a:rPr lang="en-US" sz="2800" dirty="0" err="1">
                <a:solidFill>
                  <a:srgbClr val="FF0000"/>
                </a:solidFill>
                <a:latin typeface="Nunito Black" panose="00000A00000000000000" pitchFamily="2" charset="0"/>
              </a:rPr>
              <a:t>từ</a:t>
            </a:r>
            <a:r>
              <a:rPr lang="en-US" sz="2800" dirty="0">
                <a:solidFill>
                  <a:srgbClr val="FF0000"/>
                </a:solidFill>
                <a:latin typeface="Nunito Black" panose="00000A00000000000000" pitchFamily="2" charset="0"/>
              </a:rPr>
              <a:t> </a:t>
            </a:r>
            <a:r>
              <a:rPr lang="en-US" sz="2800" err="1">
                <a:solidFill>
                  <a:srgbClr val="FF0000"/>
                </a:solidFill>
                <a:latin typeface="Nunito Black" panose="00000A00000000000000" pitchFamily="2" charset="0"/>
              </a:rPr>
              <a:t>dòng</a:t>
            </a:r>
            <a:r>
              <a:rPr lang="en-US" sz="2800">
                <a:solidFill>
                  <a:srgbClr val="FF0000"/>
                </a:solidFill>
                <a:latin typeface="Nunito Black" panose="00000A00000000000000" pitchFamily="2" charset="0"/>
              </a:rPr>
              <a:t> sông </a:t>
            </a:r>
            <a:r>
              <a:rPr lang="en-US" sz="2800" dirty="0" err="1">
                <a:solidFill>
                  <a:srgbClr val="FF0000"/>
                </a:solidFill>
                <a:latin typeface="Nunito Black" panose="00000A00000000000000" pitchFamily="2" charset="0"/>
              </a:rPr>
              <a:t>phía</a:t>
            </a:r>
            <a:r>
              <a:rPr lang="en-US" sz="2800" dirty="0">
                <a:solidFill>
                  <a:srgbClr val="FF0000"/>
                </a:solidFill>
                <a:latin typeface="Nunito Black" panose="00000A00000000000000" pitchFamily="2" charset="0"/>
              </a:rPr>
              <a:t> </a:t>
            </a:r>
            <a:r>
              <a:rPr lang="en-US" sz="2800" dirty="0" err="1">
                <a:solidFill>
                  <a:srgbClr val="FF0000"/>
                </a:solidFill>
                <a:latin typeface="Nunito Black" panose="00000A00000000000000" pitchFamily="2" charset="0"/>
              </a:rPr>
              <a:t>tây</a:t>
            </a:r>
            <a:r>
              <a:rPr lang="en-US" sz="2800" dirty="0">
                <a:solidFill>
                  <a:srgbClr val="FF0000"/>
                </a:solidFill>
                <a:latin typeface="Nunito Black" panose="00000A00000000000000" pitchFamily="2" charset="0"/>
              </a:rPr>
              <a:t>.</a:t>
            </a:r>
            <a:endParaRPr kumimoji="0" lang="en-US" sz="2800" i="0" u="none" strike="noStrike" kern="1200" cap="none" spc="0" normalizeH="0" baseline="0" noProof="0" dirty="0">
              <a:ln>
                <a:noFill/>
              </a:ln>
              <a:solidFill>
                <a:srgbClr val="FF0000"/>
              </a:solidFill>
              <a:effectLst/>
              <a:uLnTx/>
              <a:uFillTx/>
              <a:latin typeface="Nunito Black" panose="00000A00000000000000" pitchFamily="2" charset="0"/>
            </a:endParaRPr>
          </a:p>
        </p:txBody>
      </p:sp>
      <p:sp>
        <p:nvSpPr>
          <p:cNvPr id="12" name="Arrow: Right 16">
            <a:extLst>
              <a:ext uri="{FF2B5EF4-FFF2-40B4-BE49-F238E27FC236}">
                <a16:creationId xmlns:a16="http://schemas.microsoft.com/office/drawing/2014/main" id="{20A2D69E-61A8-ECFB-AD2D-86A364EF4EC5}"/>
              </a:ext>
            </a:extLst>
          </p:cNvPr>
          <p:cNvSpPr/>
          <p:nvPr/>
        </p:nvSpPr>
        <p:spPr>
          <a:xfrm rot="5400000">
            <a:off x="3098217" y="1928248"/>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6411425" y="232723"/>
            <a:ext cx="4398350" cy="444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loud 9">
            <a:extLst>
              <a:ext uri="{FF2B5EF4-FFF2-40B4-BE49-F238E27FC236}">
                <a16:creationId xmlns:a16="http://schemas.microsoft.com/office/drawing/2014/main" id="{9983C60C-E901-DAA5-AC1C-ABD9B76BCFAC}"/>
              </a:ext>
            </a:extLst>
          </p:cNvPr>
          <p:cNvSpPr/>
          <p:nvPr/>
        </p:nvSpPr>
        <p:spPr>
          <a:xfrm>
            <a:off x="6262160" y="5043785"/>
            <a:ext cx="3048000" cy="1094577"/>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36119"/>
                </a:solidFill>
                <a:effectLst/>
                <a:uLnTx/>
                <a:uFillTx/>
                <a:latin typeface="#9Slide03 AmpleSoft Bold" panose="02000000000000000000" pitchFamily="2" charset="0"/>
                <a:ea typeface="+mn-ea"/>
                <a:cs typeface="+mn-cs"/>
              </a:rPr>
              <a:t>Thảo</a:t>
            </a:r>
            <a:r>
              <a:rPr kumimoji="0" lang="en-US" sz="2800" b="0" i="0" u="none" strike="noStrike" kern="1200" cap="none" spc="0" normalizeH="0" baseline="0" noProof="0" dirty="0">
                <a:ln>
                  <a:noFill/>
                </a:ln>
                <a:solidFill>
                  <a:srgbClr val="036119"/>
                </a:solidFill>
                <a:effectLst/>
                <a:uLnTx/>
                <a:uFillTx/>
                <a:latin typeface="#9Slide03 AmpleSoft Bold" panose="02000000000000000000" pitchFamily="2" charset="0"/>
                <a:ea typeface="+mn-ea"/>
                <a:cs typeface="+mn-cs"/>
              </a:rPr>
              <a:t> </a:t>
            </a:r>
            <a:r>
              <a:rPr kumimoji="0" lang="en-US" sz="2800" b="0" i="0" u="none" strike="noStrike" kern="1200" cap="none" spc="0" normalizeH="0" baseline="0" noProof="0" dirty="0" err="1">
                <a:ln>
                  <a:noFill/>
                </a:ln>
                <a:solidFill>
                  <a:srgbClr val="036119"/>
                </a:solidFill>
                <a:effectLst/>
                <a:uLnTx/>
                <a:uFillTx/>
                <a:latin typeface="#9Slide03 AmpleSoft Bold" panose="02000000000000000000" pitchFamily="2" charset="0"/>
                <a:ea typeface="+mn-ea"/>
                <a:cs typeface="+mn-cs"/>
              </a:rPr>
              <a:t>luận</a:t>
            </a:r>
            <a:r>
              <a:rPr kumimoji="0" lang="en-US" sz="2800" b="0" i="0" u="none" strike="noStrike" kern="1200" cap="none" spc="0" normalizeH="0" baseline="0" noProof="0" dirty="0">
                <a:ln>
                  <a:noFill/>
                </a:ln>
                <a:solidFill>
                  <a:srgbClr val="036119"/>
                </a:solidFill>
                <a:effectLst/>
                <a:uLnTx/>
                <a:uFillTx/>
                <a:latin typeface="#9Slide03 AmpleSoft Bold" panose="02000000000000000000" pitchFamily="2" charset="0"/>
                <a:ea typeface="+mn-ea"/>
                <a:cs typeface="+mn-cs"/>
              </a:rPr>
              <a:t> </a:t>
            </a:r>
            <a:r>
              <a:rPr kumimoji="0" lang="en-US" sz="2800" b="0" i="0" u="none" strike="noStrike" kern="1200" cap="none" spc="0" normalizeH="0" baseline="0" noProof="0" dirty="0" err="1">
                <a:ln>
                  <a:noFill/>
                </a:ln>
                <a:solidFill>
                  <a:srgbClr val="036119"/>
                </a:solidFill>
                <a:effectLst/>
                <a:uLnTx/>
                <a:uFillTx/>
                <a:latin typeface="#9Slide03 AmpleSoft Bold" panose="02000000000000000000" pitchFamily="2" charset="0"/>
                <a:ea typeface="+mn-ea"/>
                <a:cs typeface="+mn-cs"/>
              </a:rPr>
              <a:t>nhóm</a:t>
            </a:r>
            <a:endParaRPr kumimoji="0" lang="en-US" sz="2800" b="0" i="0" u="none" strike="noStrike" kern="1200" cap="none" spc="0" normalizeH="0" baseline="0" noProof="0" dirty="0">
              <a:ln>
                <a:noFill/>
              </a:ln>
              <a:solidFill>
                <a:srgbClr val="036119"/>
              </a:solidFill>
              <a:effectLst/>
              <a:uLnTx/>
              <a:uFillTx/>
              <a:latin typeface="#9Slide03 AmpleSoft Bold" panose="02000000000000000000" pitchFamily="2" charset="0"/>
              <a:ea typeface="+mn-ea"/>
              <a:cs typeface="+mn-cs"/>
            </a:endParaRPr>
          </a:p>
        </p:txBody>
      </p:sp>
    </p:spTree>
    <p:extLst>
      <p:ext uri="{BB962C8B-B14F-4D97-AF65-F5344CB8AC3E}">
        <p14:creationId xmlns:p14="http://schemas.microsoft.com/office/powerpoint/2010/main" val="1699336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4332" y="1004414"/>
            <a:ext cx="4524541" cy="4572000"/>
          </a:xfrm>
          <a:prstGeom prst="rect">
            <a:avLst/>
          </a:prstGeom>
          <a:ln>
            <a:noFill/>
          </a:ln>
          <a:effectLst>
            <a:softEdge rad="112500"/>
          </a:effectLst>
        </p:spPr>
      </p:pic>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0" y="15240"/>
            <a:ext cx="957155" cy="762066"/>
          </a:xfrm>
          <a:prstGeom prst="rect">
            <a:avLst/>
          </a:prstGeom>
        </p:spPr>
      </p:pic>
      <p:sp>
        <p:nvSpPr>
          <p:cNvPr id="9" name="TextBox 8">
            <a:extLst>
              <a:ext uri="{FF2B5EF4-FFF2-40B4-BE49-F238E27FC236}">
                <a16:creationId xmlns:a16="http://schemas.microsoft.com/office/drawing/2014/main" id="{7CCD22EC-874E-9810-7272-0254E6F7D431}"/>
              </a:ext>
            </a:extLst>
          </p:cNvPr>
          <p:cNvSpPr txBox="1"/>
          <p:nvPr/>
        </p:nvSpPr>
        <p:spPr>
          <a:xfrm>
            <a:off x="1529550" y="243959"/>
            <a:ext cx="8757449"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lang="en-US" sz="3200" dirty="0" err="1">
                <a:solidFill>
                  <a:srgbClr val="036119"/>
                </a:solidFill>
                <a:latin typeface="Nunito Black" pitchFamily="2" charset="0"/>
                <a:cs typeface="Baloo 2 SemiBold" pitchFamily="2" charset="0"/>
              </a:rPr>
              <a:t>Điều</a:t>
            </a:r>
            <a:r>
              <a:rPr lang="en-US" sz="3200" dirty="0">
                <a:solidFill>
                  <a:srgbClr val="036119"/>
                </a:solidFill>
                <a:latin typeface="Nunito Black" pitchFamily="2" charset="0"/>
                <a:cs typeface="Baloo 2 SemiBold" pitchFamily="2" charset="0"/>
              </a:rPr>
              <a:t> </a:t>
            </a:r>
            <a:r>
              <a:rPr lang="en-US" sz="3200" dirty="0" err="1">
                <a:solidFill>
                  <a:srgbClr val="036119"/>
                </a:solidFill>
                <a:latin typeface="Nunito Black" pitchFamily="2" charset="0"/>
                <a:cs typeface="Baloo 2 SemiBold" pitchFamily="2" charset="0"/>
              </a:rPr>
              <a:t>gì</a:t>
            </a:r>
            <a:r>
              <a:rPr lang="en-US" sz="3200" dirty="0">
                <a:solidFill>
                  <a:srgbClr val="036119"/>
                </a:solidFill>
                <a:latin typeface="Nunito Black" pitchFamily="2" charset="0"/>
                <a:cs typeface="Baloo 2 SemiBold" pitchFamily="2" charset="0"/>
              </a:rPr>
              <a:t> </a:t>
            </a:r>
            <a:r>
              <a:rPr lang="en-US" sz="3200" dirty="0" err="1">
                <a:solidFill>
                  <a:srgbClr val="036119"/>
                </a:solidFill>
                <a:latin typeface="Nunito Black" pitchFamily="2" charset="0"/>
                <a:cs typeface="Baloo 2 SemiBold" pitchFamily="2" charset="0"/>
              </a:rPr>
              <a:t>làm</a:t>
            </a:r>
            <a:r>
              <a:rPr lang="en-US" sz="3200" dirty="0">
                <a:solidFill>
                  <a:srgbClr val="036119"/>
                </a:solidFill>
                <a:latin typeface="Nunito Black" pitchFamily="2" charset="0"/>
                <a:cs typeface="Baloo 2 SemiBold" pitchFamily="2" charset="0"/>
              </a:rPr>
              <a:t> </a:t>
            </a:r>
            <a:r>
              <a:rPr lang="en-US" sz="3200" dirty="0" err="1">
                <a:solidFill>
                  <a:srgbClr val="036119"/>
                </a:solidFill>
                <a:latin typeface="Nunito Black" pitchFamily="2" charset="0"/>
                <a:cs typeface="Baloo 2 SemiBold" pitchFamily="2" charset="0"/>
              </a:rPr>
              <a:t>chó</a:t>
            </a:r>
            <a:r>
              <a:rPr lang="en-US" sz="3200" dirty="0">
                <a:solidFill>
                  <a:srgbClr val="036119"/>
                </a:solidFill>
                <a:latin typeface="Nunito Black" pitchFamily="2" charset="0"/>
                <a:cs typeface="Baloo 2 SemiBold" pitchFamily="2" charset="0"/>
              </a:rPr>
              <a:t> </a:t>
            </a:r>
            <a:r>
              <a:rPr lang="en-US" sz="3200" dirty="0" err="1">
                <a:solidFill>
                  <a:srgbClr val="036119"/>
                </a:solidFill>
                <a:latin typeface="Nunito Black" pitchFamily="2" charset="0"/>
                <a:cs typeface="Baloo 2 SemiBold" pitchFamily="2" charset="0"/>
              </a:rPr>
              <a:t>đốm</a:t>
            </a:r>
            <a:r>
              <a:rPr lang="en-US" sz="3200" dirty="0">
                <a:solidFill>
                  <a:srgbClr val="036119"/>
                </a:solidFill>
                <a:latin typeface="Nunito Black" pitchFamily="2" charset="0"/>
                <a:cs typeface="Baloo 2 SemiBold" pitchFamily="2" charset="0"/>
              </a:rPr>
              <a:t> con </a:t>
            </a:r>
            <a:r>
              <a:rPr lang="en-US" sz="3200" dirty="0" err="1">
                <a:solidFill>
                  <a:srgbClr val="036119"/>
                </a:solidFill>
                <a:latin typeface="Nunito Black" pitchFamily="2" charset="0"/>
                <a:cs typeface="Baloo 2 SemiBold" pitchFamily="2" charset="0"/>
              </a:rPr>
              <a:t>ngạc</a:t>
            </a:r>
            <a:r>
              <a:rPr lang="en-US" sz="3200" dirty="0">
                <a:solidFill>
                  <a:srgbClr val="036119"/>
                </a:solidFill>
                <a:latin typeface="Nunito Black" pitchFamily="2" charset="0"/>
                <a:cs typeface="Baloo 2 SemiBold" pitchFamily="2" charset="0"/>
              </a:rPr>
              <a:t> </a:t>
            </a:r>
            <a:r>
              <a:rPr lang="en-US" sz="3200" dirty="0" err="1">
                <a:solidFill>
                  <a:srgbClr val="036119"/>
                </a:solidFill>
                <a:latin typeface="Nunito Black" pitchFamily="2" charset="0"/>
                <a:cs typeface="Baloo 2 SemiBold" pitchFamily="2" charset="0"/>
              </a:rPr>
              <a:t>nhiên</a:t>
            </a:r>
            <a:r>
              <a:rPr lang="en-US" sz="3200" dirty="0">
                <a:solidFill>
                  <a:srgbClr val="036119"/>
                </a:solidFill>
                <a:latin typeface="Nunito Black" pitchFamily="2" charset="0"/>
                <a:cs typeface="Baloo 2 SemiBold" pitchFamily="2" charset="0"/>
              </a:rPr>
              <a:t>?</a:t>
            </a:r>
            <a:endParaRPr kumimoji="0" lang="en-US" sz="3200" b="0" i="0" u="none" strike="noStrike" kern="1200" cap="none" spc="0" normalizeH="0" baseline="0" noProof="0" dirty="0">
              <a:ln>
                <a:noFill/>
              </a:ln>
              <a:solidFill>
                <a:srgbClr val="036119"/>
              </a:solidFill>
              <a:effectLst/>
              <a:uLnTx/>
              <a:uFillTx/>
              <a:latin typeface="Nunito Black" pitchFamily="2" charset="0"/>
              <a:cs typeface="Baloo 2 SemiBold" pitchFamily="2" charset="0"/>
            </a:endParaRPr>
          </a:p>
        </p:txBody>
      </p:sp>
      <p:sp>
        <p:nvSpPr>
          <p:cNvPr id="12" name="Arrow: Right 16">
            <a:extLst>
              <a:ext uri="{FF2B5EF4-FFF2-40B4-BE49-F238E27FC236}">
                <a16:creationId xmlns:a16="http://schemas.microsoft.com/office/drawing/2014/main" id="{20A2D69E-61A8-ECFB-AD2D-86A364EF4EC5}"/>
              </a:ext>
            </a:extLst>
          </p:cNvPr>
          <p:cNvSpPr/>
          <p:nvPr/>
        </p:nvSpPr>
        <p:spPr>
          <a:xfrm rot="158808">
            <a:off x="5738996" y="2676553"/>
            <a:ext cx="423581" cy="426515"/>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Nunito Black" panose="00000A00000000000000" pitchFamily="2" charset="0"/>
            </a:endParaRPr>
          </a:p>
        </p:txBody>
      </p:sp>
      <p:sp>
        <p:nvSpPr>
          <p:cNvPr id="10" name="Cloud 9">
            <a:extLst>
              <a:ext uri="{FF2B5EF4-FFF2-40B4-BE49-F238E27FC236}">
                <a16:creationId xmlns:a16="http://schemas.microsoft.com/office/drawing/2014/main" id="{9983C60C-E901-DAA5-AC1C-ABD9B76BCFAC}"/>
              </a:ext>
            </a:extLst>
          </p:cNvPr>
          <p:cNvSpPr/>
          <p:nvPr/>
        </p:nvSpPr>
        <p:spPr>
          <a:xfrm>
            <a:off x="7086600" y="3163060"/>
            <a:ext cx="3048000" cy="1094577"/>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79646">
                    <a:lumMod val="50000"/>
                  </a:srgbClr>
                </a:solidFill>
                <a:effectLst/>
                <a:uLnTx/>
                <a:uFillTx/>
                <a:latin typeface="#9Slide03 AmpleSoft Bold" panose="02000000000000000000" pitchFamily="2" charset="0"/>
                <a:ea typeface="+mn-ea"/>
                <a:cs typeface="+mn-cs"/>
              </a:rPr>
              <a:t>Thảo</a:t>
            </a:r>
            <a:r>
              <a:rPr kumimoji="0" lang="en-US" sz="2800" b="0" i="0" u="none" strike="noStrike" kern="1200" cap="none" spc="0" normalizeH="0" baseline="0" noProof="0" dirty="0">
                <a:ln>
                  <a:noFill/>
                </a:ln>
                <a:solidFill>
                  <a:srgbClr val="F79646">
                    <a:lumMod val="50000"/>
                  </a:srgbClr>
                </a:solidFill>
                <a:effectLst/>
                <a:uLnTx/>
                <a:uFillTx/>
                <a:latin typeface="#9Slide03 AmpleSoft Bold" panose="02000000000000000000" pitchFamily="2" charset="0"/>
                <a:ea typeface="+mn-ea"/>
                <a:cs typeface="+mn-cs"/>
              </a:rPr>
              <a:t> </a:t>
            </a:r>
            <a:r>
              <a:rPr kumimoji="0" lang="en-US" sz="2800" b="0" i="0" u="none" strike="noStrike" kern="1200" cap="none" spc="0" normalizeH="0" baseline="0" noProof="0" dirty="0" err="1">
                <a:ln>
                  <a:noFill/>
                </a:ln>
                <a:solidFill>
                  <a:srgbClr val="F79646">
                    <a:lumMod val="50000"/>
                  </a:srgbClr>
                </a:solidFill>
                <a:effectLst/>
                <a:uLnTx/>
                <a:uFillTx/>
                <a:latin typeface="#9Slide03 AmpleSoft Bold" panose="02000000000000000000" pitchFamily="2" charset="0"/>
                <a:ea typeface="+mn-ea"/>
                <a:cs typeface="+mn-cs"/>
              </a:rPr>
              <a:t>luận</a:t>
            </a:r>
            <a:r>
              <a:rPr kumimoji="0" lang="en-US" sz="2800" b="0" i="0" u="none" strike="noStrike" kern="1200" cap="none" spc="0" normalizeH="0" baseline="0" noProof="0" dirty="0">
                <a:ln>
                  <a:noFill/>
                </a:ln>
                <a:solidFill>
                  <a:srgbClr val="F79646">
                    <a:lumMod val="50000"/>
                  </a:srgbClr>
                </a:solidFill>
                <a:effectLst/>
                <a:uLnTx/>
                <a:uFillTx/>
                <a:latin typeface="#9Slide03 AmpleSoft Bold" panose="02000000000000000000" pitchFamily="2" charset="0"/>
                <a:ea typeface="+mn-ea"/>
                <a:cs typeface="+mn-cs"/>
              </a:rPr>
              <a:t> </a:t>
            </a:r>
            <a:r>
              <a:rPr kumimoji="0" lang="en-US" sz="2800" b="0" i="0" u="none" strike="noStrike" kern="1200" cap="none" spc="0" normalizeH="0" baseline="0" noProof="0" dirty="0" err="1">
                <a:ln>
                  <a:noFill/>
                </a:ln>
                <a:solidFill>
                  <a:srgbClr val="F79646">
                    <a:lumMod val="50000"/>
                  </a:srgbClr>
                </a:solidFill>
                <a:effectLst/>
                <a:uLnTx/>
                <a:uFillTx/>
                <a:latin typeface="#9Slide03 AmpleSoft Bold" panose="02000000000000000000" pitchFamily="2" charset="0"/>
                <a:ea typeface="+mn-ea"/>
                <a:cs typeface="+mn-cs"/>
              </a:rPr>
              <a:t>nhóm</a:t>
            </a:r>
            <a:endParaRPr kumimoji="0" lang="en-US" sz="2800" b="0" i="0" u="none" strike="noStrike" kern="1200" cap="none" spc="0" normalizeH="0" baseline="0" noProof="0" dirty="0">
              <a:ln>
                <a:noFill/>
              </a:ln>
              <a:solidFill>
                <a:srgbClr val="F79646">
                  <a:lumMod val="50000"/>
                </a:srgbClr>
              </a:solidFill>
              <a:effectLst/>
              <a:uLnTx/>
              <a:uFillTx/>
              <a:latin typeface="#9Slide03 AmpleSoft Bold" panose="02000000000000000000" pitchFamily="2" charset="0"/>
              <a:ea typeface="+mn-ea"/>
              <a:cs typeface="+mn-cs"/>
            </a:endParaRPr>
          </a:p>
        </p:txBody>
      </p:sp>
      <p:sp>
        <p:nvSpPr>
          <p:cNvPr id="11" name="TextBox 10">
            <a:extLst>
              <a:ext uri="{FF2B5EF4-FFF2-40B4-BE49-F238E27FC236}">
                <a16:creationId xmlns:a16="http://schemas.microsoft.com/office/drawing/2014/main" id="{72394C7F-54D6-6ADA-CA74-0E777B76041C}"/>
              </a:ext>
            </a:extLst>
          </p:cNvPr>
          <p:cNvSpPr txBox="1"/>
          <p:nvPr/>
        </p:nvSpPr>
        <p:spPr>
          <a:xfrm>
            <a:off x="6553200" y="2287309"/>
            <a:ext cx="5638800" cy="1384995"/>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Nunito Black" panose="00000A00000000000000" pitchFamily="2" charset="0"/>
              </a:rPr>
              <a:t>Mặt</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trời</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vẫn</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cứ</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mọc</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đằng</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đông</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trong</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khi</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chó</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đốm</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đang</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chờ</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mặt</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trời</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ở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đằng</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 </a:t>
            </a:r>
            <a:r>
              <a:rPr kumimoji="0" lang="en-US" sz="2800" b="0" i="0" u="none" strike="noStrike" kern="1200" cap="none" spc="0" normalizeH="0" noProof="0" dirty="0" err="1">
                <a:ln>
                  <a:noFill/>
                </a:ln>
                <a:solidFill>
                  <a:srgbClr val="FF0000"/>
                </a:solidFill>
                <a:effectLst/>
                <a:uLnTx/>
                <a:uFillTx/>
                <a:latin typeface="Nunito Black" panose="00000A00000000000000" pitchFamily="2" charset="0"/>
              </a:rPr>
              <a:t>tây</a:t>
            </a:r>
            <a:r>
              <a:rPr kumimoji="0" lang="en-US" sz="2800" b="0" i="0" u="none" strike="noStrike" kern="1200" cap="none" spc="0" normalizeH="0" noProof="0" dirty="0">
                <a:ln>
                  <a:noFill/>
                </a:ln>
                <a:solidFill>
                  <a:srgbClr val="FF0000"/>
                </a:solidFill>
                <a:effectLst/>
                <a:uLnTx/>
                <a:uFillTx/>
                <a:latin typeface="Nunito Black" panose="00000A00000000000000" pitchFamily="2" charset="0"/>
              </a:rPr>
              <a:t>.</a:t>
            </a:r>
            <a:endParaRPr kumimoji="0" lang="en-US" sz="2800" b="0" i="0" u="none" strike="noStrike" kern="1200" cap="none" spc="0" normalizeH="0" baseline="0" noProof="0" dirty="0">
              <a:ln>
                <a:noFill/>
              </a:ln>
              <a:solidFill>
                <a:srgbClr val="FF0000"/>
              </a:solidFill>
              <a:effectLst/>
              <a:uLnTx/>
              <a:uFillTx/>
              <a:latin typeface="Nunito Black" panose="00000A00000000000000" pitchFamily="2" charset="0"/>
            </a:endParaRPr>
          </a:p>
        </p:txBody>
      </p:sp>
    </p:spTree>
    <p:extLst>
      <p:ext uri="{BB962C8B-B14F-4D97-AF65-F5344CB8AC3E}">
        <p14:creationId xmlns:p14="http://schemas.microsoft.com/office/powerpoint/2010/main" val="2219544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xit" presetSubtype="32" fill="hold" grpId="1" nodeType="clickEffect">
                                  <p:stCondLst>
                                    <p:cond delay="0"/>
                                  </p:stCondLst>
                                  <p:childTnLst>
                                    <p:animEffect transition="out" filter="box(out)">
                                      <p:cBhvr>
                                        <p:cTn id="27" dur="2000"/>
                                        <p:tgtEl>
                                          <p:spTgt spid="10"/>
                                        </p:tgtEl>
                                      </p:cBhvr>
                                    </p:animEffect>
                                    <p:set>
                                      <p:cBhvr>
                                        <p:cTn id="28" dur="1" fill="hold">
                                          <p:stCondLst>
                                            <p:cond delay="19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0" grpId="1"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0DA60D-2257-8894-2C47-182E48B01A1D}"/>
              </a:ext>
            </a:extLst>
          </p:cNvPr>
          <p:cNvSpPr txBox="1"/>
          <p:nvPr/>
        </p:nvSpPr>
        <p:spPr>
          <a:xfrm>
            <a:off x="428946" y="821934"/>
            <a:ext cx="5560888" cy="5663089"/>
          </a:xfrm>
          <a:prstGeom prst="rect">
            <a:avLst/>
          </a:prstGeom>
          <a:noFill/>
        </p:spPr>
        <p:txBody>
          <a:bodyPr wrap="square">
            <a:spAutoFit/>
          </a:bodyPr>
          <a:lstStyle/>
          <a:p>
            <a:pPr algn="just" latinLnBrk="0"/>
            <a:r>
              <a:rPr lang="vi-VN" b="0" i="0">
                <a:solidFill>
                  <a:srgbClr val="00B050"/>
                </a:solidFill>
                <a:effectLst/>
                <a:latin typeface="Nunito Black" pitchFamily="2" charset="0"/>
              </a:rPr>
              <a:t>Một buổi sáng, chó đốm con nhìn thấy mặt trời mọc từ chân núi phía đông. Cả ngày hôm ấy, nó quan sát mặt trời rất chăm chú, từ lúc mặt trời mọc đến lúc mặt trời lặn xuống dòng sông phía tây. Chó đốm con nghĩ bụng: “Ơ, sao mặt trời không quay về phía đông nhỉ? Có lẽ mặt trời có hai cái nhà, sáng mai mặt trời sẽ mọc từ dòng sông phía tây, đến chiều sẽ về ngôi nhà dưới chân núi. Vậy thì sáng mai mình sẽ đến bờ sông đợi mặt trời.”. Nghĩ vậy, chó đốm con vui vẻ chạy về nhà. </a:t>
            </a:r>
          </a:p>
          <a:p>
            <a:pPr algn="just" latinLnBrk="0"/>
            <a:r>
              <a:rPr lang="vi-VN" b="0" i="0">
                <a:solidFill>
                  <a:srgbClr val="00B050"/>
                </a:solidFill>
                <a:effectLst/>
                <a:latin typeface="Nunito Black" pitchFamily="2" charset="0"/>
              </a:rPr>
              <a:t>Sáng hôm sau, chó đốm đến bờ sông phía tây và nhìn chăm chăm vào chỗ hôm qua mặt trời lặn. </a:t>
            </a:r>
            <a:r>
              <a:rPr lang="vi-VN" sz="2000" b="0" i="0">
                <a:solidFill>
                  <a:srgbClr val="00B050"/>
                </a:solidFill>
                <a:effectLst/>
                <a:latin typeface="Nunito Black" pitchFamily="2" charset="0"/>
              </a:rPr>
              <a:t>Những</a:t>
            </a:r>
            <a:r>
              <a:rPr lang="vi-VN" b="0" i="0">
                <a:solidFill>
                  <a:srgbClr val="00B050"/>
                </a:solidFill>
                <a:effectLst/>
                <a:latin typeface="Nunito Black" pitchFamily="2" charset="0"/>
              </a:rPr>
              <a:t> nó đợi rất lâu mà không thấy mặt trời xuất hiện. Hay là mặt trời ốm rồi? Phải đi mời bác sĩ đến khám cho mặt trời thôi.</a:t>
            </a:r>
          </a:p>
          <a:p>
            <a:pPr algn="just" latinLnBrk="0"/>
            <a:r>
              <a:rPr lang="vi-VN" b="0" i="0">
                <a:solidFill>
                  <a:srgbClr val="00B050"/>
                </a:solidFill>
                <a:effectLst/>
                <a:latin typeface="Nunito Black" pitchFamily="2" charset="0"/>
              </a:rPr>
              <a:t>Chó đốm con vừa quay đầu lại thì nhìn thấy mặt trời phía đông đang mỉm cười với mình.</a:t>
            </a:r>
          </a:p>
          <a:p>
            <a:pPr algn="just" latinLnBrk="0"/>
            <a:r>
              <a:rPr lang="vi-VN" b="0" i="0">
                <a:solidFill>
                  <a:srgbClr val="00B050"/>
                </a:solidFill>
                <a:effectLst/>
                <a:latin typeface="Nunito Black" pitchFamily="2" charset="0"/>
              </a:rPr>
              <a:t>Rốt cuộc là đã xảy ra chuyện gì vậy? Các bạn hãy nói cho đốm con biết nhé!</a:t>
            </a:r>
          </a:p>
        </p:txBody>
      </p:sp>
      <p:pic>
        <p:nvPicPr>
          <p:cNvPr id="4" name="Picture 3">
            <a:extLst>
              <a:ext uri="{FF2B5EF4-FFF2-40B4-BE49-F238E27FC236}">
                <a16:creationId xmlns:a16="http://schemas.microsoft.com/office/drawing/2014/main" id="{732FF5B8-BCA3-B7D7-A53D-303B08F738B3}"/>
              </a:ext>
            </a:extLst>
          </p:cNvPr>
          <p:cNvPicPr>
            <a:picLocks noChangeAspect="1"/>
          </p:cNvPicPr>
          <p:nvPr/>
        </p:nvPicPr>
        <p:blipFill>
          <a:blip r:embed="rId2"/>
          <a:stretch>
            <a:fillRect/>
          </a:stretch>
        </p:blipFill>
        <p:spPr>
          <a:xfrm>
            <a:off x="6863489" y="984234"/>
            <a:ext cx="4491249" cy="4476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098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7" name="TextBox 29">
            <a:extLst>
              <a:ext uri="{FF2B5EF4-FFF2-40B4-BE49-F238E27FC236}">
                <a16:creationId xmlns:a16="http://schemas.microsoft.com/office/drawing/2014/main" id="{93717FB4-F4D2-8B3D-8523-8E63C4138DB2}"/>
              </a:ext>
            </a:extLst>
          </p:cNvPr>
          <p:cNvSpPr txBox="1"/>
          <p:nvPr/>
        </p:nvSpPr>
        <p:spPr>
          <a:xfrm>
            <a:off x="2514600" y="1295400"/>
            <a:ext cx="6705600" cy="492443"/>
          </a:xfrm>
          <a:prstGeom prst="rect">
            <a:avLst/>
          </a:prstGeom>
        </p:spPr>
        <p:txBody>
          <a:bodyPr wrap="square" lIns="0" tIns="0" rIns="0" bIns="0" rtlCol="0" anchor="t">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Nunito Black" pitchFamily="2" charset="0"/>
              </a:rPr>
              <a:t>             </a:t>
            </a:r>
            <a:r>
              <a:rPr kumimoji="0" lang="en-US" sz="3200" b="1" i="0" u="none" strike="noStrike" kern="1200" cap="none" spc="0" normalizeH="0" baseline="0" noProof="0" dirty="0" err="1">
                <a:ln>
                  <a:noFill/>
                </a:ln>
                <a:solidFill>
                  <a:srgbClr val="FF0000"/>
                </a:solidFill>
                <a:effectLst/>
                <a:uLnTx/>
                <a:uFillTx/>
                <a:latin typeface="Nunito Black" pitchFamily="2" charset="0"/>
              </a:rPr>
              <a:t>Chó</a:t>
            </a:r>
            <a:r>
              <a:rPr kumimoji="0" lang="en-US" sz="3200" b="1" i="0" u="none" strike="noStrike" kern="1200" cap="none" spc="0" normalizeH="0" baseline="0" noProof="0" dirty="0">
                <a:ln>
                  <a:noFill/>
                </a:ln>
                <a:solidFill>
                  <a:srgbClr val="FF0000"/>
                </a:solidFill>
                <a:effectLst/>
                <a:uLnTx/>
                <a:uFillTx/>
                <a:latin typeface="Nunito Black" pitchFamily="2" charset="0"/>
              </a:rPr>
              <a:t> </a:t>
            </a:r>
            <a:r>
              <a:rPr kumimoji="0" lang="en-US" sz="3200" b="1" i="0" u="none" strike="noStrike" kern="1200" cap="none" spc="0" normalizeH="0" baseline="0" noProof="0" dirty="0" err="1">
                <a:ln>
                  <a:noFill/>
                </a:ln>
                <a:solidFill>
                  <a:srgbClr val="FF0000"/>
                </a:solidFill>
                <a:effectLst/>
                <a:uLnTx/>
                <a:uFillTx/>
                <a:latin typeface="Nunito Black" pitchFamily="2" charset="0"/>
              </a:rPr>
              <a:t>đốm</a:t>
            </a:r>
            <a:r>
              <a:rPr kumimoji="0" lang="en-US" sz="3200" b="1" i="0" u="none" strike="noStrike" kern="1200" cap="none" spc="0" normalizeH="0" baseline="0" noProof="0" dirty="0">
                <a:ln>
                  <a:noFill/>
                </a:ln>
                <a:solidFill>
                  <a:srgbClr val="FF0000"/>
                </a:solidFill>
                <a:effectLst/>
                <a:uLnTx/>
                <a:uFillTx/>
                <a:latin typeface="Nunito Black" pitchFamily="2" charset="0"/>
              </a:rPr>
              <a:t> con </a:t>
            </a:r>
            <a:r>
              <a:rPr kumimoji="0" lang="en-US" sz="3200" b="1" i="0" u="none" strike="noStrike" kern="1200" cap="none" spc="0" normalizeH="0" baseline="0" noProof="0" dirty="0" err="1">
                <a:ln>
                  <a:noFill/>
                </a:ln>
                <a:solidFill>
                  <a:srgbClr val="FF0000"/>
                </a:solidFill>
                <a:effectLst/>
                <a:uLnTx/>
                <a:uFillTx/>
                <a:latin typeface="Nunito Black" pitchFamily="2" charset="0"/>
              </a:rPr>
              <a:t>và</a:t>
            </a:r>
            <a:r>
              <a:rPr kumimoji="0" lang="en-US" sz="3200" b="1" i="0" u="none" strike="noStrike" kern="1200" cap="none" spc="0" normalizeH="0" baseline="0" noProof="0" dirty="0">
                <a:ln>
                  <a:noFill/>
                </a:ln>
                <a:solidFill>
                  <a:srgbClr val="FF0000"/>
                </a:solidFill>
                <a:effectLst/>
                <a:uLnTx/>
                <a:uFillTx/>
                <a:latin typeface="Nunito Black" pitchFamily="2" charset="0"/>
              </a:rPr>
              <a:t> </a:t>
            </a:r>
            <a:r>
              <a:rPr kumimoji="0" lang="en-US" sz="3200" b="1" i="0" u="none" strike="noStrike" kern="1200" cap="none" spc="0" normalizeH="0" baseline="0" noProof="0" dirty="0" err="1">
                <a:ln>
                  <a:noFill/>
                </a:ln>
                <a:solidFill>
                  <a:srgbClr val="FF0000"/>
                </a:solidFill>
                <a:effectLst/>
                <a:uLnTx/>
                <a:uFillTx/>
                <a:latin typeface="Nunito Black" pitchFamily="2" charset="0"/>
              </a:rPr>
              <a:t>mặt</a:t>
            </a:r>
            <a:r>
              <a:rPr kumimoji="0" lang="en-US" sz="3200" b="1" i="0" u="none" strike="noStrike" kern="1200" cap="none" spc="0" normalizeH="0" baseline="0" noProof="0" dirty="0">
                <a:ln>
                  <a:noFill/>
                </a:ln>
                <a:solidFill>
                  <a:srgbClr val="FF0000"/>
                </a:solidFill>
                <a:effectLst/>
                <a:uLnTx/>
                <a:uFillTx/>
                <a:latin typeface="Nunito Black" pitchFamily="2" charset="0"/>
              </a:rPr>
              <a:t> </a:t>
            </a:r>
            <a:r>
              <a:rPr kumimoji="0" lang="en-US" sz="3200" b="1" i="0" u="none" strike="noStrike" kern="1200" cap="none" spc="0" normalizeH="0" baseline="0" noProof="0" dirty="0" err="1">
                <a:ln>
                  <a:noFill/>
                </a:ln>
                <a:solidFill>
                  <a:srgbClr val="FF0000"/>
                </a:solidFill>
                <a:effectLst/>
                <a:uLnTx/>
                <a:uFillTx/>
                <a:latin typeface="Nunito Black" pitchFamily="2" charset="0"/>
              </a:rPr>
              <a:t>trời</a:t>
            </a:r>
            <a:endParaRPr kumimoji="0" lang="en-US" sz="3200" b="0" i="0" u="none" strike="noStrike" kern="1200" cap="none" spc="0" normalizeH="0" baseline="0" noProof="0" dirty="0">
              <a:ln>
                <a:noFill/>
              </a:ln>
              <a:solidFill>
                <a:srgbClr val="FF0000"/>
              </a:solidFill>
              <a:effectLst/>
              <a:uLnTx/>
              <a:uFillTx/>
              <a:latin typeface="Nunito Black" pitchFamily="2" charset="0"/>
            </a:endParaRPr>
          </a:p>
        </p:txBody>
      </p:sp>
      <p:sp>
        <p:nvSpPr>
          <p:cNvPr id="2" name="Rectangle 1"/>
          <p:cNvSpPr/>
          <p:nvPr/>
        </p:nvSpPr>
        <p:spPr>
          <a:xfrm>
            <a:off x="1066582" y="515696"/>
            <a:ext cx="6548140" cy="646331"/>
          </a:xfrm>
          <a:prstGeom prst="rect">
            <a:avLst/>
          </a:prstGeom>
        </p:spPr>
        <p:txBody>
          <a:bodyPr wrap="square">
            <a:spAutoFit/>
          </a:bodyPr>
          <a:lstStyle/>
          <a:p>
            <a:pPr lvl="0"/>
            <a:r>
              <a:rPr kumimoji="0" lang="en-US" sz="3600" b="1" i="0" u="none" strike="noStrike" kern="1200" cap="none" spc="0" normalizeH="0" baseline="0" noProof="0" dirty="0">
                <a:ln>
                  <a:noFill/>
                </a:ln>
                <a:solidFill>
                  <a:srgbClr val="00B050"/>
                </a:solidFill>
                <a:effectLst/>
                <a:uLnTx/>
                <a:uFillTx/>
                <a:latin typeface="Nunito Black" pitchFamily="2" charset="0"/>
                <a:ea typeface="Tahoma" panose="020B0604030504040204" pitchFamily="34" charset="0"/>
                <a:cs typeface="Tahoma" panose="020B0604030504040204" pitchFamily="34" charset="0"/>
              </a:rPr>
              <a:t>2. </a:t>
            </a:r>
            <a:r>
              <a:rPr lang="en-US" sz="3600" b="1" dirty="0" err="1">
                <a:solidFill>
                  <a:srgbClr val="00B050"/>
                </a:solidFill>
                <a:latin typeface="Nunito Black" pitchFamily="2" charset="0"/>
                <a:ea typeface="Tahoma" panose="020B0604030504040204" pitchFamily="34" charset="0"/>
                <a:cs typeface="Tahoma" panose="020B0604030504040204" pitchFamily="34" charset="0"/>
              </a:rPr>
              <a:t>Kể</a:t>
            </a:r>
            <a:r>
              <a:rPr lang="en-US" sz="3600" b="1" dirty="0">
                <a:solidFill>
                  <a:srgbClr val="00B050"/>
                </a:solidFill>
                <a:latin typeface="Nunito Black" pitchFamily="2" charset="0"/>
                <a:ea typeface="Tahoma" panose="020B0604030504040204" pitchFamily="34" charset="0"/>
                <a:cs typeface="Tahoma" panose="020B0604030504040204" pitchFamily="34" charset="0"/>
              </a:rPr>
              <a:t> </a:t>
            </a:r>
            <a:r>
              <a:rPr lang="en-US" sz="3600" b="1" dirty="0" err="1">
                <a:solidFill>
                  <a:srgbClr val="00B050"/>
                </a:solidFill>
                <a:latin typeface="Nunito Black" pitchFamily="2" charset="0"/>
                <a:ea typeface="Tahoma" panose="020B0604030504040204" pitchFamily="34" charset="0"/>
                <a:cs typeface="Tahoma" panose="020B0604030504040204" pitchFamily="34" charset="0"/>
              </a:rPr>
              <a:t>lại</a:t>
            </a:r>
            <a:r>
              <a:rPr lang="en-US" sz="3600" b="1" dirty="0">
                <a:solidFill>
                  <a:srgbClr val="00B050"/>
                </a:solidFill>
                <a:latin typeface="Nunito Black" pitchFamily="2" charset="0"/>
                <a:ea typeface="Tahoma" panose="020B0604030504040204" pitchFamily="34" charset="0"/>
                <a:cs typeface="Tahoma" panose="020B0604030504040204" pitchFamily="34" charset="0"/>
              </a:rPr>
              <a:t> </a:t>
            </a:r>
            <a:r>
              <a:rPr lang="en-US" sz="3600" b="1" dirty="0" err="1">
                <a:solidFill>
                  <a:srgbClr val="00B050"/>
                </a:solidFill>
                <a:latin typeface="Nunito Black" pitchFamily="2" charset="0"/>
                <a:ea typeface="Tahoma" panose="020B0604030504040204" pitchFamily="34" charset="0"/>
                <a:cs typeface="Tahoma" panose="020B0604030504040204" pitchFamily="34" charset="0"/>
              </a:rPr>
              <a:t>toàn</a:t>
            </a:r>
            <a:r>
              <a:rPr lang="en-US" sz="3600" b="1" dirty="0">
                <a:solidFill>
                  <a:srgbClr val="00B050"/>
                </a:solidFill>
                <a:latin typeface="Nunito Black" pitchFamily="2" charset="0"/>
                <a:ea typeface="Tahoma" panose="020B0604030504040204" pitchFamily="34" charset="0"/>
                <a:cs typeface="Tahoma" panose="020B0604030504040204" pitchFamily="34" charset="0"/>
              </a:rPr>
              <a:t> </a:t>
            </a:r>
            <a:r>
              <a:rPr lang="en-US" sz="3600" b="1" dirty="0" err="1">
                <a:solidFill>
                  <a:srgbClr val="00B050"/>
                </a:solidFill>
                <a:latin typeface="Nunito Black" pitchFamily="2" charset="0"/>
                <a:ea typeface="Tahoma" panose="020B0604030504040204" pitchFamily="34" charset="0"/>
                <a:cs typeface="Tahoma" panose="020B0604030504040204" pitchFamily="34" charset="0"/>
              </a:rPr>
              <a:t>bộ</a:t>
            </a:r>
            <a:r>
              <a:rPr lang="en-US" sz="3600" b="1" dirty="0">
                <a:solidFill>
                  <a:srgbClr val="00B050"/>
                </a:solidFill>
                <a:latin typeface="Nunito Black" pitchFamily="2" charset="0"/>
                <a:ea typeface="Tahoma" panose="020B0604030504040204" pitchFamily="34" charset="0"/>
                <a:cs typeface="Tahoma" panose="020B0604030504040204" pitchFamily="34" charset="0"/>
              </a:rPr>
              <a:t> </a:t>
            </a:r>
            <a:r>
              <a:rPr lang="en-US" sz="3600" b="1" dirty="0" err="1">
                <a:solidFill>
                  <a:srgbClr val="00B050"/>
                </a:solidFill>
                <a:latin typeface="Nunito Black" pitchFamily="2" charset="0"/>
                <a:ea typeface="Tahoma" panose="020B0604030504040204" pitchFamily="34" charset="0"/>
                <a:cs typeface="Tahoma" panose="020B0604030504040204" pitchFamily="34" charset="0"/>
              </a:rPr>
              <a:t>câu</a:t>
            </a:r>
            <a:r>
              <a:rPr lang="en-US" sz="3600" b="1" dirty="0">
                <a:solidFill>
                  <a:srgbClr val="00B050"/>
                </a:solidFill>
                <a:latin typeface="Nunito Black" pitchFamily="2" charset="0"/>
                <a:ea typeface="Tahoma" panose="020B0604030504040204" pitchFamily="34" charset="0"/>
                <a:cs typeface="Tahoma" panose="020B0604030504040204" pitchFamily="34" charset="0"/>
              </a:rPr>
              <a:t> </a:t>
            </a:r>
            <a:r>
              <a:rPr lang="en-US" sz="3600" b="1" dirty="0" err="1">
                <a:solidFill>
                  <a:srgbClr val="00B050"/>
                </a:solidFill>
                <a:latin typeface="Nunito Black" pitchFamily="2" charset="0"/>
                <a:ea typeface="Tahoma" panose="020B0604030504040204" pitchFamily="34" charset="0"/>
                <a:cs typeface="Tahoma" panose="020B0604030504040204" pitchFamily="34" charset="0"/>
              </a:rPr>
              <a:t>chuyện</a:t>
            </a:r>
            <a:r>
              <a:rPr kumimoji="0" lang="en-US" sz="3600" b="1" i="0" u="none" strike="noStrike" kern="1200" cap="none" spc="0" normalizeH="0" baseline="0" noProof="0" dirty="0">
                <a:ln>
                  <a:noFill/>
                </a:ln>
                <a:solidFill>
                  <a:srgbClr val="00B050"/>
                </a:solidFill>
                <a:effectLst/>
                <a:uLnTx/>
                <a:uFillTx/>
                <a:latin typeface="Nunito Black" pitchFamily="2" charset="0"/>
                <a:ea typeface="Tahoma" panose="020B0604030504040204" pitchFamily="34" charset="0"/>
                <a:cs typeface="Tahoma" panose="020B0604030504040204" pitchFamily="34" charset="0"/>
              </a:rPr>
              <a:t>.</a:t>
            </a:r>
          </a:p>
        </p:txBody>
      </p:sp>
      <p:pic>
        <p:nvPicPr>
          <p:cNvPr id="5" name="Picture 4"/>
          <p:cNvPicPr>
            <a:picLocks noChangeAspect="1"/>
          </p:cNvPicPr>
          <p:nvPr/>
        </p:nvPicPr>
        <p:blipFill>
          <a:blip r:embed="rId3"/>
          <a:stretch>
            <a:fillRect/>
          </a:stretch>
        </p:blipFill>
        <p:spPr>
          <a:xfrm>
            <a:off x="6076435" y="2107287"/>
            <a:ext cx="5810765" cy="2849949"/>
          </a:xfrm>
          <a:prstGeom prst="rect">
            <a:avLst/>
          </a:prstGeom>
        </p:spPr>
      </p:pic>
      <p:pic>
        <p:nvPicPr>
          <p:cNvPr id="6" name="Picture 5"/>
          <p:cNvPicPr>
            <a:picLocks noChangeAspect="1"/>
          </p:cNvPicPr>
          <p:nvPr/>
        </p:nvPicPr>
        <p:blipFill>
          <a:blip r:embed="rId4"/>
          <a:stretch>
            <a:fillRect/>
          </a:stretch>
        </p:blipFill>
        <p:spPr>
          <a:xfrm>
            <a:off x="299522" y="2107287"/>
            <a:ext cx="5791200" cy="2849949"/>
          </a:xfrm>
          <a:prstGeom prst="rect">
            <a:avLst/>
          </a:prstGeom>
        </p:spPr>
      </p:pic>
      <p:sp>
        <p:nvSpPr>
          <p:cNvPr id="9" name="Cloud 8">
            <a:extLst>
              <a:ext uri="{FF2B5EF4-FFF2-40B4-BE49-F238E27FC236}">
                <a16:creationId xmlns:a16="http://schemas.microsoft.com/office/drawing/2014/main" id="{9983C60C-E901-DAA5-AC1C-ABD9B76BCFAC}"/>
              </a:ext>
            </a:extLst>
          </p:cNvPr>
          <p:cNvSpPr/>
          <p:nvPr/>
        </p:nvSpPr>
        <p:spPr>
          <a:xfrm>
            <a:off x="4566722" y="5319186"/>
            <a:ext cx="3048000" cy="1094577"/>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accent6">
                    <a:lumMod val="50000"/>
                  </a:schemeClr>
                </a:solidFill>
                <a:effectLst/>
                <a:uLnTx/>
                <a:uFillTx/>
                <a:latin typeface="#9Slide03 AmpleSoft Bold" panose="02000000000000000000" pitchFamily="2" charset="0"/>
                <a:ea typeface="+mn-ea"/>
                <a:cs typeface="+mn-cs"/>
              </a:rPr>
              <a:t>Kể</a:t>
            </a:r>
            <a:r>
              <a:rPr kumimoji="0" lang="en-US" sz="2800" b="0" i="0" u="none" strike="noStrike" kern="1200" cap="none" spc="0" normalizeH="0" noProof="0" dirty="0">
                <a:ln>
                  <a:noFill/>
                </a:ln>
                <a:solidFill>
                  <a:schemeClr val="accent6">
                    <a:lumMod val="50000"/>
                  </a:schemeClr>
                </a:solidFill>
                <a:effectLst/>
                <a:uLnTx/>
                <a:uFillTx/>
                <a:latin typeface="#9Slide03 AmpleSoft Bold" panose="02000000000000000000" pitchFamily="2" charset="0"/>
                <a:ea typeface="+mn-ea"/>
                <a:cs typeface="+mn-cs"/>
              </a:rPr>
              <a:t> </a:t>
            </a:r>
            <a:r>
              <a:rPr kumimoji="0" lang="en-US" sz="2800" b="0" i="0" u="none" strike="noStrike" kern="1200" cap="none" spc="0" normalizeH="0" noProof="0" dirty="0" err="1">
                <a:ln>
                  <a:noFill/>
                </a:ln>
                <a:solidFill>
                  <a:schemeClr val="accent6">
                    <a:lumMod val="50000"/>
                  </a:schemeClr>
                </a:solidFill>
                <a:effectLst/>
                <a:uLnTx/>
                <a:uFillTx/>
                <a:latin typeface="#9Slide03 AmpleSoft Bold" panose="02000000000000000000" pitchFamily="2" charset="0"/>
                <a:ea typeface="+mn-ea"/>
                <a:cs typeface="+mn-cs"/>
              </a:rPr>
              <a:t>nối</a:t>
            </a:r>
            <a:r>
              <a:rPr kumimoji="0" lang="en-US" sz="2800" b="0" i="0" u="none" strike="noStrike" kern="1200" cap="none" spc="0" normalizeH="0" noProof="0" dirty="0">
                <a:ln>
                  <a:noFill/>
                </a:ln>
                <a:solidFill>
                  <a:schemeClr val="accent6">
                    <a:lumMod val="50000"/>
                  </a:schemeClr>
                </a:solidFill>
                <a:effectLst/>
                <a:uLnTx/>
                <a:uFillTx/>
                <a:latin typeface="#9Slide03 AmpleSoft Bold" panose="02000000000000000000" pitchFamily="2" charset="0"/>
                <a:ea typeface="+mn-ea"/>
                <a:cs typeface="+mn-cs"/>
              </a:rPr>
              <a:t> </a:t>
            </a:r>
            <a:r>
              <a:rPr kumimoji="0" lang="en-US" sz="2800" b="0" i="0" u="none" strike="noStrike" kern="1200" cap="none" spc="0" normalizeH="0" noProof="0" dirty="0" err="1">
                <a:ln>
                  <a:noFill/>
                </a:ln>
                <a:solidFill>
                  <a:schemeClr val="accent6">
                    <a:lumMod val="50000"/>
                  </a:schemeClr>
                </a:solidFill>
                <a:effectLst/>
                <a:uLnTx/>
                <a:uFillTx/>
                <a:latin typeface="#9Slide03 AmpleSoft Bold" panose="02000000000000000000" pitchFamily="2" charset="0"/>
                <a:ea typeface="+mn-ea"/>
                <a:cs typeface="+mn-cs"/>
              </a:rPr>
              <a:t>tiếp</a:t>
            </a:r>
            <a:endParaRPr kumimoji="0" lang="en-US" sz="2800" b="0" i="0" u="none" strike="noStrike" kern="1200" cap="none" spc="0" normalizeH="0" baseline="0" noProof="0" dirty="0">
              <a:ln>
                <a:noFill/>
              </a:ln>
              <a:solidFill>
                <a:schemeClr val="accent6">
                  <a:lumMod val="50000"/>
                </a:schemeClr>
              </a:solidFill>
              <a:effectLst/>
              <a:uLnTx/>
              <a:uFillTx/>
              <a:latin typeface="#9Slide03 AmpleSoft Bold" panose="02000000000000000000" pitchFamily="2" charset="0"/>
              <a:ea typeface="+mn-ea"/>
              <a:cs typeface="+mn-cs"/>
            </a:endParaRPr>
          </a:p>
        </p:txBody>
      </p:sp>
      <p:sp>
        <p:nvSpPr>
          <p:cNvPr id="10" name="Cloud 9">
            <a:extLst>
              <a:ext uri="{FF2B5EF4-FFF2-40B4-BE49-F238E27FC236}">
                <a16:creationId xmlns:a16="http://schemas.microsoft.com/office/drawing/2014/main" id="{9983C60C-E901-DAA5-AC1C-ABD9B76BCFAC}"/>
              </a:ext>
            </a:extLst>
          </p:cNvPr>
          <p:cNvSpPr/>
          <p:nvPr/>
        </p:nvSpPr>
        <p:spPr>
          <a:xfrm>
            <a:off x="4532086" y="5181600"/>
            <a:ext cx="4002314" cy="1447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36119"/>
                </a:solidFill>
                <a:effectLst/>
                <a:uLnTx/>
                <a:uFillTx/>
                <a:latin typeface="Nunito Black" pitchFamily="2" charset="0"/>
              </a:rPr>
              <a:t>Kể</a:t>
            </a:r>
            <a:r>
              <a:rPr kumimoji="0" lang="en-US" sz="2800" b="0" i="0" u="none" strike="noStrike" kern="1200" cap="none" spc="0" normalizeH="0" noProof="0" dirty="0">
                <a:ln>
                  <a:noFill/>
                </a:ln>
                <a:solidFill>
                  <a:srgbClr val="036119"/>
                </a:solidFill>
                <a:effectLst/>
                <a:uLnTx/>
                <a:uFillTx/>
                <a:latin typeface="Nunito Black" pitchFamily="2" charset="0"/>
              </a:rPr>
              <a:t> </a:t>
            </a:r>
            <a:r>
              <a:rPr kumimoji="0" lang="en-US" sz="2800" b="0" i="0" u="none" strike="noStrike" kern="1200" cap="none" spc="0" normalizeH="0" noProof="0" dirty="0" err="1">
                <a:ln>
                  <a:noFill/>
                </a:ln>
                <a:solidFill>
                  <a:srgbClr val="036119"/>
                </a:solidFill>
                <a:effectLst/>
                <a:uLnTx/>
                <a:uFillTx/>
                <a:latin typeface="Nunito Black" pitchFamily="2" charset="0"/>
              </a:rPr>
              <a:t>toàn</a:t>
            </a:r>
            <a:r>
              <a:rPr kumimoji="0" lang="en-US" sz="2800" b="0" i="0" u="none" strike="noStrike" kern="1200" cap="none" spc="0" normalizeH="0" noProof="0" dirty="0">
                <a:ln>
                  <a:noFill/>
                </a:ln>
                <a:solidFill>
                  <a:srgbClr val="036119"/>
                </a:solidFill>
                <a:effectLst/>
                <a:uLnTx/>
                <a:uFillTx/>
                <a:latin typeface="Nunito Black" pitchFamily="2" charset="0"/>
              </a:rPr>
              <a:t> </a:t>
            </a:r>
            <a:r>
              <a:rPr kumimoji="0" lang="en-US" sz="2800" b="0" i="0" u="none" strike="noStrike" kern="1200" cap="none" spc="0" normalizeH="0" noProof="0" dirty="0" err="1">
                <a:ln>
                  <a:noFill/>
                </a:ln>
                <a:solidFill>
                  <a:srgbClr val="036119"/>
                </a:solidFill>
                <a:effectLst/>
                <a:uLnTx/>
                <a:uFillTx/>
                <a:latin typeface="Nunito Black" pitchFamily="2" charset="0"/>
              </a:rPr>
              <a:t>bộ</a:t>
            </a:r>
            <a:r>
              <a:rPr kumimoji="0" lang="en-US" sz="2800" b="0" i="0" u="none" strike="noStrike" kern="1200" cap="none" spc="0" normalizeH="0" noProof="0" dirty="0">
                <a:ln>
                  <a:noFill/>
                </a:ln>
                <a:solidFill>
                  <a:srgbClr val="036119"/>
                </a:solidFill>
                <a:effectLst/>
                <a:uLnTx/>
                <a:uFillTx/>
                <a:latin typeface="Nunito Black" pitchFamily="2" charset="0"/>
              </a:rPr>
              <a:t> </a:t>
            </a:r>
            <a:r>
              <a:rPr kumimoji="0" lang="en-US" sz="2800" b="0" i="0" u="none" strike="noStrike" kern="1200" cap="none" spc="0" normalizeH="0" noProof="0" dirty="0" err="1">
                <a:ln>
                  <a:noFill/>
                </a:ln>
                <a:solidFill>
                  <a:srgbClr val="036119"/>
                </a:solidFill>
                <a:effectLst/>
                <a:uLnTx/>
                <a:uFillTx/>
                <a:latin typeface="Nunito Black" pitchFamily="2" charset="0"/>
              </a:rPr>
              <a:t>câu</a:t>
            </a:r>
            <a:r>
              <a:rPr kumimoji="0" lang="en-US" sz="2800" b="0" i="0" u="none" strike="noStrike" kern="1200" cap="none" spc="0" normalizeH="0" noProof="0" dirty="0">
                <a:ln>
                  <a:noFill/>
                </a:ln>
                <a:solidFill>
                  <a:srgbClr val="036119"/>
                </a:solidFill>
                <a:effectLst/>
                <a:uLnTx/>
                <a:uFillTx/>
                <a:latin typeface="Nunito Black" pitchFamily="2" charset="0"/>
              </a:rPr>
              <a:t> </a:t>
            </a:r>
            <a:r>
              <a:rPr kumimoji="0" lang="en-US" sz="2800" b="0" i="0" u="none" strike="noStrike" kern="1200" cap="none" spc="0" normalizeH="0" noProof="0" dirty="0" err="1">
                <a:ln>
                  <a:noFill/>
                </a:ln>
                <a:solidFill>
                  <a:srgbClr val="036119"/>
                </a:solidFill>
                <a:effectLst/>
                <a:uLnTx/>
                <a:uFillTx/>
                <a:latin typeface="Nunito Black" pitchFamily="2" charset="0"/>
              </a:rPr>
              <a:t>chuyện</a:t>
            </a:r>
            <a:endParaRPr kumimoji="0" lang="en-US" sz="2800" b="0" i="0" u="none" strike="noStrike" kern="1200" cap="none" spc="0" normalizeH="0" baseline="0" noProof="0" dirty="0">
              <a:ln>
                <a:noFill/>
              </a:ln>
              <a:solidFill>
                <a:srgbClr val="036119"/>
              </a:solidFill>
              <a:effectLst/>
              <a:uLnTx/>
              <a:uFillTx/>
              <a:latin typeface="Nunito Black" pitchFamily="2" charset="0"/>
            </a:endParaRPr>
          </a:p>
        </p:txBody>
      </p:sp>
    </p:spTree>
    <p:extLst>
      <p:ext uri="{BB962C8B-B14F-4D97-AF65-F5344CB8AC3E}">
        <p14:creationId xmlns:p14="http://schemas.microsoft.com/office/powerpoint/2010/main" val="1618394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328</Words>
  <Application>Microsoft Office PowerPoint</Application>
  <PresentationFormat>Widescreen</PresentationFormat>
  <Paragraphs>30</Paragraphs>
  <Slides>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#9Slide03 AmpleSoft Bold</vt:lpstr>
      <vt:lpstr>Arial</vt:lpstr>
      <vt:lpstr>Baloo 2 SemiBold</vt:lpstr>
      <vt:lpstr>Calibri</vt:lpstr>
      <vt:lpstr>Calibri Light</vt:lpstr>
      <vt:lpstr>Coiny</vt:lpstr>
      <vt:lpstr>等线</vt:lpstr>
      <vt:lpstr>DFPOP1-W9</vt:lpstr>
      <vt:lpstr>Nunito Black</vt:lpstr>
      <vt:lpstr>Tahoma</vt:lpstr>
      <vt:lpstr>Times New Roman</vt:lpstr>
      <vt:lpstr>字魂52号-阿开漫画体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MAIHUNG</cp:lastModifiedBy>
  <cp:revision>53</cp:revision>
  <dcterms:created xsi:type="dcterms:W3CDTF">2022-06-15T02:48:14Z</dcterms:created>
  <dcterms:modified xsi:type="dcterms:W3CDTF">2025-05-01T20:08:12Z</dcterms:modified>
</cp:coreProperties>
</file>