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7"/>
  </p:notesMasterIdLst>
  <p:sldIdLst>
    <p:sldId id="339" r:id="rId2"/>
    <p:sldId id="338" r:id="rId3"/>
    <p:sldId id="259" r:id="rId4"/>
    <p:sldId id="269" r:id="rId5"/>
    <p:sldId id="261" r:id="rId6"/>
    <p:sldId id="268" r:id="rId7"/>
    <p:sldId id="270" r:id="rId8"/>
    <p:sldId id="271" r:id="rId9"/>
    <p:sldId id="310" r:id="rId10"/>
    <p:sldId id="311" r:id="rId11"/>
    <p:sldId id="312" r:id="rId12"/>
    <p:sldId id="313" r:id="rId13"/>
    <p:sldId id="314" r:id="rId14"/>
    <p:sldId id="315" r:id="rId15"/>
    <p:sldId id="262" r:id="rId16"/>
    <p:sldId id="274" r:id="rId17"/>
    <p:sldId id="316" r:id="rId18"/>
    <p:sldId id="317" r:id="rId19"/>
    <p:sldId id="318" r:id="rId20"/>
    <p:sldId id="319" r:id="rId21"/>
    <p:sldId id="334" r:id="rId22"/>
    <p:sldId id="284" r:id="rId23"/>
    <p:sldId id="285" r:id="rId24"/>
    <p:sldId id="335" r:id="rId25"/>
    <p:sldId id="322" r:id="rId26"/>
  </p:sldIdLst>
  <p:sldSz cx="12192000" cy="6858000"/>
  <p:notesSz cx="6858000" cy="9144000"/>
  <p:embeddedFontLst>
    <p:embeddedFont>
      <p:font typeface="Open Sans" panose="020B0604020202020204" charset="0"/>
      <p:regular r:id="rId28"/>
      <p:bold r:id="rId29"/>
      <p:italic r:id="rId30"/>
      <p:boldItalic r:id="rId31"/>
    </p:embeddedFont>
    <p:embeddedFont>
      <p:font typeface="Sriracha" panose="020B0604020202020204" charset="-34"/>
      <p:regular r:id="rId32"/>
    </p:embeddedFont>
    <p:embeddedFont>
      <p:font typeface="Nunito Black" panose="020B0604020202020204" charset="0"/>
      <p:bold r:id="rId33"/>
      <p:boldItalic r:id="rId34"/>
    </p:embeddedFont>
    <p:embeddedFont>
      <p:font typeface="#9Slide03 AmpleSoft Bold" panose="020B0604020202020204" charset="0"/>
      <p:regular r:id="rId35"/>
    </p:embeddedFont>
    <p:embeddedFont>
      <p:font typeface="Tahoma" panose="020B0604030504040204" pitchFamily="34" charset="0"/>
      <p:regular r:id="rId36"/>
      <p:bold r:id="rId37"/>
    </p:embeddedFont>
    <p:embeddedFont>
      <p:font typeface="Calibri" panose="020F0502020204030204" pitchFamily="34" charset="0"/>
      <p:regular r:id="rId38"/>
      <p:bold r:id="rId39"/>
      <p:italic r:id="rId40"/>
      <p:boldItalic r:id="rId41"/>
    </p:embeddedFont>
    <p:embeddedFont>
      <p:font typeface="Sigmar One" panose="020B0604020202020204" charset="0"/>
      <p:regular r:id="rId42"/>
    </p:embeddedFont>
    <p:embeddedFont>
      <p:font typeface="Nunito" panose="020B0604020202020204" charset="0"/>
      <p:regular r:id="rId43"/>
      <p:bold r:id="rId44"/>
      <p:italic r:id="rId45"/>
      <p:boldItalic r:id="rId46"/>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6699"/>
    <a:srgbClr val="73C532"/>
    <a:srgbClr val="FFFFCC"/>
    <a:srgbClr val="F92D67"/>
    <a:srgbClr val="FDEADA"/>
    <a:srgbClr val="FDD9BB"/>
    <a:srgbClr val="F9C9BF"/>
    <a:srgbClr val="00FF00"/>
    <a:srgbClr val="ECF3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9" d="100"/>
          <a:sy n="79" d="100"/>
        </p:scale>
        <p:origin x="101" y="134"/>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CCCFC-999A-4FF1-A55C-CE6EC98F1A4D}" type="datetimeFigureOut">
              <a:rPr lang="en-US" smtClean="0"/>
              <a:t>5/2/2025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31870-9C3A-499F-BFAD-62D50DA65582}" type="slidenum">
              <a:rPr lang="en-US" smtClean="0"/>
              <a:t>‹#›</a:t>
            </a:fld>
            <a:endParaRPr lang="en-US"/>
          </a:p>
        </p:txBody>
      </p:sp>
    </p:spTree>
    <p:extLst>
      <p:ext uri="{BB962C8B-B14F-4D97-AF65-F5344CB8AC3E}">
        <p14:creationId xmlns:p14="http://schemas.microsoft.com/office/powerpoint/2010/main" val="171844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807935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931870-9C3A-499F-BFAD-62D50DA65582}" type="slidenum">
              <a:rPr lang="en-US" smtClean="0"/>
              <a:t>18</a:t>
            </a:fld>
            <a:endParaRPr lang="en-US"/>
          </a:p>
        </p:txBody>
      </p:sp>
    </p:spTree>
    <p:extLst>
      <p:ext uri="{BB962C8B-B14F-4D97-AF65-F5344CB8AC3E}">
        <p14:creationId xmlns:p14="http://schemas.microsoft.com/office/powerpoint/2010/main" val="3711064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01670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50595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40339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7654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0592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65041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5633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236547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8881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75933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26531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5/2/2025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97219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
            <a:ext cx="12192000" cy="6857999"/>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914332">
              <a:defRPr/>
            </a:pPr>
            <a:endParaRPr lang="en-US" sz="1800" dirty="0">
              <a:solidFill>
                <a:prstClr val="black"/>
              </a:solidFill>
              <a:latin typeface="DFPOP1-W9"/>
            </a:endParaRPr>
          </a:p>
        </p:txBody>
      </p:sp>
      <p:sp>
        <p:nvSpPr>
          <p:cNvPr id="5" name="TextBox 4"/>
          <p:cNvSpPr txBox="1"/>
          <p:nvPr/>
        </p:nvSpPr>
        <p:spPr>
          <a:xfrm>
            <a:off x="-101598" y="1448301"/>
            <a:ext cx="12253036" cy="1405641"/>
          </a:xfrm>
          <a:prstGeom prst="rect">
            <a:avLst/>
          </a:prstGeom>
          <a:noFill/>
        </p:spPr>
        <p:txBody>
          <a:bodyPr wrap="square">
            <a:spAutoFit/>
          </a:bodyPr>
          <a:lstStyle/>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CHÀO MỪNG </a:t>
            </a:r>
          </a:p>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4267" b="1" dirty="0">
              <a:solidFill>
                <a:srgbClr val="FF0000"/>
              </a:solidFill>
              <a:latin typeface="+mj-lt"/>
              <a:cs typeface="Times New Roman" panose="02020603050405020304" pitchFamily="18" charset="0"/>
            </a:endParaRPr>
          </a:p>
        </p:txBody>
      </p:sp>
      <p:sp>
        <p:nvSpPr>
          <p:cNvPr id="6" name="TextBox 5"/>
          <p:cNvSpPr txBox="1"/>
          <p:nvPr/>
        </p:nvSpPr>
        <p:spPr>
          <a:xfrm>
            <a:off x="3670661" y="378826"/>
            <a:ext cx="7070955" cy="523220"/>
          </a:xfrm>
          <a:prstGeom prst="rect">
            <a:avLst/>
          </a:prstGeom>
          <a:noFill/>
        </p:spPr>
        <p:txBody>
          <a:bodyPr wrap="square">
            <a:spAutoFit/>
          </a:bodyPr>
          <a:lstStyle/>
          <a:p>
            <a:pPr defTabSz="685766">
              <a:defRPr/>
            </a:pPr>
            <a:r>
              <a:rPr lang="en-US" sz="28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625602" y="3137099"/>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Môn</a:t>
            </a:r>
            <a:r>
              <a:rPr lang="en-US" sz="3200" b="1">
                <a:solidFill>
                  <a:srgbClr val="FF0000"/>
                </a:solidFill>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Tiếng Việt - </a:t>
            </a:r>
            <a:r>
              <a:rPr lang="en-US" sz="3200" b="1" err="1">
                <a:solidFill>
                  <a:srgbClr val="FF0000"/>
                </a:solidFill>
                <a:latin typeface="Times New Roman" panose="02020603050405020304" pitchFamily="18" charset="0"/>
                <a:cs typeface="Times New Roman" panose="02020603050405020304" pitchFamily="18" charset="0"/>
              </a:rPr>
              <a:t>Lớp</a:t>
            </a:r>
            <a:r>
              <a:rPr lang="en-US" sz="3200" b="1">
                <a:solidFill>
                  <a:srgbClr val="FF0000"/>
                </a:solidFill>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3</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688047"/>
            <a:ext cx="12196868" cy="1356903"/>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08" y="5443866"/>
            <a:ext cx="4328771" cy="1356903"/>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0507" y="3175994"/>
            <a:ext cx="2472596" cy="3624775"/>
          </a:xfrm>
          <a:prstGeom prst="rect">
            <a:avLst/>
          </a:prstGeom>
        </p:spPr>
      </p:pic>
      <p:sp>
        <p:nvSpPr>
          <p:cNvPr id="12" name="TextBox 11"/>
          <p:cNvSpPr txBox="1"/>
          <p:nvPr/>
        </p:nvSpPr>
        <p:spPr>
          <a:xfrm>
            <a:off x="1771659" y="4328506"/>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a:solidFill>
                  <a:srgbClr val="FF0000"/>
                </a:solidFill>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Phạm Thị Mai Hưng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492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7" name="TextBox 6">
            <a:extLst>
              <a:ext uri="{FF2B5EF4-FFF2-40B4-BE49-F238E27FC236}">
                <a16:creationId xmlns:a16="http://schemas.microsoft.com/office/drawing/2014/main" id="{7CCD22EC-874E-9810-7272-0254E6F7D431}"/>
              </a:ext>
            </a:extLst>
          </p:cNvPr>
          <p:cNvSpPr txBox="1"/>
          <p:nvPr/>
        </p:nvSpPr>
        <p:spPr>
          <a:xfrm>
            <a:off x="695540" y="1251173"/>
            <a:ext cx="10963060" cy="2349579"/>
          </a:xfrm>
          <a:prstGeom prst="roundRect">
            <a:avLst/>
          </a:prstGeom>
          <a:solidFill>
            <a:schemeClr val="accent6">
              <a:lumMod val="20000"/>
              <a:lumOff val="80000"/>
            </a:schemeClr>
          </a:solidFill>
          <a:ln w="28575">
            <a:noFill/>
            <a:prstDash val="sysDash"/>
          </a:ln>
        </p:spPr>
        <p:txBody>
          <a:bodyPr wrap="square">
            <a:spAutoFit/>
          </a:bodyPr>
          <a:lstStyle/>
          <a:p>
            <a:pPr algn="just"/>
            <a:r>
              <a:rPr lang="en-US" sz="2800" dirty="0">
                <a:solidFill>
                  <a:schemeClr val="accent6">
                    <a:lumMod val="50000"/>
                  </a:schemeClr>
                </a:solidFill>
                <a:latin typeface="Nunito Black" pitchFamily="2" charset="0"/>
              </a:rPr>
              <a:t>	</a:t>
            </a:r>
            <a:r>
              <a:rPr lang="vi-VN" sz="2600" dirty="0">
                <a:latin typeface="Nunito Black" pitchFamily="2"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p:txBody>
      </p:sp>
      <p:sp>
        <p:nvSpPr>
          <p:cNvPr id="9" name="TextBox 8">
            <a:extLst>
              <a:ext uri="{FF2B5EF4-FFF2-40B4-BE49-F238E27FC236}">
                <a16:creationId xmlns:a16="http://schemas.microsoft.com/office/drawing/2014/main" id="{7CCD22EC-874E-9810-7272-0254E6F7D431}"/>
              </a:ext>
            </a:extLst>
          </p:cNvPr>
          <p:cNvSpPr txBox="1"/>
          <p:nvPr/>
        </p:nvSpPr>
        <p:spPr>
          <a:xfrm>
            <a:off x="838200" y="4022169"/>
            <a:ext cx="10744200" cy="1906905"/>
          </a:xfrm>
          <a:prstGeom prst="roundRect">
            <a:avLst/>
          </a:prstGeom>
          <a:solidFill>
            <a:schemeClr val="accent5">
              <a:lumMod val="20000"/>
              <a:lumOff val="80000"/>
            </a:schemeClr>
          </a:solidFill>
          <a:ln w="28575">
            <a:solidFill>
              <a:srgbClr val="FDEADA"/>
            </a:solidFill>
            <a:prstDash val="sysDash"/>
          </a:ln>
        </p:spPr>
        <p:txBody>
          <a:bodyPr wrap="square">
            <a:spAutoFit/>
          </a:bodyPr>
          <a:lstStyle/>
          <a:p>
            <a:pPr algn="just"/>
            <a:r>
              <a:rPr lang="en-US" sz="2800" dirty="0">
                <a:solidFill>
                  <a:srgbClr val="0070C0"/>
                </a:solidFill>
                <a:latin typeface="Nunito Black" pitchFamily="2" charset="0"/>
              </a:rPr>
              <a:t>	</a:t>
            </a:r>
            <a:r>
              <a:rPr lang="vi-VN" sz="2600" dirty="0">
                <a:solidFill>
                  <a:srgbClr val="0070C0"/>
                </a:solidFill>
                <a:latin typeface="Nunito Black" pitchFamily="2" charset="0"/>
              </a:rPr>
              <a:t>Mùa hè của Diệu đơn giản lắm. Chiều nào Diệu cũng theo mẹ đi các vườn thu hái quả, Hết chôm chôm lại đến bơ, sầu riêng,… Được đến nhiều mảnh vườn với vô vàn trái cây khác nhau thật là thích!</a:t>
            </a:r>
          </a:p>
        </p:txBody>
      </p:sp>
      <p:grpSp>
        <p:nvGrpSpPr>
          <p:cNvPr id="10" name="Group 9"/>
          <p:cNvGrpSpPr/>
          <p:nvPr/>
        </p:nvGrpSpPr>
        <p:grpSpPr>
          <a:xfrm>
            <a:off x="523459" y="1086090"/>
            <a:ext cx="914801" cy="584333"/>
            <a:chOff x="104615" y="807451"/>
            <a:chExt cx="851094" cy="584333"/>
          </a:xfrm>
        </p:grpSpPr>
        <p:pic>
          <p:nvPicPr>
            <p:cNvPr id="15" name="Picture 14">
              <a:extLst>
                <a:ext uri="{FF2B5EF4-FFF2-40B4-BE49-F238E27FC236}">
                  <a16:creationId xmlns:a16="http://schemas.microsoft.com/office/drawing/2014/main" id="{83614C93-E449-DA3B-C4CC-2BB767F07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15" y="807451"/>
              <a:ext cx="851094" cy="584333"/>
            </a:xfrm>
            <a:prstGeom prst="rect">
              <a:avLst/>
            </a:prstGeom>
          </p:spPr>
        </p:pic>
        <p:sp>
          <p:nvSpPr>
            <p:cNvPr id="16" name="TextBox 15">
              <a:extLst>
                <a:ext uri="{FF2B5EF4-FFF2-40B4-BE49-F238E27FC236}">
                  <a16:creationId xmlns:a16="http://schemas.microsoft.com/office/drawing/2014/main" id="{6CB9475D-5FE6-AD42-327C-E5F28189D1C0}"/>
                </a:ext>
              </a:extLst>
            </p:cNvPr>
            <p:cNvSpPr txBox="1"/>
            <p:nvPr/>
          </p:nvSpPr>
          <p:spPr>
            <a:xfrm>
              <a:off x="397437" y="853301"/>
              <a:ext cx="328936"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1</a:t>
              </a:r>
            </a:p>
          </p:txBody>
        </p:sp>
      </p:grpSp>
      <p:grpSp>
        <p:nvGrpSpPr>
          <p:cNvPr id="17" name="Group 16"/>
          <p:cNvGrpSpPr/>
          <p:nvPr/>
        </p:nvGrpSpPr>
        <p:grpSpPr>
          <a:xfrm>
            <a:off x="523459" y="3835267"/>
            <a:ext cx="914801" cy="584333"/>
            <a:chOff x="-62381" y="727412"/>
            <a:chExt cx="851094" cy="584333"/>
          </a:xfrm>
        </p:grpSpPr>
        <p:pic>
          <p:nvPicPr>
            <p:cNvPr id="18" name="Picture 17">
              <a:extLst>
                <a:ext uri="{FF2B5EF4-FFF2-40B4-BE49-F238E27FC236}">
                  <a16:creationId xmlns:a16="http://schemas.microsoft.com/office/drawing/2014/main" id="{83614C93-E449-DA3B-C4CC-2BB767F07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1" y="727412"/>
              <a:ext cx="851094" cy="584333"/>
            </a:xfrm>
            <a:prstGeom prst="rect">
              <a:avLst/>
            </a:prstGeom>
          </p:spPr>
        </p:pic>
        <p:sp>
          <p:nvSpPr>
            <p:cNvPr id="19" name="TextBox 18">
              <a:extLst>
                <a:ext uri="{FF2B5EF4-FFF2-40B4-BE49-F238E27FC236}">
                  <a16:creationId xmlns:a16="http://schemas.microsoft.com/office/drawing/2014/main" id="{6CB9475D-5FE6-AD42-327C-E5F28189D1C0}"/>
                </a:ext>
              </a:extLst>
            </p:cNvPr>
            <p:cNvSpPr txBox="1"/>
            <p:nvPr/>
          </p:nvSpPr>
          <p:spPr>
            <a:xfrm>
              <a:off x="230442" y="773262"/>
              <a:ext cx="350770"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2</a:t>
              </a:r>
            </a:p>
          </p:txBody>
        </p:sp>
      </p:grpSp>
      <p:sp>
        <p:nvSpPr>
          <p:cNvPr id="21" name="TextBox 20">
            <a:extLst>
              <a:ext uri="{FF2B5EF4-FFF2-40B4-BE49-F238E27FC236}">
                <a16:creationId xmlns:a16="http://schemas.microsoft.com/office/drawing/2014/main" id="{874923DD-2CD3-2D7E-2162-E433FE8F2CFE}"/>
              </a:ext>
            </a:extLst>
          </p:cNvPr>
          <p:cNvSpPr txBox="1"/>
          <p:nvPr/>
        </p:nvSpPr>
        <p:spPr>
          <a:xfrm>
            <a:off x="1049098" y="315831"/>
            <a:ext cx="5351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đoạn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nối</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tiếp</a:t>
            </a:r>
            <a:endParaRPr lang="en-US" sz="32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240921722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7" name="TextBox 6">
            <a:extLst>
              <a:ext uri="{FF2B5EF4-FFF2-40B4-BE49-F238E27FC236}">
                <a16:creationId xmlns:a16="http://schemas.microsoft.com/office/drawing/2014/main" id="{7CCD22EC-874E-9810-7272-0254E6F7D431}"/>
              </a:ext>
            </a:extLst>
          </p:cNvPr>
          <p:cNvSpPr txBox="1"/>
          <p:nvPr/>
        </p:nvSpPr>
        <p:spPr>
          <a:xfrm>
            <a:off x="838200" y="1123262"/>
            <a:ext cx="10668000" cy="1924738"/>
          </a:xfrm>
          <a:prstGeom prst="roundRect">
            <a:avLst/>
          </a:prstGeom>
          <a:solidFill>
            <a:schemeClr val="accent6">
              <a:lumMod val="20000"/>
              <a:lumOff val="80000"/>
            </a:schemeClr>
          </a:solidFill>
          <a:ln w="28575">
            <a:noFill/>
            <a:prstDash val="sysDash"/>
          </a:ln>
        </p:spPr>
        <p:txBody>
          <a:bodyPr wrap="square">
            <a:spAutoFit/>
          </a:bodyPr>
          <a:lstStyle/>
          <a:p>
            <a:pPr algn="just"/>
            <a:r>
              <a:rPr kumimoji="0" lang="en-US" sz="2800" b="0" i="0" u="none" strike="noStrike" kern="1200" cap="none" spc="0" normalizeH="0" baseline="0" noProof="0" dirty="0">
                <a:ln>
                  <a:noFill/>
                </a:ln>
                <a:solidFill>
                  <a:srgbClr val="F79646">
                    <a:lumMod val="50000"/>
                  </a:srgbClr>
                </a:solidFill>
                <a:effectLst/>
                <a:uLnTx/>
                <a:uFillTx/>
                <a:latin typeface="Nunito Black" pitchFamily="2" charset="0"/>
              </a:rPr>
              <a:t>	</a:t>
            </a:r>
            <a:r>
              <a:rPr lang="vi-VN" sz="2600" dirty="0">
                <a:solidFill>
                  <a:srgbClr val="F92D67"/>
                </a:solidFill>
                <a:latin typeface="Nunito Black" pitchFamily="2"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p:txBody>
      </p:sp>
      <p:sp>
        <p:nvSpPr>
          <p:cNvPr id="9" name="TextBox 8">
            <a:extLst>
              <a:ext uri="{FF2B5EF4-FFF2-40B4-BE49-F238E27FC236}">
                <a16:creationId xmlns:a16="http://schemas.microsoft.com/office/drawing/2014/main" id="{7CCD22EC-874E-9810-7272-0254E6F7D431}"/>
              </a:ext>
            </a:extLst>
          </p:cNvPr>
          <p:cNvSpPr txBox="1"/>
          <p:nvPr/>
        </p:nvSpPr>
        <p:spPr>
          <a:xfrm>
            <a:off x="990600" y="3234665"/>
            <a:ext cx="10591800" cy="2349579"/>
          </a:xfrm>
          <a:prstGeom prst="roundRect">
            <a:avLst/>
          </a:prstGeom>
          <a:solidFill>
            <a:schemeClr val="accent5">
              <a:lumMod val="20000"/>
              <a:lumOff val="80000"/>
            </a:schemeClr>
          </a:solidFill>
          <a:ln w="28575">
            <a:solidFill>
              <a:srgbClr val="FDEADA"/>
            </a:solidFill>
            <a:prstDash val="sysDash"/>
          </a:ln>
        </p:spPr>
        <p:txBody>
          <a:bodyPr wrap="square">
            <a:spAutoFit/>
          </a:bodyPr>
          <a:lstStyle/>
          <a:p>
            <a:r>
              <a:rPr kumimoji="0" lang="en-US" sz="2800" b="0" i="0" u="none" strike="noStrike" kern="1200" cap="none" spc="0" normalizeH="0" baseline="0" noProof="0" dirty="0">
                <a:ln>
                  <a:noFill/>
                </a:ln>
                <a:solidFill>
                  <a:srgbClr val="0070C0"/>
                </a:solidFill>
                <a:effectLst/>
                <a:uLnTx/>
                <a:uFillTx/>
                <a:latin typeface="Nunito Black" pitchFamily="2" charset="0"/>
              </a:rPr>
              <a:t>	</a:t>
            </a:r>
            <a:r>
              <a:rPr lang="vi-VN" sz="2600" dirty="0">
                <a:solidFill>
                  <a:schemeClr val="tx2">
                    <a:lumMod val="50000"/>
                  </a:schemeClr>
                </a:solidFill>
                <a:latin typeface="Nunito Black" pitchFamily="2"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p:txBody>
      </p:sp>
      <p:grpSp>
        <p:nvGrpSpPr>
          <p:cNvPr id="10" name="Group 9"/>
          <p:cNvGrpSpPr/>
          <p:nvPr/>
        </p:nvGrpSpPr>
        <p:grpSpPr>
          <a:xfrm>
            <a:off x="533199" y="1059813"/>
            <a:ext cx="914801" cy="584333"/>
            <a:chOff x="-28110" y="914314"/>
            <a:chExt cx="851094" cy="584333"/>
          </a:xfrm>
        </p:grpSpPr>
        <p:pic>
          <p:nvPicPr>
            <p:cNvPr id="15" name="Picture 14">
              <a:extLst>
                <a:ext uri="{FF2B5EF4-FFF2-40B4-BE49-F238E27FC236}">
                  <a16:creationId xmlns:a16="http://schemas.microsoft.com/office/drawing/2014/main" id="{83614C93-E449-DA3B-C4CC-2BB767F07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6" name="TextBox 15">
              <a:extLst>
                <a:ext uri="{FF2B5EF4-FFF2-40B4-BE49-F238E27FC236}">
                  <a16:creationId xmlns:a16="http://schemas.microsoft.com/office/drawing/2014/main" id="{6CB9475D-5FE6-AD42-327C-E5F28189D1C0}"/>
                </a:ext>
              </a:extLst>
            </p:cNvPr>
            <p:cNvSpPr txBox="1"/>
            <p:nvPr/>
          </p:nvSpPr>
          <p:spPr>
            <a:xfrm>
              <a:off x="264712" y="960164"/>
              <a:ext cx="347787"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lang="en-US" sz="2800" dirty="0">
                  <a:solidFill>
                    <a:prstClr val="black">
                      <a:lumMod val="95000"/>
                      <a:lumOff val="5000"/>
                    </a:prstClr>
                  </a:solidFill>
                  <a:latin typeface="#9Slide03 AmpleSoft Bold" panose="02000000000000000000" pitchFamily="2" charset="0"/>
                  <a:cs typeface="Baloo 2 Medium" pitchFamily="2" charset="0"/>
                </a:rPr>
                <a:t>3</a:t>
              </a:r>
              <a:endPar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endParaRPr>
            </a:p>
          </p:txBody>
        </p:sp>
      </p:grpSp>
      <p:grpSp>
        <p:nvGrpSpPr>
          <p:cNvPr id="17" name="Group 16"/>
          <p:cNvGrpSpPr/>
          <p:nvPr/>
        </p:nvGrpSpPr>
        <p:grpSpPr>
          <a:xfrm>
            <a:off x="650550" y="3234664"/>
            <a:ext cx="914801" cy="584333"/>
            <a:chOff x="-28110" y="914314"/>
            <a:chExt cx="851094" cy="584333"/>
          </a:xfrm>
        </p:grpSpPr>
        <p:pic>
          <p:nvPicPr>
            <p:cNvPr id="18" name="Picture 17">
              <a:extLst>
                <a:ext uri="{FF2B5EF4-FFF2-40B4-BE49-F238E27FC236}">
                  <a16:creationId xmlns:a16="http://schemas.microsoft.com/office/drawing/2014/main" id="{83614C93-E449-DA3B-C4CC-2BB767F07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9" name="TextBox 18">
              <a:extLst>
                <a:ext uri="{FF2B5EF4-FFF2-40B4-BE49-F238E27FC236}">
                  <a16:creationId xmlns:a16="http://schemas.microsoft.com/office/drawing/2014/main" id="{6CB9475D-5FE6-AD42-327C-E5F28189D1C0}"/>
                </a:ext>
              </a:extLst>
            </p:cNvPr>
            <p:cNvSpPr txBox="1"/>
            <p:nvPr/>
          </p:nvSpPr>
          <p:spPr>
            <a:xfrm>
              <a:off x="264712" y="960164"/>
              <a:ext cx="355245"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4</a:t>
              </a:r>
            </a:p>
          </p:txBody>
        </p:sp>
      </p:grpSp>
      <p:sp>
        <p:nvSpPr>
          <p:cNvPr id="13" name="TextBox 12">
            <a:extLst>
              <a:ext uri="{FF2B5EF4-FFF2-40B4-BE49-F238E27FC236}">
                <a16:creationId xmlns:a16="http://schemas.microsoft.com/office/drawing/2014/main" id="{7CCD22EC-874E-9810-7272-0254E6F7D431}"/>
              </a:ext>
            </a:extLst>
          </p:cNvPr>
          <p:cNvSpPr txBox="1"/>
          <p:nvPr/>
        </p:nvSpPr>
        <p:spPr>
          <a:xfrm>
            <a:off x="1754824" y="5932194"/>
            <a:ext cx="9829800" cy="578882"/>
          </a:xfrm>
          <a:prstGeom prst="roundRect">
            <a:avLst/>
          </a:prstGeom>
          <a:solidFill>
            <a:srgbClr val="FDEADA"/>
          </a:solidFill>
          <a:ln w="28575">
            <a:solidFill>
              <a:srgbClr val="FDEADA"/>
            </a:solidFill>
            <a:prstDash val="sysDash"/>
          </a:ln>
        </p:spPr>
        <p:txBody>
          <a:bodyPr wrap="square">
            <a:spAutoFit/>
          </a:bodyPr>
          <a:lstStyle/>
          <a:p>
            <a:r>
              <a:rPr kumimoji="0" lang="en-US" sz="2800" b="0" i="0" u="none" strike="noStrike" kern="1200" cap="none" spc="0" normalizeH="0" baseline="0" noProof="0" dirty="0">
                <a:ln>
                  <a:noFill/>
                </a:ln>
                <a:solidFill>
                  <a:srgbClr val="0070C0"/>
                </a:solidFill>
                <a:effectLst/>
                <a:uLnTx/>
                <a:uFillTx/>
                <a:latin typeface="Nunito Black" pitchFamily="2" charset="0"/>
              </a:rPr>
              <a:t>	</a:t>
            </a:r>
            <a:r>
              <a:rPr lang="vi-VN" sz="2600" dirty="0">
                <a:solidFill>
                  <a:srgbClr val="00B050"/>
                </a:solidFill>
                <a:latin typeface="Nunito Black" pitchFamily="2" charset="0"/>
              </a:rPr>
              <a:t>Tạm biệt mùa hè, mai Diệu sẽ bước vào năm học mới…</a:t>
            </a:r>
          </a:p>
        </p:txBody>
      </p:sp>
      <p:grpSp>
        <p:nvGrpSpPr>
          <p:cNvPr id="14" name="Group 13"/>
          <p:cNvGrpSpPr/>
          <p:nvPr/>
        </p:nvGrpSpPr>
        <p:grpSpPr>
          <a:xfrm>
            <a:off x="1336351" y="5791201"/>
            <a:ext cx="836946" cy="512918"/>
            <a:chOff x="-28110" y="914314"/>
            <a:chExt cx="851094" cy="584333"/>
          </a:xfrm>
        </p:grpSpPr>
        <p:pic>
          <p:nvPicPr>
            <p:cNvPr id="20" name="Picture 19">
              <a:extLst>
                <a:ext uri="{FF2B5EF4-FFF2-40B4-BE49-F238E27FC236}">
                  <a16:creationId xmlns:a16="http://schemas.microsoft.com/office/drawing/2014/main" id="{83614C93-E449-DA3B-C4CC-2BB767F07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21" name="TextBox 20">
              <a:extLst>
                <a:ext uri="{FF2B5EF4-FFF2-40B4-BE49-F238E27FC236}">
                  <a16:creationId xmlns:a16="http://schemas.microsoft.com/office/drawing/2014/main" id="{6CB9475D-5FE6-AD42-327C-E5F28189D1C0}"/>
                </a:ext>
              </a:extLst>
            </p:cNvPr>
            <p:cNvSpPr txBox="1"/>
            <p:nvPr/>
          </p:nvSpPr>
          <p:spPr>
            <a:xfrm>
              <a:off x="264712" y="960164"/>
              <a:ext cx="365683"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5</a:t>
              </a:r>
            </a:p>
          </p:txBody>
        </p:sp>
      </p:grpSp>
      <p:sp>
        <p:nvSpPr>
          <p:cNvPr id="23" name="TextBox 22">
            <a:extLst>
              <a:ext uri="{FF2B5EF4-FFF2-40B4-BE49-F238E27FC236}">
                <a16:creationId xmlns:a16="http://schemas.microsoft.com/office/drawing/2014/main" id="{874923DD-2CD3-2D7E-2162-E433FE8F2CFE}"/>
              </a:ext>
            </a:extLst>
          </p:cNvPr>
          <p:cNvSpPr txBox="1"/>
          <p:nvPr/>
        </p:nvSpPr>
        <p:spPr>
          <a:xfrm>
            <a:off x="1049098" y="315831"/>
            <a:ext cx="6113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đoạn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nối</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tiếp</a:t>
            </a:r>
            <a:endParaRPr lang="en-US" sz="32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186741729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9" name="TextBox 29">
            <a:extLst>
              <a:ext uri="{FF2B5EF4-FFF2-40B4-BE49-F238E27FC236}">
                <a16:creationId xmlns:a16="http://schemas.microsoft.com/office/drawing/2014/main" id="{F9AC805C-20B9-D478-A468-ED6319489366}"/>
              </a:ext>
            </a:extLst>
          </p:cNvPr>
          <p:cNvSpPr txBox="1"/>
          <p:nvPr/>
        </p:nvSpPr>
        <p:spPr>
          <a:xfrm>
            <a:off x="3657600" y="651633"/>
            <a:ext cx="4419600" cy="754053"/>
          </a:xfrm>
          <a:prstGeom prst="rect">
            <a:avLst/>
          </a:prstGeom>
        </p:spPr>
        <p:txBody>
          <a:bodyPr wrap="square" lIns="0" tIns="0" rIns="0" bIns="0" rtlCol="0" anchor="t">
            <a:spAutoFit/>
          </a:bodyPr>
          <a:lstStyle/>
          <a:p>
            <a:pPr marL="0" marR="0" lvl="0" indent="0" algn="ctr" defTabSz="609539" rtl="0" eaLnBrk="1" fontAlgn="auto" latinLnBrk="0" hangingPunct="1">
              <a:lnSpc>
                <a:spcPts val="6400"/>
              </a:lnSpc>
              <a:spcBef>
                <a:spcPct val="0"/>
              </a:spcBef>
              <a:spcAft>
                <a:spcPts val="0"/>
              </a:spcAft>
              <a:buClrTx/>
              <a:buSzTx/>
              <a:buFontTx/>
              <a:buNone/>
              <a:tabLst/>
              <a:defRPr/>
            </a:pPr>
            <a:r>
              <a:rPr kumimoji="0" lang="en-US" sz="3600" b="0" i="0" u="none" strike="noStrike" kern="1200" cap="none" spc="-133" normalizeH="0" baseline="0" noProof="0" dirty="0" err="1">
                <a:ln>
                  <a:noFill/>
                </a:ln>
                <a:solidFill>
                  <a:srgbClr val="FF0000"/>
                </a:solidFill>
                <a:effectLst/>
                <a:uLnTx/>
                <a:uFillTx/>
                <a:latin typeface="Sriracha"/>
                <a:ea typeface="+mn-ea"/>
                <a:cs typeface="+mn-cs"/>
              </a:rPr>
              <a:t>Tạm</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biệt</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mùa</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hè</a:t>
            </a:r>
            <a:endParaRPr kumimoji="0" lang="en-US" sz="3600" b="0" i="0" u="none" strike="noStrike" kern="1200" cap="none" spc="-133" normalizeH="0" baseline="0" noProof="0" dirty="0">
              <a:ln>
                <a:noFill/>
              </a:ln>
              <a:solidFill>
                <a:srgbClr val="FF0000"/>
              </a:solidFill>
              <a:effectLst/>
              <a:uLnTx/>
              <a:uFillTx/>
              <a:latin typeface="Sriracha"/>
              <a:ea typeface="+mn-ea"/>
              <a:cs typeface="+mn-cs"/>
            </a:endParaRPr>
          </a:p>
        </p:txBody>
      </p:sp>
      <p:sp>
        <p:nvSpPr>
          <p:cNvPr id="3" name="Rectangle 2"/>
          <p:cNvSpPr/>
          <p:nvPr/>
        </p:nvSpPr>
        <p:spPr>
          <a:xfrm>
            <a:off x="560295" y="1318022"/>
            <a:ext cx="11500682" cy="5539978"/>
          </a:xfrm>
          <a:prstGeom prst="rect">
            <a:avLst/>
          </a:prstGeom>
          <a:solidFill>
            <a:schemeClr val="accent5">
              <a:lumMod val="20000"/>
              <a:lumOff val="80000"/>
            </a:schemeClr>
          </a:solidFill>
          <a:ln>
            <a:noFill/>
          </a:ln>
          <a:effectLst/>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1">
                    <a:lumMod val="50000"/>
                  </a:schemeClr>
                </a:solidFill>
                <a:effectLst/>
                <a:uLnTx/>
                <a:uFillTx/>
                <a:latin typeface="Nunito Black" pitchFamily="2" charset="0"/>
              </a:rPr>
              <a:t>	</a:t>
            </a:r>
            <a:r>
              <a:rPr kumimoji="0" lang="vi-VN" sz="2200" b="0" i="0" u="none" strike="noStrike" kern="1200" cap="none" spc="0" normalizeH="0" baseline="0" noProof="0" dirty="0">
                <a:ln>
                  <a:noFill/>
                </a:ln>
                <a:solidFill>
                  <a:schemeClr val="accent1">
                    <a:lumMod val="50000"/>
                  </a:schemeClr>
                </a:solidFill>
                <a:effectLst/>
                <a:uLnTx/>
                <a:uFillTx/>
                <a:latin typeface="Nunito Black" pitchFamily="2"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accent1">
                    <a:lumMod val="50000"/>
                  </a:schemeClr>
                </a:solidFill>
                <a:effectLst/>
                <a:uLnTx/>
                <a:uFillTx/>
                <a:latin typeface="Nunito Black" pitchFamily="2" charset="0"/>
              </a:rPr>
              <a:t>	</a:t>
            </a:r>
            <a:r>
              <a:rPr kumimoji="0" lang="vi-VN" sz="2200" b="0" i="0" u="none" strike="noStrike" kern="1200" cap="none" spc="0" normalizeH="0" baseline="0" noProof="0" dirty="0">
                <a:ln>
                  <a:noFill/>
                </a:ln>
                <a:solidFill>
                  <a:schemeClr val="accent1">
                    <a:lumMod val="50000"/>
                  </a:schemeClr>
                </a:solidFill>
                <a:effectLst/>
                <a:uLnTx/>
                <a:uFillTx/>
                <a:latin typeface="Nunito Black" pitchFamily="2" charset="0"/>
              </a:rPr>
              <a:t>Mùa hè của Diệu đơn giản lắm. Chiều nào Diệu cũng theo mẹ đi các vườn thu hái quả, Hết chôm chôm lại đến bơ, sầu riêng,… Được đến nhiều mảnh vườn với vô vàn trái cây khác nhau thật là thích!</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accent1">
                    <a:lumMod val="50000"/>
                  </a:schemeClr>
                </a:solidFill>
                <a:effectLst/>
                <a:uLnTx/>
                <a:uFillTx/>
                <a:latin typeface="Nunito Black" pitchFamily="2" charset="0"/>
              </a:rPr>
              <a:t>	</a:t>
            </a:r>
            <a:r>
              <a:rPr kumimoji="0" lang="vi-VN" sz="2200" b="0" i="0" u="none" strike="noStrike" kern="1200" cap="none" spc="0" normalizeH="0" baseline="0" noProof="0" dirty="0">
                <a:ln>
                  <a:noFill/>
                </a:ln>
                <a:solidFill>
                  <a:schemeClr val="accent1">
                    <a:lumMod val="50000"/>
                  </a:schemeClr>
                </a:solidFill>
                <a:effectLst/>
                <a:uLnTx/>
                <a:uFillTx/>
                <a:latin typeface="Nunito Black" pitchFamily="2"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accent1">
                    <a:lumMod val="50000"/>
                  </a:schemeClr>
                </a:solidFill>
                <a:effectLst/>
                <a:uLnTx/>
                <a:uFillTx/>
                <a:latin typeface="Nunito Black" pitchFamily="2" charset="0"/>
              </a:rPr>
              <a:t>	</a:t>
            </a:r>
            <a:r>
              <a:rPr kumimoji="0" lang="vi-VN" sz="2200" b="0" i="0" u="none" strike="noStrike" kern="1200" cap="none" spc="0" normalizeH="0" baseline="0" noProof="0" dirty="0">
                <a:ln>
                  <a:noFill/>
                </a:ln>
                <a:solidFill>
                  <a:schemeClr val="accent1">
                    <a:lumMod val="50000"/>
                  </a:schemeClr>
                </a:solidFill>
                <a:effectLst/>
                <a:uLnTx/>
                <a:uFillTx/>
                <a:latin typeface="Nunito Black" pitchFamily="2"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accent1">
                    <a:lumMod val="50000"/>
                  </a:schemeClr>
                </a:solidFill>
                <a:effectLst/>
                <a:uLnTx/>
                <a:uFillTx/>
                <a:latin typeface="Nunito Black" pitchFamily="2" charset="0"/>
              </a:rPr>
              <a:t>	</a:t>
            </a:r>
            <a:r>
              <a:rPr kumimoji="0" lang="vi-VN" sz="2200" b="0" i="0" u="none" strike="noStrike" kern="1200" cap="none" spc="0" normalizeH="0" baseline="0" noProof="0" dirty="0">
                <a:ln>
                  <a:noFill/>
                </a:ln>
                <a:solidFill>
                  <a:schemeClr val="accent1">
                    <a:lumMod val="50000"/>
                  </a:schemeClr>
                </a:solidFill>
                <a:effectLst/>
                <a:uLnTx/>
                <a:uFillTx/>
                <a:latin typeface="Nunito Black" pitchFamily="2" charset="0"/>
              </a:rPr>
              <a:t>Tạm biệt mùa hè, mai Diệu sẽ bước vào năm học mới…</a:t>
            </a:r>
          </a:p>
          <a:p>
            <a:pPr marL="0" marR="0" lvl="0" indent="0" algn="r" defTabSz="609539"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chemeClr val="accent1">
                    <a:lumMod val="50000"/>
                  </a:schemeClr>
                </a:solidFill>
                <a:effectLst/>
                <a:uLnTx/>
                <a:uFillTx/>
                <a:latin typeface="Nunito Black" pitchFamily="2" charset="0"/>
              </a:rPr>
              <a:t>(Theo Vũ Thị Huyền Trang)</a:t>
            </a:r>
          </a:p>
        </p:txBody>
      </p:sp>
      <p:sp>
        <p:nvSpPr>
          <p:cNvPr id="6" name="TextBox 5">
            <a:extLst>
              <a:ext uri="{FF2B5EF4-FFF2-40B4-BE49-F238E27FC236}">
                <a16:creationId xmlns:a16="http://schemas.microsoft.com/office/drawing/2014/main" id="{874923DD-2CD3-2D7E-2162-E433FE8F2CFE}"/>
              </a:ext>
            </a:extLst>
          </p:cNvPr>
          <p:cNvSpPr txBox="1"/>
          <p:nvPr/>
        </p:nvSpPr>
        <p:spPr>
          <a:xfrm>
            <a:off x="1038872" y="223197"/>
            <a:ext cx="5514327"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theo</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nhóm</a:t>
            </a:r>
            <a:endParaRPr lang="en-US" sz="32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2177906735"/>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9" name="TextBox 29">
            <a:extLst>
              <a:ext uri="{FF2B5EF4-FFF2-40B4-BE49-F238E27FC236}">
                <a16:creationId xmlns:a16="http://schemas.microsoft.com/office/drawing/2014/main" id="{F9AC805C-20B9-D478-A468-ED6319489366}"/>
              </a:ext>
            </a:extLst>
          </p:cNvPr>
          <p:cNvSpPr txBox="1"/>
          <p:nvPr/>
        </p:nvSpPr>
        <p:spPr>
          <a:xfrm>
            <a:off x="3733800" y="325823"/>
            <a:ext cx="4419600" cy="754053"/>
          </a:xfrm>
          <a:prstGeom prst="rect">
            <a:avLst/>
          </a:prstGeom>
        </p:spPr>
        <p:txBody>
          <a:bodyPr wrap="square" lIns="0" tIns="0" rIns="0" bIns="0" rtlCol="0" anchor="t">
            <a:spAutoFit/>
          </a:bodyPr>
          <a:lstStyle/>
          <a:p>
            <a:pPr marL="0" marR="0" lvl="0" indent="0" algn="ctr" defTabSz="609539" rtl="0" eaLnBrk="1" fontAlgn="auto" latinLnBrk="0" hangingPunct="1">
              <a:lnSpc>
                <a:spcPts val="6400"/>
              </a:lnSpc>
              <a:spcBef>
                <a:spcPct val="0"/>
              </a:spcBef>
              <a:spcAft>
                <a:spcPts val="0"/>
              </a:spcAft>
              <a:buClrTx/>
              <a:buSzTx/>
              <a:buFontTx/>
              <a:buNone/>
              <a:tabLst/>
              <a:defRPr/>
            </a:pPr>
            <a:r>
              <a:rPr kumimoji="0" lang="en-US" sz="3600" b="0" i="0" u="none" strike="noStrike" kern="1200" cap="none" spc="-133" normalizeH="0" baseline="0" noProof="0" dirty="0" err="1">
                <a:ln>
                  <a:noFill/>
                </a:ln>
                <a:solidFill>
                  <a:srgbClr val="FF0000"/>
                </a:solidFill>
                <a:effectLst/>
                <a:uLnTx/>
                <a:uFillTx/>
                <a:latin typeface="Sriracha"/>
                <a:ea typeface="+mn-ea"/>
                <a:cs typeface="+mn-cs"/>
              </a:rPr>
              <a:t>Tạm</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biệt</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mùa</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hè</a:t>
            </a:r>
            <a:endParaRPr kumimoji="0" lang="en-US" sz="3600" b="0" i="0" u="none" strike="noStrike" kern="1200" cap="none" spc="-133" normalizeH="0" baseline="0" noProof="0" dirty="0">
              <a:ln>
                <a:noFill/>
              </a:ln>
              <a:solidFill>
                <a:srgbClr val="FF0000"/>
              </a:solidFill>
              <a:effectLst/>
              <a:uLnTx/>
              <a:uFillTx/>
              <a:latin typeface="Sriracha"/>
              <a:ea typeface="+mn-ea"/>
              <a:cs typeface="+mn-cs"/>
            </a:endParaRPr>
          </a:p>
        </p:txBody>
      </p:sp>
      <p:sp>
        <p:nvSpPr>
          <p:cNvPr id="3" name="Rectangle 2"/>
          <p:cNvSpPr/>
          <p:nvPr/>
        </p:nvSpPr>
        <p:spPr>
          <a:xfrm>
            <a:off x="443236" y="1079876"/>
            <a:ext cx="11305527" cy="5539978"/>
          </a:xfrm>
          <a:prstGeom prst="rect">
            <a:avLst/>
          </a:prstGeom>
          <a:solidFill>
            <a:schemeClr val="accent6">
              <a:lumMod val="20000"/>
              <a:lumOff val="80000"/>
            </a:schemeClr>
          </a:solidFill>
          <a:ln>
            <a:noFill/>
          </a:ln>
          <a:effectLst/>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rPr>
              <a:t>	</a:t>
            </a:r>
            <a:r>
              <a:rPr kumimoji="0" lang="vi-VN" sz="2200" b="0" i="0" u="none" strike="noStrike" kern="1200" cap="none" spc="0" normalizeH="0" baseline="0" noProof="0" dirty="0">
                <a:ln>
                  <a:noFill/>
                </a:ln>
                <a:solidFill>
                  <a:srgbClr val="002060"/>
                </a:solidFill>
                <a:effectLst/>
                <a:uLnTx/>
                <a:uFillTx/>
                <a:latin typeface="Nunito Black" pitchFamily="2"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rPr>
              <a:t>	</a:t>
            </a:r>
            <a:r>
              <a:rPr kumimoji="0" lang="vi-VN" sz="2200" b="0" i="0" u="none" strike="noStrike" kern="1200" cap="none" spc="0" normalizeH="0" baseline="0" noProof="0" dirty="0">
                <a:ln>
                  <a:noFill/>
                </a:ln>
                <a:solidFill>
                  <a:srgbClr val="002060"/>
                </a:solidFill>
                <a:effectLst/>
                <a:uLnTx/>
                <a:uFillTx/>
                <a:latin typeface="Nunito Black" pitchFamily="2" charset="0"/>
              </a:rPr>
              <a:t>Mùa hè của Diệu đơn giản lắm. Chiều nào Diệu cũng theo mẹ đi các vườn thu hái quả, Hết chôm chôm lại đến bơ, sầu riêng,… Được đến nhiều mảnh vườn với vô vàn trái cây khác nhau thật là thích!</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rPr>
              <a:t>	</a:t>
            </a:r>
            <a:r>
              <a:rPr kumimoji="0" lang="vi-VN" sz="2200" b="0" i="0" u="none" strike="noStrike" kern="1200" cap="none" spc="0" normalizeH="0" baseline="0" noProof="0" dirty="0">
                <a:ln>
                  <a:noFill/>
                </a:ln>
                <a:solidFill>
                  <a:srgbClr val="002060"/>
                </a:solidFill>
                <a:effectLst/>
                <a:uLnTx/>
                <a:uFillTx/>
                <a:latin typeface="Nunito Black" pitchFamily="2"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rPr>
              <a:t>	</a:t>
            </a:r>
            <a:r>
              <a:rPr kumimoji="0" lang="vi-VN" sz="2200" b="0" i="0" u="none" strike="noStrike" kern="1200" cap="none" spc="0" normalizeH="0" baseline="0" noProof="0" dirty="0">
                <a:ln>
                  <a:noFill/>
                </a:ln>
                <a:solidFill>
                  <a:srgbClr val="002060"/>
                </a:solidFill>
                <a:effectLst/>
                <a:uLnTx/>
                <a:uFillTx/>
                <a:latin typeface="Nunito Black" pitchFamily="2"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rPr>
              <a:t>	</a:t>
            </a:r>
            <a:r>
              <a:rPr kumimoji="0" lang="vi-VN" sz="2200" b="0" i="0" u="none" strike="noStrike" kern="1200" cap="none" spc="0" normalizeH="0" baseline="0" noProof="0" dirty="0">
                <a:ln>
                  <a:noFill/>
                </a:ln>
                <a:solidFill>
                  <a:srgbClr val="002060"/>
                </a:solidFill>
                <a:effectLst/>
                <a:uLnTx/>
                <a:uFillTx/>
                <a:latin typeface="Nunito Black" pitchFamily="2" charset="0"/>
              </a:rPr>
              <a:t>Tạm biệt mùa hè, mai Diệu sẽ bước vào năm học mới…</a:t>
            </a:r>
          </a:p>
          <a:p>
            <a:pPr marL="0" marR="0" lvl="0" indent="0" algn="r" defTabSz="609539"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Nunito Black" pitchFamily="2" charset="0"/>
              </a:rPr>
              <a:t>(Theo Vũ Thị Huyền Trang)</a:t>
            </a:r>
          </a:p>
        </p:txBody>
      </p:sp>
      <p:sp>
        <p:nvSpPr>
          <p:cNvPr id="6" name="TextBox 5">
            <a:extLst>
              <a:ext uri="{FF2B5EF4-FFF2-40B4-BE49-F238E27FC236}">
                <a16:creationId xmlns:a16="http://schemas.microsoft.com/office/drawing/2014/main" id="{874923DD-2CD3-2D7E-2162-E433FE8F2CFE}"/>
              </a:ext>
            </a:extLst>
          </p:cNvPr>
          <p:cNvSpPr txBox="1"/>
          <p:nvPr/>
        </p:nvSpPr>
        <p:spPr>
          <a:xfrm>
            <a:off x="1049098" y="315830"/>
            <a:ext cx="3065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toàn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bài</a:t>
            </a:r>
            <a:endParaRPr lang="en-US" sz="32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541526371"/>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6" name="TextBox 5">
            <a:extLst>
              <a:ext uri="{FF2B5EF4-FFF2-40B4-BE49-F238E27FC236}">
                <a16:creationId xmlns:a16="http://schemas.microsoft.com/office/drawing/2014/main" id="{874923DD-2CD3-2D7E-2162-E433FE8F2CFE}"/>
              </a:ext>
            </a:extLst>
          </p:cNvPr>
          <p:cNvSpPr txBox="1"/>
          <p:nvPr/>
        </p:nvSpPr>
        <p:spPr>
          <a:xfrm>
            <a:off x="-685800" y="1657793"/>
            <a:ext cx="6679900" cy="646986"/>
          </a:xfrm>
          <a:prstGeom prst="roundRect">
            <a:avLst/>
          </a:prstGeom>
          <a:noFill/>
          <a:ln w="28575">
            <a:noFill/>
            <a:prstDash val="sysDash"/>
          </a:ln>
        </p:spPr>
        <p:txBody>
          <a:bodyPr wrap="square">
            <a:spAutoFit/>
          </a:bodyPr>
          <a:lstStyle/>
          <a:p>
            <a:pPr algn="ctr">
              <a:defRPr/>
            </a:pPr>
            <a:r>
              <a:rPr kumimoji="0" lang="en-US" sz="3200" b="1" i="0" u="none" strike="noStrike" kern="1200" cap="none" spc="0" normalizeH="0" baseline="0" noProof="0" err="1">
                <a:ln>
                  <a:noFill/>
                </a:ln>
                <a:solidFill>
                  <a:srgbClr val="FF0000"/>
                </a:solidFill>
                <a:effectLst/>
                <a:uLnTx/>
                <a:uFillTx/>
                <a:latin typeface="Nunito Black" pitchFamily="2" charset="0"/>
                <a:cs typeface="Baloo 2 SemiBold" pitchFamily="2" charset="0"/>
              </a:rPr>
              <a:t>Kì</a:t>
            </a:r>
            <a:r>
              <a:rPr kumimoji="0" lang="en-US" sz="3200" b="1" i="0" u="none" strike="noStrike" kern="1200" cap="none" spc="0" normalizeH="0" noProof="0">
                <a:ln>
                  <a:noFill/>
                </a:ln>
                <a:solidFill>
                  <a:srgbClr val="FF0000"/>
                </a:solidFill>
                <a:effectLst/>
                <a:uLnTx/>
                <a:uFillTx/>
                <a:latin typeface="Nunito Black" pitchFamily="2" charset="0"/>
                <a:cs typeface="Baloo 2 SemiBold" pitchFamily="2" charset="0"/>
              </a:rPr>
              <a:t> thú: </a:t>
            </a:r>
            <a:r>
              <a:rPr lang="vi-VN" sz="3200" b="1">
                <a:solidFill>
                  <a:srgbClr val="FF0000"/>
                </a:solidFill>
                <a:latin typeface="Nunito Black" pitchFamily="2" charset="0"/>
              </a:rPr>
              <a:t>đặc biệt thú vị</a:t>
            </a:r>
          </a:p>
        </p:txBody>
      </p:sp>
      <p:sp>
        <p:nvSpPr>
          <p:cNvPr id="7" name="TextBox 6">
            <a:extLst>
              <a:ext uri="{FF2B5EF4-FFF2-40B4-BE49-F238E27FC236}">
                <a16:creationId xmlns:a16="http://schemas.microsoft.com/office/drawing/2014/main" id="{31CD8366-6099-09EB-BC77-037F0CEFC165}"/>
              </a:ext>
            </a:extLst>
          </p:cNvPr>
          <p:cNvSpPr txBox="1"/>
          <p:nvPr/>
        </p:nvSpPr>
        <p:spPr>
          <a:xfrm>
            <a:off x="109395" y="2550380"/>
            <a:ext cx="9956500" cy="715089"/>
          </a:xfrm>
          <a:prstGeom prst="roundRect">
            <a:avLst/>
          </a:prstGeom>
          <a:noFill/>
          <a:ln w="28575">
            <a:noFill/>
            <a:prstDash val="sysDash"/>
          </a:ln>
        </p:spPr>
        <p:txBody>
          <a:bodyPr wrap="square">
            <a:spAutoFit/>
          </a:bodyPr>
          <a:lstStyle/>
          <a:p>
            <a:pPr algn="ctr">
              <a:defRPr/>
            </a:pPr>
            <a:r>
              <a:rPr kumimoji="0" lang="en-US" sz="3600" b="0" i="0" u="none" strike="noStrike" kern="1200" cap="none" spc="0" normalizeH="0" baseline="0" noProof="0" err="1">
                <a:ln>
                  <a:noFill/>
                </a:ln>
                <a:solidFill>
                  <a:srgbClr val="002060"/>
                </a:solidFill>
                <a:effectLst/>
                <a:uLnTx/>
                <a:uFillTx/>
                <a:latin typeface="Nunito Black" pitchFamily="2" charset="0"/>
                <a:cs typeface="Baloo 2 SemiBold" pitchFamily="2" charset="0"/>
              </a:rPr>
              <a:t>Tỉ</a:t>
            </a:r>
            <a:r>
              <a:rPr kumimoji="0" lang="en-US" sz="3600" b="0" i="0" u="none" strike="noStrike" kern="1200" cap="none" spc="0" normalizeH="0" baseline="0" noProof="0">
                <a:ln>
                  <a:noFill/>
                </a:ln>
                <a:solidFill>
                  <a:srgbClr val="002060"/>
                </a:solidFill>
                <a:effectLst/>
                <a:uLnTx/>
                <a:uFillTx/>
                <a:latin typeface="Nunito Black" pitchFamily="2" charset="0"/>
                <a:cs typeface="Baloo 2 SemiBold" pitchFamily="2" charset="0"/>
              </a:rPr>
              <a:t> tê</a:t>
            </a:r>
            <a:r>
              <a:rPr kumimoji="0" lang="en-US" sz="3200" b="0" i="0" u="none" strike="noStrike" kern="1200" cap="none" spc="0" normalizeH="0" baseline="0" noProof="0">
                <a:ln>
                  <a:noFill/>
                </a:ln>
                <a:solidFill>
                  <a:srgbClr val="002060"/>
                </a:solidFill>
                <a:effectLst/>
                <a:uLnTx/>
                <a:uFillTx/>
                <a:latin typeface="Nunito Black" pitchFamily="2" charset="0"/>
                <a:cs typeface="Baloo 2 SemiBold" pitchFamily="2" charset="0"/>
              </a:rPr>
              <a:t>: </a:t>
            </a:r>
            <a:r>
              <a:rPr lang="vi-VN" sz="3200">
                <a:solidFill>
                  <a:srgbClr val="002060"/>
                </a:solidFill>
                <a:latin typeface="Nunito Black" pitchFamily="2" charset="0"/>
              </a:rPr>
              <a:t>nói nhỏ với giọng thân mật như tâm tình</a:t>
            </a:r>
            <a:endParaRPr lang="vi-VN" sz="2800">
              <a:solidFill>
                <a:srgbClr val="002060"/>
              </a:solidFill>
              <a:latin typeface="Nunito Black" pitchFamily="2" charset="0"/>
            </a:endParaRPr>
          </a:p>
        </p:txBody>
      </p:sp>
      <p:sp>
        <p:nvSpPr>
          <p:cNvPr id="10" name="TextBox 9">
            <a:extLst>
              <a:ext uri="{FF2B5EF4-FFF2-40B4-BE49-F238E27FC236}">
                <a16:creationId xmlns:a16="http://schemas.microsoft.com/office/drawing/2014/main" id="{6E035349-06E2-6263-388B-3A094A78C4B5}"/>
              </a:ext>
            </a:extLst>
          </p:cNvPr>
          <p:cNvSpPr txBox="1"/>
          <p:nvPr/>
        </p:nvSpPr>
        <p:spPr>
          <a:xfrm>
            <a:off x="-1066800" y="3620214"/>
            <a:ext cx="8605825" cy="646986"/>
          </a:xfrm>
          <a:prstGeom prst="roundRect">
            <a:avLst/>
          </a:prstGeom>
          <a:noFill/>
          <a:ln w="28575">
            <a:noFill/>
            <a:prstDash val="sysDash"/>
          </a:ln>
        </p:spPr>
        <p:txBody>
          <a:bodyPr wrap="square">
            <a:spAutoFit/>
          </a:bodyPr>
          <a:lstStyle/>
          <a:p>
            <a:pPr algn="ctr">
              <a:defRPr/>
            </a:pPr>
            <a:r>
              <a:rPr kumimoji="0" lang="en-US" sz="3200" b="0" i="0" u="none" strike="noStrike" kern="1200" cap="none" spc="0" normalizeH="0" baseline="0" noProof="0" err="1">
                <a:ln>
                  <a:noFill/>
                </a:ln>
                <a:solidFill>
                  <a:srgbClr val="00B0F0"/>
                </a:solidFill>
                <a:effectLst/>
                <a:uLnTx/>
                <a:uFillTx/>
                <a:latin typeface="Nunito Black" pitchFamily="2" charset="0"/>
                <a:cs typeface="Baloo 2 SemiBold" pitchFamily="2" charset="0"/>
              </a:rPr>
              <a:t>Tảo</a:t>
            </a:r>
            <a:r>
              <a:rPr kumimoji="0" lang="en-US" sz="3200" b="0" i="0" u="none" strike="noStrike" kern="1200" cap="none" spc="0" normalizeH="0" baseline="0" noProof="0">
                <a:ln>
                  <a:noFill/>
                </a:ln>
                <a:solidFill>
                  <a:srgbClr val="00B0F0"/>
                </a:solidFill>
                <a:effectLst/>
                <a:uLnTx/>
                <a:uFillTx/>
                <a:latin typeface="Nunito Black" pitchFamily="2" charset="0"/>
                <a:cs typeface="Baloo 2 SemiBold" pitchFamily="2" charset="0"/>
              </a:rPr>
              <a:t> tần: </a:t>
            </a:r>
            <a:r>
              <a:rPr lang="vi-VN" sz="3200">
                <a:solidFill>
                  <a:srgbClr val="00B0F0"/>
                </a:solidFill>
                <a:latin typeface="Nunito Black" pitchFamily="2" charset="0"/>
              </a:rPr>
              <a:t>đảm đang, chịu khó</a:t>
            </a:r>
          </a:p>
        </p:txBody>
      </p:sp>
      <p:sp>
        <p:nvSpPr>
          <p:cNvPr id="9" name="TextBox 8">
            <a:extLst>
              <a:ext uri="{FF2B5EF4-FFF2-40B4-BE49-F238E27FC236}">
                <a16:creationId xmlns:a16="http://schemas.microsoft.com/office/drawing/2014/main" id="{874923DD-2CD3-2D7E-2162-E433FE8F2CFE}"/>
              </a:ext>
            </a:extLst>
          </p:cNvPr>
          <p:cNvSpPr txBox="1"/>
          <p:nvPr/>
        </p:nvSpPr>
        <p:spPr>
          <a:xfrm>
            <a:off x="1371600" y="396273"/>
            <a:ext cx="4191000"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rgbClr val="008000"/>
                </a:solidFill>
                <a:latin typeface="Nunito Black" pitchFamily="2" charset="0"/>
                <a:cs typeface="Baloo 2 SemiBold" pitchFamily="2" charset="0"/>
              </a:rPr>
              <a:t>Giải</a:t>
            </a:r>
            <a:r>
              <a:rPr lang="en-US" sz="3600" b="1" dirty="0">
                <a:solidFill>
                  <a:srgbClr val="008000"/>
                </a:solidFill>
                <a:latin typeface="Nunito Black" pitchFamily="2" charset="0"/>
                <a:cs typeface="Baloo 2 SemiBold" pitchFamily="2" charset="0"/>
              </a:rPr>
              <a:t> </a:t>
            </a:r>
            <a:r>
              <a:rPr lang="en-US" sz="3600" b="1" dirty="0" err="1">
                <a:solidFill>
                  <a:srgbClr val="008000"/>
                </a:solidFill>
                <a:latin typeface="Nunito Black" pitchFamily="2" charset="0"/>
                <a:cs typeface="Baloo 2 SemiBold" pitchFamily="2" charset="0"/>
              </a:rPr>
              <a:t>nghĩa</a:t>
            </a:r>
            <a:r>
              <a:rPr lang="en-US" sz="3600" b="1" dirty="0">
                <a:solidFill>
                  <a:srgbClr val="008000"/>
                </a:solidFill>
                <a:latin typeface="Nunito Black" pitchFamily="2" charset="0"/>
                <a:cs typeface="Baloo 2 SemiBold" pitchFamily="2" charset="0"/>
              </a:rPr>
              <a:t> </a:t>
            </a:r>
            <a:r>
              <a:rPr lang="en-US" sz="3600" b="1" dirty="0" err="1">
                <a:solidFill>
                  <a:srgbClr val="008000"/>
                </a:solidFill>
                <a:latin typeface="Nunito Black" pitchFamily="2" charset="0"/>
                <a:cs typeface="Baloo 2 SemiBold" pitchFamily="2" charset="0"/>
              </a:rPr>
              <a:t>từ</a:t>
            </a:r>
            <a:endParaRPr lang="en-US" sz="36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8381614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Trả</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lời</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câu</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hỏi</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12022342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83456C-C951-CDE7-BAE3-6278941DCDEE}"/>
              </a:ext>
            </a:extLst>
          </p:cNvPr>
          <p:cNvSpPr txBox="1"/>
          <p:nvPr/>
        </p:nvSpPr>
        <p:spPr>
          <a:xfrm>
            <a:off x="0" y="3617284"/>
            <a:ext cx="3409013" cy="1532334"/>
          </a:xfrm>
          <a:prstGeom prst="wedgeRoundRectCallout">
            <a:avLst>
              <a:gd name="adj1" fmla="val -26549"/>
              <a:gd name="adj2" fmla="val 68370"/>
              <a:gd name="adj3" fmla="val 16667"/>
            </a:avLst>
          </a:prstGeom>
          <a:solidFill>
            <a:schemeClr val="accent5">
              <a:lumMod val="20000"/>
              <a:lumOff val="80000"/>
            </a:schemeClr>
          </a:solidFill>
          <a:ln w="28575">
            <a:solidFill>
              <a:srgbClr val="00B050"/>
            </a:solidFill>
            <a:prstDash val="solid"/>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b="1" dirty="0" err="1">
                <a:latin typeface="Open Sans" panose="020B0606030504020204" pitchFamily="34" charset="0"/>
                <a:ea typeface="Open Sans" panose="020B0606030504020204" pitchFamily="34" charset="0"/>
                <a:cs typeface="Open Sans" panose="020B0606030504020204" pitchFamily="34" charset="0"/>
              </a:rPr>
              <a:t>Gợi</a:t>
            </a:r>
            <a:r>
              <a:rPr lang="en-US" sz="2800" b="1" dirty="0">
                <a:latin typeface="Open Sans" panose="020B0606030504020204" pitchFamily="34" charset="0"/>
                <a:ea typeface="Open Sans" panose="020B0606030504020204" pitchFamily="34" charset="0"/>
                <a:cs typeface="Open Sans" panose="020B0606030504020204" pitchFamily="34" charset="0"/>
              </a:rPr>
              <a:t> ý: </a:t>
            </a:r>
            <a:r>
              <a:rPr lang="en-US" sz="2800" dirty="0" err="1">
                <a:latin typeface="Nunito" pitchFamily="2" charset="0"/>
                <a:ea typeface="Open Sans" panose="020B0606030504020204" pitchFamily="34" charset="0"/>
                <a:cs typeface="Open Sans" panose="020B0606030504020204" pitchFamily="34" charset="0"/>
              </a:rPr>
              <a:t>Em</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hãy</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đọc</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đoạn</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văn</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thứ</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nhất</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để</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trả</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lời</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câu</a:t>
            </a:r>
            <a:r>
              <a:rPr lang="en-US" sz="2800" dirty="0">
                <a:latin typeface="Nunito" pitchFamily="2" charset="0"/>
                <a:ea typeface="Open Sans" panose="020B0606030504020204" pitchFamily="34" charset="0"/>
                <a:cs typeface="Open Sans" panose="020B0606030504020204" pitchFamily="34" charset="0"/>
              </a:rPr>
              <a:t> </a:t>
            </a:r>
            <a:r>
              <a:rPr lang="en-US" sz="2800" dirty="0" err="1">
                <a:latin typeface="Nunito" pitchFamily="2" charset="0"/>
                <a:ea typeface="Open Sans" panose="020B0606030504020204" pitchFamily="34" charset="0"/>
                <a:cs typeface="Open Sans" panose="020B0606030504020204" pitchFamily="34" charset="0"/>
              </a:rPr>
              <a:t>hỏi</a:t>
            </a:r>
            <a:r>
              <a:rPr lang="en-US" sz="2800" dirty="0">
                <a:latin typeface="Nunito" pitchFamily="2" charset="0"/>
                <a:ea typeface="Open Sans" panose="020B0606030504020204" pitchFamily="34" charset="0"/>
                <a:cs typeface="Open Sans" panose="020B0606030504020204" pitchFamily="34" charset="0"/>
              </a:rPr>
              <a:t>.</a:t>
            </a:r>
            <a:endParaRPr lang="en-US" sz="2800" b="1" dirty="0">
              <a:latin typeface="Nunito" pitchFamily="2" charset="0"/>
              <a:ea typeface="Open Sans" panose="020B0606030504020204" pitchFamily="34" charset="0"/>
              <a:cs typeface="Open Sans" panose="020B0606030504020204" pitchFamily="34" charset="0"/>
            </a:endParaRPr>
          </a:p>
        </p:txBody>
      </p:sp>
      <p:pic>
        <p:nvPicPr>
          <p:cNvPr id="21" name="Picture 20">
            <a:extLst>
              <a:ext uri="{FF2B5EF4-FFF2-40B4-BE49-F238E27FC236}">
                <a16:creationId xmlns:a16="http://schemas.microsoft.com/office/drawing/2014/main" id="{9D6D37C3-74AB-08F2-9B01-B89BFEB6AD03}"/>
              </a:ext>
            </a:extLst>
          </p:cNvPr>
          <p:cNvPicPr>
            <a:picLocks noChangeAspect="1"/>
          </p:cNvPicPr>
          <p:nvPr/>
        </p:nvPicPr>
        <p:blipFill rotWithShape="1">
          <a:blip r:embed="rId2"/>
          <a:srcRect t="14694" b="21814"/>
          <a:stretch/>
        </p:blipFill>
        <p:spPr>
          <a:xfrm>
            <a:off x="4997" y="109176"/>
            <a:ext cx="1002831" cy="838201"/>
          </a:xfrm>
          <a:prstGeom prst="rect">
            <a:avLst/>
          </a:prstGeom>
        </p:spPr>
      </p:pic>
      <p:sp>
        <p:nvSpPr>
          <p:cNvPr id="23" name="TextBox 22">
            <a:extLst>
              <a:ext uri="{FF2B5EF4-FFF2-40B4-BE49-F238E27FC236}">
                <a16:creationId xmlns:a16="http://schemas.microsoft.com/office/drawing/2014/main" id="{874923DD-2CD3-2D7E-2162-E433FE8F2CFE}"/>
              </a:ext>
            </a:extLst>
          </p:cNvPr>
          <p:cNvSpPr txBox="1"/>
          <p:nvPr/>
        </p:nvSpPr>
        <p:spPr>
          <a:xfrm>
            <a:off x="1110859" y="230556"/>
            <a:ext cx="9771302" cy="1191816"/>
          </a:xfrm>
          <a:prstGeom prst="roundRect">
            <a:avLst/>
          </a:prstGeom>
          <a:solidFill>
            <a:srgbClr val="FFFFCC"/>
          </a:solidFill>
          <a:ln w="28575">
            <a:solidFill>
              <a:srgbClr val="217875"/>
            </a:solidFill>
            <a:prstDash val="sysDash"/>
          </a:ln>
        </p:spPr>
        <p:txBody>
          <a:bodyPr wrap="square">
            <a:spAutoFit/>
          </a:bodyPr>
          <a:lstStyle/>
          <a:p>
            <a:r>
              <a:rPr lang="en-US" sz="32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3200" b="1" dirty="0">
                <a:solidFill>
                  <a:srgbClr val="008000"/>
                </a:solidFill>
                <a:latin typeface="Nunito Black" pitchFamily="2" charset="0"/>
                <a:ea typeface="Tahoma" panose="020B0604030504040204" pitchFamily="34" charset="0"/>
                <a:cs typeface="Tahoma" panose="020B0604030504040204" pitchFamily="34" charset="0"/>
              </a:rPr>
              <a:t> 1: V</a:t>
            </a:r>
            <a:r>
              <a:rPr lang="vi-VN" sz="3200" b="1" dirty="0">
                <a:solidFill>
                  <a:srgbClr val="008000"/>
                </a:solidFill>
                <a:latin typeface="Nunito Black" pitchFamily="2" charset="0"/>
                <a:ea typeface="Tahoma" panose="020B0604030504040204" pitchFamily="34" charset="0"/>
                <a:cs typeface="Tahoma" panose="020B0604030504040204" pitchFamily="34" charset="0"/>
              </a:rPr>
              <a:t>ì sao đêm trước ngày khai giảng, Diệu nằm mãi không ngủ được?</a:t>
            </a:r>
            <a:endParaRPr lang="en-US" sz="3200" b="1" dirty="0">
              <a:solidFill>
                <a:srgbClr val="008000"/>
              </a:solidFill>
              <a:latin typeface="Nunito Black" pitchFamily="2"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9BBCB193-1DCB-57AD-756C-8164F10969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892664"/>
            <a:ext cx="8382000" cy="49815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AF6F6FF-8DCE-77D3-8253-03EF5FDB2F23}"/>
              </a:ext>
            </a:extLst>
          </p:cNvPr>
          <p:cNvSpPr txBox="1"/>
          <p:nvPr/>
        </p:nvSpPr>
        <p:spPr>
          <a:xfrm>
            <a:off x="4570751" y="3044623"/>
            <a:ext cx="4420849" cy="2677656"/>
          </a:xfrm>
          <a:prstGeom prst="rect">
            <a:avLst/>
          </a:prstGeom>
          <a:noFill/>
        </p:spPr>
        <p:txBody>
          <a:bodyPr wrap="square">
            <a:spAutoFit/>
          </a:bodyPr>
          <a:lstStyle/>
          <a:p>
            <a:pPr algn="just"/>
            <a:r>
              <a:rPr lang="en-US" sz="2800">
                <a:solidFill>
                  <a:srgbClr val="002060"/>
                </a:solidFill>
                <a:latin typeface="Nunito Black" pitchFamily="2" charset="0"/>
                <a:ea typeface="Tahoma" panose="020B0604030504040204" pitchFamily="34" charset="0"/>
                <a:cs typeface="Tahoma" panose="020B0604030504040204" pitchFamily="34" charset="0"/>
              </a:rPr>
              <a:t>	</a:t>
            </a:r>
            <a:r>
              <a:rPr lang="vi-VN" sz="2800">
                <a:solidFill>
                  <a:srgbClr val="002060"/>
                </a:solidFill>
                <a:latin typeface="Nunito Black" pitchFamily="2" charset="0"/>
                <a:ea typeface="Tahoma" panose="020B0604030504040204" pitchFamily="34" charset="0"/>
                <a:cs typeface="Tahoma" panose="020B0604030504040204" pitchFamily="34" charset="0"/>
              </a:rPr>
              <a:t>Đêm trước ngày khai giảng, Diệu nằm mãi không ngủ được vì háo hức chờ ngày mai đến lớp để nghe những câu chuyện vui của các bạn</a:t>
            </a:r>
            <a:endParaRPr lang="en-US" sz="2800">
              <a:solidFill>
                <a:srgbClr val="002060"/>
              </a:solidFill>
            </a:endParaRPr>
          </a:p>
        </p:txBody>
      </p:sp>
    </p:spTree>
    <p:extLst>
      <p:ext uri="{BB962C8B-B14F-4D97-AF65-F5344CB8AC3E}">
        <p14:creationId xmlns:p14="http://schemas.microsoft.com/office/powerpoint/2010/main" val="36295255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D6D37C3-74AB-08F2-9B01-B89BFEB6AD03}"/>
              </a:ext>
            </a:extLst>
          </p:cNvPr>
          <p:cNvPicPr>
            <a:picLocks noChangeAspect="1"/>
          </p:cNvPicPr>
          <p:nvPr/>
        </p:nvPicPr>
        <p:blipFill rotWithShape="1">
          <a:blip r:embed="rId2"/>
          <a:srcRect t="14694" b="21814"/>
          <a:stretch/>
        </p:blipFill>
        <p:spPr>
          <a:xfrm>
            <a:off x="4997" y="109176"/>
            <a:ext cx="1002831" cy="838201"/>
          </a:xfrm>
          <a:prstGeom prst="rect">
            <a:avLst/>
          </a:prstGeom>
        </p:spPr>
      </p:pic>
      <p:sp>
        <p:nvSpPr>
          <p:cNvPr id="14" name="Cloud 13">
            <a:extLst>
              <a:ext uri="{FF2B5EF4-FFF2-40B4-BE49-F238E27FC236}">
                <a16:creationId xmlns:a16="http://schemas.microsoft.com/office/drawing/2014/main" id="{9983C60C-E901-DAA5-AC1C-ABD9B76BCFAC}"/>
              </a:ext>
            </a:extLst>
          </p:cNvPr>
          <p:cNvSpPr/>
          <p:nvPr/>
        </p:nvSpPr>
        <p:spPr>
          <a:xfrm>
            <a:off x="8937480" y="2893912"/>
            <a:ext cx="3124200" cy="1828800"/>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2800" b="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Hoạt</a:t>
            </a:r>
            <a:r>
              <a:rPr lang="en-US" sz="2800" b="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động</a:t>
            </a:r>
            <a:r>
              <a:rPr lang="en-US" sz="2800" b="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2800" b="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nhóm</a:t>
            </a:r>
            <a:endParaRPr lang="en-US" sz="24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874923DD-2CD3-2D7E-2162-E433FE8F2CFE}"/>
              </a:ext>
            </a:extLst>
          </p:cNvPr>
          <p:cNvSpPr txBox="1"/>
          <p:nvPr/>
        </p:nvSpPr>
        <p:spPr>
          <a:xfrm>
            <a:off x="1160134" y="480613"/>
            <a:ext cx="8517265" cy="646986"/>
          </a:xfrm>
          <a:prstGeom prst="roundRect">
            <a:avLst/>
          </a:prstGeom>
          <a:solidFill>
            <a:srgbClr val="FFFFCC"/>
          </a:solidFill>
          <a:ln w="28575">
            <a:solidFill>
              <a:srgbClr val="217875"/>
            </a:solidFill>
            <a:prstDash val="sysDash"/>
          </a:ln>
        </p:spPr>
        <p:txBody>
          <a:bodyPr wrap="square">
            <a:spAutoFit/>
          </a:bodyPr>
          <a:lstStyle/>
          <a:p>
            <a:pPr lvl="0"/>
            <a:r>
              <a:rPr lang="en-US" sz="32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3200" b="1" dirty="0">
                <a:solidFill>
                  <a:srgbClr val="008000"/>
                </a:solidFill>
                <a:latin typeface="Nunito Black" pitchFamily="2" charset="0"/>
                <a:ea typeface="Tahoma" panose="020B0604030504040204" pitchFamily="34" charset="0"/>
                <a:cs typeface="Tahoma" panose="020B0604030504040204" pitchFamily="34" charset="0"/>
              </a:rPr>
              <a:t> 2: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Mùa</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hè</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Diệu</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đã</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làm</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những</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gì</a:t>
            </a:r>
            <a:r>
              <a:rPr lang="en-US" sz="3200" b="1" dirty="0">
                <a:solidFill>
                  <a:srgbClr val="008000"/>
                </a:solidFill>
                <a:latin typeface="Nunito Black" pitchFamily="2" charset="0"/>
                <a:ea typeface="Tahoma" panose="020B0604030504040204" pitchFamily="34" charset="0"/>
                <a:cs typeface="Tahoma" panose="020B0604030504040204" pitchFamily="34" charset="0"/>
              </a:rPr>
              <a:t>?</a:t>
            </a:r>
            <a:endParaRPr lang="en-US" sz="3200" dirty="0">
              <a:solidFill>
                <a:srgbClr val="008000"/>
              </a:solidFill>
              <a:latin typeface="Nunito Black" pitchFamily="2" charset="0"/>
              <a:ea typeface="Tahoma" panose="020B0604030504040204" pitchFamily="34" charset="0"/>
              <a:cs typeface="Tahoma" panose="020B0604030504040204" pitchFamily="34" charset="0"/>
            </a:endParaRPr>
          </a:p>
        </p:txBody>
      </p:sp>
      <p:sp>
        <p:nvSpPr>
          <p:cNvPr id="3" name="Rectangle: Folded Corner 2">
            <a:extLst>
              <a:ext uri="{FF2B5EF4-FFF2-40B4-BE49-F238E27FC236}">
                <a16:creationId xmlns:a16="http://schemas.microsoft.com/office/drawing/2014/main" id="{EADE570F-66F8-A1ED-1E72-DBFEEAC73986}"/>
              </a:ext>
            </a:extLst>
          </p:cNvPr>
          <p:cNvSpPr/>
          <p:nvPr/>
        </p:nvSpPr>
        <p:spPr>
          <a:xfrm>
            <a:off x="1007828" y="1568018"/>
            <a:ext cx="2040172" cy="1409897"/>
          </a:xfrm>
          <a:custGeom>
            <a:avLst/>
            <a:gdLst>
              <a:gd name="connsiteX0" fmla="*/ 0 w 2040172"/>
              <a:gd name="connsiteY0" fmla="*/ 0 h 1409897"/>
              <a:gd name="connsiteX1" fmla="*/ 2040172 w 2040172"/>
              <a:gd name="connsiteY1" fmla="*/ 0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6" fmla="*/ 2040172 w 2040172"/>
              <a:gd name="connsiteY6" fmla="*/ 0 h 1409897"/>
              <a:gd name="connsiteX7" fmla="*/ 2040172 w 2040172"/>
              <a:gd name="connsiteY7" fmla="*/ 1174909 h 140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172" h="1409897" stroke="0" extrusionOk="0">
                <a:moveTo>
                  <a:pt x="0" y="0"/>
                </a:moveTo>
                <a:cubicBezTo>
                  <a:pt x="561646" y="-69071"/>
                  <a:pt x="1286432" y="163864"/>
                  <a:pt x="2040172" y="0"/>
                </a:cubicBezTo>
                <a:cubicBezTo>
                  <a:pt x="2137637" y="397769"/>
                  <a:pt x="2078311" y="656451"/>
                  <a:pt x="2040172" y="1174909"/>
                </a:cubicBezTo>
                <a:cubicBezTo>
                  <a:pt x="1987442" y="1189056"/>
                  <a:pt x="1904945" y="1305930"/>
                  <a:pt x="1805184" y="1409897"/>
                </a:cubicBezTo>
                <a:cubicBezTo>
                  <a:pt x="1588265" y="1465959"/>
                  <a:pt x="399601" y="1340507"/>
                  <a:pt x="0" y="1409897"/>
                </a:cubicBezTo>
                <a:cubicBezTo>
                  <a:pt x="52570" y="1192093"/>
                  <a:pt x="-71004" y="231684"/>
                  <a:pt x="0" y="0"/>
                </a:cubicBezTo>
                <a:close/>
              </a:path>
              <a:path w="2040172" h="1409897" fill="darkenLess" stroke="0" extrusionOk="0">
                <a:moveTo>
                  <a:pt x="1805184" y="1409897"/>
                </a:moveTo>
                <a:cubicBezTo>
                  <a:pt x="1816409" y="1353674"/>
                  <a:pt x="1829892" y="1240078"/>
                  <a:pt x="1852182" y="1221907"/>
                </a:cubicBezTo>
                <a:cubicBezTo>
                  <a:pt x="1918138" y="1217222"/>
                  <a:pt x="1949776" y="1196396"/>
                  <a:pt x="2040172" y="1174909"/>
                </a:cubicBezTo>
                <a:cubicBezTo>
                  <a:pt x="1948728" y="1227643"/>
                  <a:pt x="1825026" y="1376338"/>
                  <a:pt x="1805184" y="1409897"/>
                </a:cubicBezTo>
                <a:close/>
              </a:path>
              <a:path w="2040172" h="1409897" fill="none" extrusionOk="0">
                <a:moveTo>
                  <a:pt x="1805184" y="1409897"/>
                </a:moveTo>
                <a:cubicBezTo>
                  <a:pt x="1810252" y="1365027"/>
                  <a:pt x="1833068" y="1275474"/>
                  <a:pt x="1852182" y="1221907"/>
                </a:cubicBezTo>
                <a:cubicBezTo>
                  <a:pt x="1886877" y="1200441"/>
                  <a:pt x="1962336" y="1206240"/>
                  <a:pt x="2040172" y="1174909"/>
                </a:cubicBezTo>
                <a:cubicBezTo>
                  <a:pt x="1936426" y="1301677"/>
                  <a:pt x="1910872" y="1288332"/>
                  <a:pt x="1805184" y="1409897"/>
                </a:cubicBezTo>
                <a:cubicBezTo>
                  <a:pt x="1203575" y="1525983"/>
                  <a:pt x="642094" y="1316829"/>
                  <a:pt x="0" y="1409897"/>
                </a:cubicBezTo>
                <a:cubicBezTo>
                  <a:pt x="64106" y="865305"/>
                  <a:pt x="-101819" y="653479"/>
                  <a:pt x="0" y="0"/>
                </a:cubicBezTo>
                <a:cubicBezTo>
                  <a:pt x="540190" y="-23628"/>
                  <a:pt x="1183609" y="-78274"/>
                  <a:pt x="2040172" y="0"/>
                </a:cubicBezTo>
                <a:cubicBezTo>
                  <a:pt x="2031008" y="261663"/>
                  <a:pt x="1986159" y="633119"/>
                  <a:pt x="2040172" y="1174909"/>
                </a:cubicBezTo>
              </a:path>
              <a:path w="2040172" h="1409897" fill="none" stroke="0" extrusionOk="0">
                <a:moveTo>
                  <a:pt x="1805184" y="1409897"/>
                </a:moveTo>
                <a:cubicBezTo>
                  <a:pt x="1818504" y="1342537"/>
                  <a:pt x="1823247" y="1300426"/>
                  <a:pt x="1852182" y="1221907"/>
                </a:cubicBezTo>
                <a:cubicBezTo>
                  <a:pt x="1941215" y="1209488"/>
                  <a:pt x="1967574" y="1182532"/>
                  <a:pt x="2040172" y="1174909"/>
                </a:cubicBezTo>
                <a:cubicBezTo>
                  <a:pt x="1994767" y="1205199"/>
                  <a:pt x="1888399" y="1302844"/>
                  <a:pt x="1805184" y="1409897"/>
                </a:cubicBezTo>
                <a:cubicBezTo>
                  <a:pt x="1405169" y="1533032"/>
                  <a:pt x="642617" y="1361487"/>
                  <a:pt x="0" y="1409897"/>
                </a:cubicBezTo>
                <a:cubicBezTo>
                  <a:pt x="89683" y="1172992"/>
                  <a:pt x="56514" y="441681"/>
                  <a:pt x="0" y="0"/>
                </a:cubicBezTo>
                <a:cubicBezTo>
                  <a:pt x="351366" y="-58174"/>
                  <a:pt x="1708755" y="-164739"/>
                  <a:pt x="2040172" y="0"/>
                </a:cubicBezTo>
                <a:cubicBezTo>
                  <a:pt x="1962234" y="337013"/>
                  <a:pt x="2078654" y="682768"/>
                  <a:pt x="2040172" y="1174909"/>
                </a:cubicBezTo>
              </a:path>
            </a:pathLst>
          </a:custGeom>
          <a:solidFill>
            <a:schemeClr val="accent6">
              <a:lumMod val="20000"/>
              <a:lumOff val="80000"/>
            </a:schemeClr>
          </a:solidFill>
          <a:ln>
            <a:solidFill>
              <a:srgbClr val="F92D67"/>
            </a:solidFill>
            <a:extLst>
              <a:ext uri="{C807C97D-BFC1-408E-A445-0C87EB9F89A2}">
                <ask:lineSketchStyleProps xmlns:ask="http://schemas.microsoft.com/office/drawing/2018/sketchyshapes" xmln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Đi du lịch</a:t>
            </a:r>
          </a:p>
        </p:txBody>
      </p:sp>
      <p:sp>
        <p:nvSpPr>
          <p:cNvPr id="15" name="Rectangle: Folded Corner 14">
            <a:extLst>
              <a:ext uri="{FF2B5EF4-FFF2-40B4-BE49-F238E27FC236}">
                <a16:creationId xmlns:a16="http://schemas.microsoft.com/office/drawing/2014/main" id="{E3EA2DB5-7598-D79B-F0DF-6AD52049B256}"/>
              </a:ext>
            </a:extLst>
          </p:cNvPr>
          <p:cNvSpPr/>
          <p:nvPr/>
        </p:nvSpPr>
        <p:spPr>
          <a:xfrm>
            <a:off x="4062397" y="1544839"/>
            <a:ext cx="2040172" cy="1409897"/>
          </a:xfrm>
          <a:custGeom>
            <a:avLst/>
            <a:gdLst>
              <a:gd name="connsiteX0" fmla="*/ 0 w 2040172"/>
              <a:gd name="connsiteY0" fmla="*/ 0 h 1409897"/>
              <a:gd name="connsiteX1" fmla="*/ 2040172 w 2040172"/>
              <a:gd name="connsiteY1" fmla="*/ 0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6" fmla="*/ 2040172 w 2040172"/>
              <a:gd name="connsiteY6" fmla="*/ 0 h 1409897"/>
              <a:gd name="connsiteX7" fmla="*/ 2040172 w 2040172"/>
              <a:gd name="connsiteY7" fmla="*/ 1174909 h 140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172" h="1409897" stroke="0" extrusionOk="0">
                <a:moveTo>
                  <a:pt x="0" y="0"/>
                </a:moveTo>
                <a:cubicBezTo>
                  <a:pt x="561646" y="-69071"/>
                  <a:pt x="1286432" y="163864"/>
                  <a:pt x="2040172" y="0"/>
                </a:cubicBezTo>
                <a:cubicBezTo>
                  <a:pt x="2137637" y="397769"/>
                  <a:pt x="2078311" y="656451"/>
                  <a:pt x="2040172" y="1174909"/>
                </a:cubicBezTo>
                <a:cubicBezTo>
                  <a:pt x="1987442" y="1189056"/>
                  <a:pt x="1904945" y="1305930"/>
                  <a:pt x="1805184" y="1409897"/>
                </a:cubicBezTo>
                <a:cubicBezTo>
                  <a:pt x="1588265" y="1465959"/>
                  <a:pt x="399601" y="1340507"/>
                  <a:pt x="0" y="1409897"/>
                </a:cubicBezTo>
                <a:cubicBezTo>
                  <a:pt x="52570" y="1192093"/>
                  <a:pt x="-71004" y="231684"/>
                  <a:pt x="0" y="0"/>
                </a:cubicBezTo>
                <a:close/>
              </a:path>
              <a:path w="2040172" h="1409897" fill="darkenLess" stroke="0" extrusionOk="0">
                <a:moveTo>
                  <a:pt x="1805184" y="1409897"/>
                </a:moveTo>
                <a:cubicBezTo>
                  <a:pt x="1816409" y="1353674"/>
                  <a:pt x="1829892" y="1240078"/>
                  <a:pt x="1852182" y="1221907"/>
                </a:cubicBezTo>
                <a:cubicBezTo>
                  <a:pt x="1918138" y="1217222"/>
                  <a:pt x="1949776" y="1196396"/>
                  <a:pt x="2040172" y="1174909"/>
                </a:cubicBezTo>
                <a:cubicBezTo>
                  <a:pt x="1948728" y="1227643"/>
                  <a:pt x="1825026" y="1376338"/>
                  <a:pt x="1805184" y="1409897"/>
                </a:cubicBezTo>
                <a:close/>
              </a:path>
              <a:path w="2040172" h="1409897" fill="none" extrusionOk="0">
                <a:moveTo>
                  <a:pt x="1805184" y="1409897"/>
                </a:moveTo>
                <a:cubicBezTo>
                  <a:pt x="1810252" y="1365027"/>
                  <a:pt x="1833068" y="1275474"/>
                  <a:pt x="1852182" y="1221907"/>
                </a:cubicBezTo>
                <a:cubicBezTo>
                  <a:pt x="1886877" y="1200441"/>
                  <a:pt x="1962336" y="1206240"/>
                  <a:pt x="2040172" y="1174909"/>
                </a:cubicBezTo>
                <a:cubicBezTo>
                  <a:pt x="1936426" y="1301677"/>
                  <a:pt x="1910872" y="1288332"/>
                  <a:pt x="1805184" y="1409897"/>
                </a:cubicBezTo>
                <a:cubicBezTo>
                  <a:pt x="1203575" y="1525983"/>
                  <a:pt x="642094" y="1316829"/>
                  <a:pt x="0" y="1409897"/>
                </a:cubicBezTo>
                <a:cubicBezTo>
                  <a:pt x="64106" y="865305"/>
                  <a:pt x="-101819" y="653479"/>
                  <a:pt x="0" y="0"/>
                </a:cubicBezTo>
                <a:cubicBezTo>
                  <a:pt x="540190" y="-23628"/>
                  <a:pt x="1183609" y="-78274"/>
                  <a:pt x="2040172" y="0"/>
                </a:cubicBezTo>
                <a:cubicBezTo>
                  <a:pt x="2031008" y="261663"/>
                  <a:pt x="1986159" y="633119"/>
                  <a:pt x="2040172" y="1174909"/>
                </a:cubicBezTo>
              </a:path>
              <a:path w="2040172" h="1409897" fill="none" stroke="0" extrusionOk="0">
                <a:moveTo>
                  <a:pt x="1805184" y="1409897"/>
                </a:moveTo>
                <a:cubicBezTo>
                  <a:pt x="1818504" y="1342537"/>
                  <a:pt x="1823247" y="1300426"/>
                  <a:pt x="1852182" y="1221907"/>
                </a:cubicBezTo>
                <a:cubicBezTo>
                  <a:pt x="1941215" y="1209488"/>
                  <a:pt x="1967574" y="1182532"/>
                  <a:pt x="2040172" y="1174909"/>
                </a:cubicBezTo>
                <a:cubicBezTo>
                  <a:pt x="1994767" y="1205199"/>
                  <a:pt x="1888399" y="1302844"/>
                  <a:pt x="1805184" y="1409897"/>
                </a:cubicBezTo>
                <a:cubicBezTo>
                  <a:pt x="1405169" y="1533032"/>
                  <a:pt x="642617" y="1361487"/>
                  <a:pt x="0" y="1409897"/>
                </a:cubicBezTo>
                <a:cubicBezTo>
                  <a:pt x="89683" y="1172992"/>
                  <a:pt x="56514" y="441681"/>
                  <a:pt x="0" y="0"/>
                </a:cubicBezTo>
                <a:cubicBezTo>
                  <a:pt x="351366" y="-58174"/>
                  <a:pt x="1708755" y="-164739"/>
                  <a:pt x="2040172" y="0"/>
                </a:cubicBezTo>
                <a:cubicBezTo>
                  <a:pt x="1962234" y="337013"/>
                  <a:pt x="2078654" y="682768"/>
                  <a:pt x="2040172" y="1174909"/>
                </a:cubicBezTo>
              </a:path>
            </a:pathLst>
          </a:custGeom>
          <a:solidFill>
            <a:schemeClr val="accent6">
              <a:lumMod val="20000"/>
              <a:lumOff val="80000"/>
            </a:schemeClr>
          </a:solidFill>
          <a:ln>
            <a:solidFill>
              <a:srgbClr val="F92D67"/>
            </a:solidFill>
            <a:extLst>
              <a:ext uri="{C807C97D-BFC1-408E-A445-0C87EB9F89A2}">
                <ask:lineSketchStyleProps xmlns:ask="http://schemas.microsoft.com/office/drawing/2018/sketchyshapes" xmln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Đi thu hái quả</a:t>
            </a:r>
          </a:p>
        </p:txBody>
      </p:sp>
      <p:sp>
        <p:nvSpPr>
          <p:cNvPr id="16" name="Rectangle: Folded Corner 15">
            <a:extLst>
              <a:ext uri="{FF2B5EF4-FFF2-40B4-BE49-F238E27FC236}">
                <a16:creationId xmlns:a16="http://schemas.microsoft.com/office/drawing/2014/main" id="{94D8BB8D-8348-D4DF-8601-506DEC346DE3}"/>
              </a:ext>
            </a:extLst>
          </p:cNvPr>
          <p:cNvSpPr/>
          <p:nvPr/>
        </p:nvSpPr>
        <p:spPr>
          <a:xfrm>
            <a:off x="6969626" y="1467776"/>
            <a:ext cx="2040172" cy="1409897"/>
          </a:xfrm>
          <a:custGeom>
            <a:avLst/>
            <a:gdLst>
              <a:gd name="connsiteX0" fmla="*/ 0 w 2040172"/>
              <a:gd name="connsiteY0" fmla="*/ 0 h 1409897"/>
              <a:gd name="connsiteX1" fmla="*/ 2040172 w 2040172"/>
              <a:gd name="connsiteY1" fmla="*/ 0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6" fmla="*/ 2040172 w 2040172"/>
              <a:gd name="connsiteY6" fmla="*/ 0 h 1409897"/>
              <a:gd name="connsiteX7" fmla="*/ 2040172 w 2040172"/>
              <a:gd name="connsiteY7" fmla="*/ 1174909 h 140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172" h="1409897" stroke="0" extrusionOk="0">
                <a:moveTo>
                  <a:pt x="0" y="0"/>
                </a:moveTo>
                <a:cubicBezTo>
                  <a:pt x="561646" y="-69071"/>
                  <a:pt x="1286432" y="163864"/>
                  <a:pt x="2040172" y="0"/>
                </a:cubicBezTo>
                <a:cubicBezTo>
                  <a:pt x="2137637" y="397769"/>
                  <a:pt x="2078311" y="656451"/>
                  <a:pt x="2040172" y="1174909"/>
                </a:cubicBezTo>
                <a:cubicBezTo>
                  <a:pt x="1987442" y="1189056"/>
                  <a:pt x="1904945" y="1305930"/>
                  <a:pt x="1805184" y="1409897"/>
                </a:cubicBezTo>
                <a:cubicBezTo>
                  <a:pt x="1588265" y="1465959"/>
                  <a:pt x="399601" y="1340507"/>
                  <a:pt x="0" y="1409897"/>
                </a:cubicBezTo>
                <a:cubicBezTo>
                  <a:pt x="52570" y="1192093"/>
                  <a:pt x="-71004" y="231684"/>
                  <a:pt x="0" y="0"/>
                </a:cubicBezTo>
                <a:close/>
              </a:path>
              <a:path w="2040172" h="1409897" fill="darkenLess" stroke="0" extrusionOk="0">
                <a:moveTo>
                  <a:pt x="1805184" y="1409897"/>
                </a:moveTo>
                <a:cubicBezTo>
                  <a:pt x="1816409" y="1353674"/>
                  <a:pt x="1829892" y="1240078"/>
                  <a:pt x="1852182" y="1221907"/>
                </a:cubicBezTo>
                <a:cubicBezTo>
                  <a:pt x="1918138" y="1217222"/>
                  <a:pt x="1949776" y="1196396"/>
                  <a:pt x="2040172" y="1174909"/>
                </a:cubicBezTo>
                <a:cubicBezTo>
                  <a:pt x="1948728" y="1227643"/>
                  <a:pt x="1825026" y="1376338"/>
                  <a:pt x="1805184" y="1409897"/>
                </a:cubicBezTo>
                <a:close/>
              </a:path>
              <a:path w="2040172" h="1409897" fill="none" extrusionOk="0">
                <a:moveTo>
                  <a:pt x="1805184" y="1409897"/>
                </a:moveTo>
                <a:cubicBezTo>
                  <a:pt x="1810252" y="1365027"/>
                  <a:pt x="1833068" y="1275474"/>
                  <a:pt x="1852182" y="1221907"/>
                </a:cubicBezTo>
                <a:cubicBezTo>
                  <a:pt x="1886877" y="1200441"/>
                  <a:pt x="1962336" y="1206240"/>
                  <a:pt x="2040172" y="1174909"/>
                </a:cubicBezTo>
                <a:cubicBezTo>
                  <a:pt x="1936426" y="1301677"/>
                  <a:pt x="1910872" y="1288332"/>
                  <a:pt x="1805184" y="1409897"/>
                </a:cubicBezTo>
                <a:cubicBezTo>
                  <a:pt x="1203575" y="1525983"/>
                  <a:pt x="642094" y="1316829"/>
                  <a:pt x="0" y="1409897"/>
                </a:cubicBezTo>
                <a:cubicBezTo>
                  <a:pt x="64106" y="865305"/>
                  <a:pt x="-101819" y="653479"/>
                  <a:pt x="0" y="0"/>
                </a:cubicBezTo>
                <a:cubicBezTo>
                  <a:pt x="540190" y="-23628"/>
                  <a:pt x="1183609" y="-78274"/>
                  <a:pt x="2040172" y="0"/>
                </a:cubicBezTo>
                <a:cubicBezTo>
                  <a:pt x="2031008" y="261663"/>
                  <a:pt x="1986159" y="633119"/>
                  <a:pt x="2040172" y="1174909"/>
                </a:cubicBezTo>
              </a:path>
              <a:path w="2040172" h="1409897" fill="none" stroke="0" extrusionOk="0">
                <a:moveTo>
                  <a:pt x="1805184" y="1409897"/>
                </a:moveTo>
                <a:cubicBezTo>
                  <a:pt x="1818504" y="1342537"/>
                  <a:pt x="1823247" y="1300426"/>
                  <a:pt x="1852182" y="1221907"/>
                </a:cubicBezTo>
                <a:cubicBezTo>
                  <a:pt x="1941215" y="1209488"/>
                  <a:pt x="1967574" y="1182532"/>
                  <a:pt x="2040172" y="1174909"/>
                </a:cubicBezTo>
                <a:cubicBezTo>
                  <a:pt x="1994767" y="1205199"/>
                  <a:pt x="1888399" y="1302844"/>
                  <a:pt x="1805184" y="1409897"/>
                </a:cubicBezTo>
                <a:cubicBezTo>
                  <a:pt x="1405169" y="1533032"/>
                  <a:pt x="642617" y="1361487"/>
                  <a:pt x="0" y="1409897"/>
                </a:cubicBezTo>
                <a:cubicBezTo>
                  <a:pt x="89683" y="1172992"/>
                  <a:pt x="56514" y="441681"/>
                  <a:pt x="0" y="0"/>
                </a:cubicBezTo>
                <a:cubicBezTo>
                  <a:pt x="351366" y="-58174"/>
                  <a:pt x="1708755" y="-164739"/>
                  <a:pt x="2040172" y="0"/>
                </a:cubicBezTo>
                <a:cubicBezTo>
                  <a:pt x="1962234" y="337013"/>
                  <a:pt x="2078654" y="682768"/>
                  <a:pt x="2040172" y="1174909"/>
                </a:cubicBezTo>
              </a:path>
            </a:pathLst>
          </a:custGeom>
          <a:solidFill>
            <a:schemeClr val="accent6">
              <a:lumMod val="20000"/>
              <a:lumOff val="80000"/>
            </a:schemeClr>
          </a:solidFill>
          <a:ln>
            <a:solidFill>
              <a:srgbClr val="F92D67"/>
            </a:solidFill>
            <a:extLst>
              <a:ext uri="{C807C97D-BFC1-408E-A445-0C87EB9F89A2}">
                <ask:lineSketchStyleProps xmlns:ask="http://schemas.microsoft.com/office/drawing/2018/sketchyshapes" xmln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Đi ngắm núi non</a:t>
            </a:r>
          </a:p>
        </p:txBody>
      </p:sp>
      <p:sp>
        <p:nvSpPr>
          <p:cNvPr id="18" name="Rectangle: Folded Corner 17">
            <a:extLst>
              <a:ext uri="{FF2B5EF4-FFF2-40B4-BE49-F238E27FC236}">
                <a16:creationId xmlns:a16="http://schemas.microsoft.com/office/drawing/2014/main" id="{148C11FE-5BF4-C66B-A387-2278141DA6DE}"/>
              </a:ext>
            </a:extLst>
          </p:cNvPr>
          <p:cNvSpPr/>
          <p:nvPr/>
        </p:nvSpPr>
        <p:spPr>
          <a:xfrm>
            <a:off x="2511709" y="3616654"/>
            <a:ext cx="2040172" cy="1409897"/>
          </a:xfrm>
          <a:custGeom>
            <a:avLst/>
            <a:gdLst>
              <a:gd name="connsiteX0" fmla="*/ 0 w 2040172"/>
              <a:gd name="connsiteY0" fmla="*/ 0 h 1409897"/>
              <a:gd name="connsiteX1" fmla="*/ 2040172 w 2040172"/>
              <a:gd name="connsiteY1" fmla="*/ 0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6" fmla="*/ 2040172 w 2040172"/>
              <a:gd name="connsiteY6" fmla="*/ 0 h 1409897"/>
              <a:gd name="connsiteX7" fmla="*/ 2040172 w 2040172"/>
              <a:gd name="connsiteY7" fmla="*/ 1174909 h 140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172" h="1409897" stroke="0" extrusionOk="0">
                <a:moveTo>
                  <a:pt x="0" y="0"/>
                </a:moveTo>
                <a:cubicBezTo>
                  <a:pt x="561646" y="-69071"/>
                  <a:pt x="1286432" y="163864"/>
                  <a:pt x="2040172" y="0"/>
                </a:cubicBezTo>
                <a:cubicBezTo>
                  <a:pt x="2137637" y="397769"/>
                  <a:pt x="2078311" y="656451"/>
                  <a:pt x="2040172" y="1174909"/>
                </a:cubicBezTo>
                <a:cubicBezTo>
                  <a:pt x="1987442" y="1189056"/>
                  <a:pt x="1904945" y="1305930"/>
                  <a:pt x="1805184" y="1409897"/>
                </a:cubicBezTo>
                <a:cubicBezTo>
                  <a:pt x="1588265" y="1465959"/>
                  <a:pt x="399601" y="1340507"/>
                  <a:pt x="0" y="1409897"/>
                </a:cubicBezTo>
                <a:cubicBezTo>
                  <a:pt x="52570" y="1192093"/>
                  <a:pt x="-71004" y="231684"/>
                  <a:pt x="0" y="0"/>
                </a:cubicBezTo>
                <a:close/>
              </a:path>
              <a:path w="2040172" h="1409897" fill="darkenLess" stroke="0" extrusionOk="0">
                <a:moveTo>
                  <a:pt x="1805184" y="1409897"/>
                </a:moveTo>
                <a:cubicBezTo>
                  <a:pt x="1816409" y="1353674"/>
                  <a:pt x="1829892" y="1240078"/>
                  <a:pt x="1852182" y="1221907"/>
                </a:cubicBezTo>
                <a:cubicBezTo>
                  <a:pt x="1918138" y="1217222"/>
                  <a:pt x="1949776" y="1196396"/>
                  <a:pt x="2040172" y="1174909"/>
                </a:cubicBezTo>
                <a:cubicBezTo>
                  <a:pt x="1948728" y="1227643"/>
                  <a:pt x="1825026" y="1376338"/>
                  <a:pt x="1805184" y="1409897"/>
                </a:cubicBezTo>
                <a:close/>
              </a:path>
              <a:path w="2040172" h="1409897" fill="none" extrusionOk="0">
                <a:moveTo>
                  <a:pt x="1805184" y="1409897"/>
                </a:moveTo>
                <a:cubicBezTo>
                  <a:pt x="1810252" y="1365027"/>
                  <a:pt x="1833068" y="1275474"/>
                  <a:pt x="1852182" y="1221907"/>
                </a:cubicBezTo>
                <a:cubicBezTo>
                  <a:pt x="1886877" y="1200441"/>
                  <a:pt x="1962336" y="1206240"/>
                  <a:pt x="2040172" y="1174909"/>
                </a:cubicBezTo>
                <a:cubicBezTo>
                  <a:pt x="1936426" y="1301677"/>
                  <a:pt x="1910872" y="1288332"/>
                  <a:pt x="1805184" y="1409897"/>
                </a:cubicBezTo>
                <a:cubicBezTo>
                  <a:pt x="1203575" y="1525983"/>
                  <a:pt x="642094" y="1316829"/>
                  <a:pt x="0" y="1409897"/>
                </a:cubicBezTo>
                <a:cubicBezTo>
                  <a:pt x="64106" y="865305"/>
                  <a:pt x="-101819" y="653479"/>
                  <a:pt x="0" y="0"/>
                </a:cubicBezTo>
                <a:cubicBezTo>
                  <a:pt x="540190" y="-23628"/>
                  <a:pt x="1183609" y="-78274"/>
                  <a:pt x="2040172" y="0"/>
                </a:cubicBezTo>
                <a:cubicBezTo>
                  <a:pt x="2031008" y="261663"/>
                  <a:pt x="1986159" y="633119"/>
                  <a:pt x="2040172" y="1174909"/>
                </a:cubicBezTo>
              </a:path>
              <a:path w="2040172" h="1409897" fill="none" stroke="0" extrusionOk="0">
                <a:moveTo>
                  <a:pt x="1805184" y="1409897"/>
                </a:moveTo>
                <a:cubicBezTo>
                  <a:pt x="1818504" y="1342537"/>
                  <a:pt x="1823247" y="1300426"/>
                  <a:pt x="1852182" y="1221907"/>
                </a:cubicBezTo>
                <a:cubicBezTo>
                  <a:pt x="1941215" y="1209488"/>
                  <a:pt x="1967574" y="1182532"/>
                  <a:pt x="2040172" y="1174909"/>
                </a:cubicBezTo>
                <a:cubicBezTo>
                  <a:pt x="1994767" y="1205199"/>
                  <a:pt x="1888399" y="1302844"/>
                  <a:pt x="1805184" y="1409897"/>
                </a:cubicBezTo>
                <a:cubicBezTo>
                  <a:pt x="1405169" y="1533032"/>
                  <a:pt x="642617" y="1361487"/>
                  <a:pt x="0" y="1409897"/>
                </a:cubicBezTo>
                <a:cubicBezTo>
                  <a:pt x="89683" y="1172992"/>
                  <a:pt x="56514" y="441681"/>
                  <a:pt x="0" y="0"/>
                </a:cubicBezTo>
                <a:cubicBezTo>
                  <a:pt x="351366" y="-58174"/>
                  <a:pt x="1708755" y="-164739"/>
                  <a:pt x="2040172" y="0"/>
                </a:cubicBezTo>
                <a:cubicBezTo>
                  <a:pt x="1962234" y="337013"/>
                  <a:pt x="2078654" y="682768"/>
                  <a:pt x="2040172" y="1174909"/>
                </a:cubicBezTo>
              </a:path>
            </a:pathLst>
          </a:custGeom>
          <a:solidFill>
            <a:schemeClr val="accent6">
              <a:lumMod val="20000"/>
              <a:lumOff val="80000"/>
            </a:schemeClr>
          </a:solidFill>
          <a:ln>
            <a:solidFill>
              <a:srgbClr val="F92D67"/>
            </a:solidFill>
            <a:extLst>
              <a:ext uri="{C807C97D-BFC1-408E-A445-0C87EB9F89A2}">
                <ask:lineSketchStyleProps xmlns:ask="http://schemas.microsoft.com/office/drawing/2018/sketchyshapes" xmln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Đến chơi nhà bà cụ Khởi</a:t>
            </a:r>
          </a:p>
        </p:txBody>
      </p:sp>
      <p:sp>
        <p:nvSpPr>
          <p:cNvPr id="19" name="Rectangle: Folded Corner 18">
            <a:extLst>
              <a:ext uri="{FF2B5EF4-FFF2-40B4-BE49-F238E27FC236}">
                <a16:creationId xmlns:a16="http://schemas.microsoft.com/office/drawing/2014/main" id="{A3A53C8F-6B7F-B20B-6E8A-B6ACADF90EC4}"/>
              </a:ext>
            </a:extLst>
          </p:cNvPr>
          <p:cNvSpPr/>
          <p:nvPr/>
        </p:nvSpPr>
        <p:spPr>
          <a:xfrm>
            <a:off x="5806288" y="3769833"/>
            <a:ext cx="2040172" cy="1409897"/>
          </a:xfrm>
          <a:custGeom>
            <a:avLst/>
            <a:gdLst>
              <a:gd name="connsiteX0" fmla="*/ 0 w 2040172"/>
              <a:gd name="connsiteY0" fmla="*/ 0 h 1409897"/>
              <a:gd name="connsiteX1" fmla="*/ 2040172 w 2040172"/>
              <a:gd name="connsiteY1" fmla="*/ 0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6" fmla="*/ 2040172 w 2040172"/>
              <a:gd name="connsiteY6" fmla="*/ 0 h 1409897"/>
              <a:gd name="connsiteX7" fmla="*/ 2040172 w 2040172"/>
              <a:gd name="connsiteY7" fmla="*/ 1174909 h 140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172" h="1409897" stroke="0" extrusionOk="0">
                <a:moveTo>
                  <a:pt x="0" y="0"/>
                </a:moveTo>
                <a:cubicBezTo>
                  <a:pt x="561646" y="-69071"/>
                  <a:pt x="1286432" y="163864"/>
                  <a:pt x="2040172" y="0"/>
                </a:cubicBezTo>
                <a:cubicBezTo>
                  <a:pt x="2137637" y="397769"/>
                  <a:pt x="2078311" y="656451"/>
                  <a:pt x="2040172" y="1174909"/>
                </a:cubicBezTo>
                <a:cubicBezTo>
                  <a:pt x="1987442" y="1189056"/>
                  <a:pt x="1904945" y="1305930"/>
                  <a:pt x="1805184" y="1409897"/>
                </a:cubicBezTo>
                <a:cubicBezTo>
                  <a:pt x="1588265" y="1465959"/>
                  <a:pt x="399601" y="1340507"/>
                  <a:pt x="0" y="1409897"/>
                </a:cubicBezTo>
                <a:cubicBezTo>
                  <a:pt x="52570" y="1192093"/>
                  <a:pt x="-71004" y="231684"/>
                  <a:pt x="0" y="0"/>
                </a:cubicBezTo>
                <a:close/>
              </a:path>
              <a:path w="2040172" h="1409897" fill="darkenLess" stroke="0" extrusionOk="0">
                <a:moveTo>
                  <a:pt x="1805184" y="1409897"/>
                </a:moveTo>
                <a:cubicBezTo>
                  <a:pt x="1816409" y="1353674"/>
                  <a:pt x="1829892" y="1240078"/>
                  <a:pt x="1852182" y="1221907"/>
                </a:cubicBezTo>
                <a:cubicBezTo>
                  <a:pt x="1918138" y="1217222"/>
                  <a:pt x="1949776" y="1196396"/>
                  <a:pt x="2040172" y="1174909"/>
                </a:cubicBezTo>
                <a:cubicBezTo>
                  <a:pt x="1948728" y="1227643"/>
                  <a:pt x="1825026" y="1376338"/>
                  <a:pt x="1805184" y="1409897"/>
                </a:cubicBezTo>
                <a:close/>
              </a:path>
              <a:path w="2040172" h="1409897" fill="none" extrusionOk="0">
                <a:moveTo>
                  <a:pt x="1805184" y="1409897"/>
                </a:moveTo>
                <a:cubicBezTo>
                  <a:pt x="1810252" y="1365027"/>
                  <a:pt x="1833068" y="1275474"/>
                  <a:pt x="1852182" y="1221907"/>
                </a:cubicBezTo>
                <a:cubicBezTo>
                  <a:pt x="1886877" y="1200441"/>
                  <a:pt x="1962336" y="1206240"/>
                  <a:pt x="2040172" y="1174909"/>
                </a:cubicBezTo>
                <a:cubicBezTo>
                  <a:pt x="1936426" y="1301677"/>
                  <a:pt x="1910872" y="1288332"/>
                  <a:pt x="1805184" y="1409897"/>
                </a:cubicBezTo>
                <a:cubicBezTo>
                  <a:pt x="1203575" y="1525983"/>
                  <a:pt x="642094" y="1316829"/>
                  <a:pt x="0" y="1409897"/>
                </a:cubicBezTo>
                <a:cubicBezTo>
                  <a:pt x="64106" y="865305"/>
                  <a:pt x="-101819" y="653479"/>
                  <a:pt x="0" y="0"/>
                </a:cubicBezTo>
                <a:cubicBezTo>
                  <a:pt x="540190" y="-23628"/>
                  <a:pt x="1183609" y="-78274"/>
                  <a:pt x="2040172" y="0"/>
                </a:cubicBezTo>
                <a:cubicBezTo>
                  <a:pt x="2031008" y="261663"/>
                  <a:pt x="1986159" y="633119"/>
                  <a:pt x="2040172" y="1174909"/>
                </a:cubicBezTo>
              </a:path>
              <a:path w="2040172" h="1409897" fill="none" stroke="0" extrusionOk="0">
                <a:moveTo>
                  <a:pt x="1805184" y="1409897"/>
                </a:moveTo>
                <a:cubicBezTo>
                  <a:pt x="1818504" y="1342537"/>
                  <a:pt x="1823247" y="1300426"/>
                  <a:pt x="1852182" y="1221907"/>
                </a:cubicBezTo>
                <a:cubicBezTo>
                  <a:pt x="1941215" y="1209488"/>
                  <a:pt x="1967574" y="1182532"/>
                  <a:pt x="2040172" y="1174909"/>
                </a:cubicBezTo>
                <a:cubicBezTo>
                  <a:pt x="1994767" y="1205199"/>
                  <a:pt x="1888399" y="1302844"/>
                  <a:pt x="1805184" y="1409897"/>
                </a:cubicBezTo>
                <a:cubicBezTo>
                  <a:pt x="1405169" y="1533032"/>
                  <a:pt x="642617" y="1361487"/>
                  <a:pt x="0" y="1409897"/>
                </a:cubicBezTo>
                <a:cubicBezTo>
                  <a:pt x="89683" y="1172992"/>
                  <a:pt x="56514" y="441681"/>
                  <a:pt x="0" y="0"/>
                </a:cubicBezTo>
                <a:cubicBezTo>
                  <a:pt x="351366" y="-58174"/>
                  <a:pt x="1708755" y="-164739"/>
                  <a:pt x="2040172" y="0"/>
                </a:cubicBezTo>
                <a:cubicBezTo>
                  <a:pt x="1962234" y="337013"/>
                  <a:pt x="2078654" y="682768"/>
                  <a:pt x="2040172" y="1174909"/>
                </a:cubicBezTo>
              </a:path>
            </a:pathLst>
          </a:custGeom>
          <a:solidFill>
            <a:schemeClr val="accent6">
              <a:lumMod val="20000"/>
              <a:lumOff val="80000"/>
            </a:schemeClr>
          </a:solidFill>
          <a:ln>
            <a:solidFill>
              <a:srgbClr val="F92D67"/>
            </a:solidFill>
            <a:extLst>
              <a:ext uri="{C807C97D-BFC1-408E-A445-0C87EB9F89A2}">
                <ask:lineSketchStyleProps xmlns:ask="http://schemas.microsoft.com/office/drawing/2018/sketchyshapes" xmln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Cùng mẹ ra chợ</a:t>
            </a:r>
          </a:p>
        </p:txBody>
      </p:sp>
      <p:sp>
        <p:nvSpPr>
          <p:cNvPr id="10" name="Freeform: Shape 9">
            <a:extLst>
              <a:ext uri="{FF2B5EF4-FFF2-40B4-BE49-F238E27FC236}">
                <a16:creationId xmlns:a16="http://schemas.microsoft.com/office/drawing/2014/main" id="{C3049387-60B8-3072-4ADE-CE71FD6DA622}"/>
              </a:ext>
            </a:extLst>
          </p:cNvPr>
          <p:cNvSpPr/>
          <p:nvPr/>
        </p:nvSpPr>
        <p:spPr>
          <a:xfrm>
            <a:off x="3868109" y="1237951"/>
            <a:ext cx="2428748" cy="2023672"/>
          </a:xfrm>
          <a:custGeom>
            <a:avLst/>
            <a:gdLst>
              <a:gd name="connsiteX0" fmla="*/ 1139594 w 2428748"/>
              <a:gd name="connsiteY0" fmla="*/ 0 h 2023672"/>
              <a:gd name="connsiteX1" fmla="*/ 884761 w 2428748"/>
              <a:gd name="connsiteY1" fmla="*/ 14990 h 2023672"/>
              <a:gd name="connsiteX2" fmla="*/ 794820 w 2428748"/>
              <a:gd name="connsiteY2" fmla="*/ 44971 h 2023672"/>
              <a:gd name="connsiteX3" fmla="*/ 629928 w 2428748"/>
              <a:gd name="connsiteY3" fmla="*/ 74951 h 2023672"/>
              <a:gd name="connsiteX4" fmla="*/ 210204 w 2428748"/>
              <a:gd name="connsiteY4" fmla="*/ 179882 h 2023672"/>
              <a:gd name="connsiteX5" fmla="*/ 165233 w 2428748"/>
              <a:gd name="connsiteY5" fmla="*/ 239843 h 2023672"/>
              <a:gd name="connsiteX6" fmla="*/ 60302 w 2428748"/>
              <a:gd name="connsiteY6" fmla="*/ 404735 h 2023672"/>
              <a:gd name="connsiteX7" fmla="*/ 341 w 2428748"/>
              <a:gd name="connsiteY7" fmla="*/ 719528 h 2023672"/>
              <a:gd name="connsiteX8" fmla="*/ 30322 w 2428748"/>
              <a:gd name="connsiteY8" fmla="*/ 1199213 h 2023672"/>
              <a:gd name="connsiteX9" fmla="*/ 105272 w 2428748"/>
              <a:gd name="connsiteY9" fmla="*/ 1499016 h 2023672"/>
              <a:gd name="connsiteX10" fmla="*/ 150243 w 2428748"/>
              <a:gd name="connsiteY10" fmla="*/ 1588957 h 2023672"/>
              <a:gd name="connsiteX11" fmla="*/ 165233 w 2428748"/>
              <a:gd name="connsiteY11" fmla="*/ 1708879 h 2023672"/>
              <a:gd name="connsiteX12" fmla="*/ 405076 w 2428748"/>
              <a:gd name="connsiteY12" fmla="*/ 1933731 h 2023672"/>
              <a:gd name="connsiteX13" fmla="*/ 450046 w 2428748"/>
              <a:gd name="connsiteY13" fmla="*/ 1963712 h 2023672"/>
              <a:gd name="connsiteX14" fmla="*/ 794820 w 2428748"/>
              <a:gd name="connsiteY14" fmla="*/ 2023672 h 2023672"/>
              <a:gd name="connsiteX15" fmla="*/ 1919082 w 2428748"/>
              <a:gd name="connsiteY15" fmla="*/ 1963712 h 2023672"/>
              <a:gd name="connsiteX16" fmla="*/ 2068984 w 2428748"/>
              <a:gd name="connsiteY16" fmla="*/ 1888761 h 2023672"/>
              <a:gd name="connsiteX17" fmla="*/ 2203895 w 2428748"/>
              <a:gd name="connsiteY17" fmla="*/ 1843790 h 2023672"/>
              <a:gd name="connsiteX18" fmla="*/ 2293836 w 2428748"/>
              <a:gd name="connsiteY18" fmla="*/ 1738859 h 2023672"/>
              <a:gd name="connsiteX19" fmla="*/ 2338807 w 2428748"/>
              <a:gd name="connsiteY19" fmla="*/ 1603948 h 2023672"/>
              <a:gd name="connsiteX20" fmla="*/ 2398768 w 2428748"/>
              <a:gd name="connsiteY20" fmla="*/ 1499016 h 2023672"/>
              <a:gd name="connsiteX21" fmla="*/ 2413758 w 2428748"/>
              <a:gd name="connsiteY21" fmla="*/ 1304144 h 2023672"/>
              <a:gd name="connsiteX22" fmla="*/ 2428748 w 2428748"/>
              <a:gd name="connsiteY22" fmla="*/ 1214203 h 2023672"/>
              <a:gd name="connsiteX23" fmla="*/ 2413758 w 2428748"/>
              <a:gd name="connsiteY23" fmla="*/ 1079292 h 2023672"/>
              <a:gd name="connsiteX24" fmla="*/ 2353797 w 2428748"/>
              <a:gd name="connsiteY24" fmla="*/ 644577 h 2023672"/>
              <a:gd name="connsiteX25" fmla="*/ 2323817 w 2428748"/>
              <a:gd name="connsiteY25" fmla="*/ 554636 h 2023672"/>
              <a:gd name="connsiteX26" fmla="*/ 2308827 w 2428748"/>
              <a:gd name="connsiteY26" fmla="*/ 479685 h 2023672"/>
              <a:gd name="connsiteX27" fmla="*/ 2278846 w 2428748"/>
              <a:gd name="connsiteY27" fmla="*/ 434715 h 2023672"/>
              <a:gd name="connsiteX28" fmla="*/ 2233876 w 2428748"/>
              <a:gd name="connsiteY28" fmla="*/ 314794 h 2023672"/>
              <a:gd name="connsiteX29" fmla="*/ 2203895 w 2428748"/>
              <a:gd name="connsiteY29" fmla="*/ 224853 h 2023672"/>
              <a:gd name="connsiteX30" fmla="*/ 2158925 w 2428748"/>
              <a:gd name="connsiteY30" fmla="*/ 179882 h 2023672"/>
              <a:gd name="connsiteX31" fmla="*/ 2053994 w 2428748"/>
              <a:gd name="connsiteY31" fmla="*/ 74951 h 2023672"/>
              <a:gd name="connsiteX32" fmla="*/ 1979043 w 2428748"/>
              <a:gd name="connsiteY32" fmla="*/ 59961 h 2023672"/>
              <a:gd name="connsiteX33" fmla="*/ 1829141 w 2428748"/>
              <a:gd name="connsiteY33" fmla="*/ 29980 h 2023672"/>
              <a:gd name="connsiteX34" fmla="*/ 959712 w 2428748"/>
              <a:gd name="connsiteY34" fmla="*/ 29980 h 202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28748" h="2023672">
                <a:moveTo>
                  <a:pt x="1139594" y="0"/>
                </a:moveTo>
                <a:cubicBezTo>
                  <a:pt x="1054650" y="4997"/>
                  <a:pt x="969137" y="3984"/>
                  <a:pt x="884761" y="14990"/>
                </a:cubicBezTo>
                <a:cubicBezTo>
                  <a:pt x="853424" y="19077"/>
                  <a:pt x="825582" y="37733"/>
                  <a:pt x="794820" y="44971"/>
                </a:cubicBezTo>
                <a:cubicBezTo>
                  <a:pt x="740440" y="57766"/>
                  <a:pt x="684503" y="63013"/>
                  <a:pt x="629928" y="74951"/>
                </a:cubicBezTo>
                <a:cubicBezTo>
                  <a:pt x="380920" y="129421"/>
                  <a:pt x="384729" y="130018"/>
                  <a:pt x="210204" y="179882"/>
                </a:cubicBezTo>
                <a:cubicBezTo>
                  <a:pt x="195214" y="199869"/>
                  <a:pt x="178646" y="218765"/>
                  <a:pt x="165233" y="239843"/>
                </a:cubicBezTo>
                <a:cubicBezTo>
                  <a:pt x="38602" y="438833"/>
                  <a:pt x="163102" y="267666"/>
                  <a:pt x="60302" y="404735"/>
                </a:cubicBezTo>
                <a:cubicBezTo>
                  <a:pt x="35558" y="503710"/>
                  <a:pt x="2139" y="631420"/>
                  <a:pt x="341" y="719528"/>
                </a:cubicBezTo>
                <a:cubicBezTo>
                  <a:pt x="-2928" y="879702"/>
                  <a:pt x="18035" y="1039478"/>
                  <a:pt x="30322" y="1199213"/>
                </a:cubicBezTo>
                <a:cubicBezTo>
                  <a:pt x="38668" y="1307708"/>
                  <a:pt x="66189" y="1392935"/>
                  <a:pt x="105272" y="1499016"/>
                </a:cubicBezTo>
                <a:cubicBezTo>
                  <a:pt x="116860" y="1530468"/>
                  <a:pt x="135253" y="1558977"/>
                  <a:pt x="150243" y="1588957"/>
                </a:cubicBezTo>
                <a:cubicBezTo>
                  <a:pt x="155240" y="1628931"/>
                  <a:pt x="144808" y="1674156"/>
                  <a:pt x="165233" y="1708879"/>
                </a:cubicBezTo>
                <a:cubicBezTo>
                  <a:pt x="189021" y="1749319"/>
                  <a:pt x="355947" y="1894427"/>
                  <a:pt x="405076" y="1933731"/>
                </a:cubicBezTo>
                <a:cubicBezTo>
                  <a:pt x="419144" y="1944986"/>
                  <a:pt x="432491" y="1959661"/>
                  <a:pt x="450046" y="1963712"/>
                </a:cubicBezTo>
                <a:cubicBezTo>
                  <a:pt x="563708" y="1989942"/>
                  <a:pt x="794820" y="2023672"/>
                  <a:pt x="794820" y="2023672"/>
                </a:cubicBezTo>
                <a:cubicBezTo>
                  <a:pt x="1169574" y="2003685"/>
                  <a:pt x="1545155" y="1995633"/>
                  <a:pt x="1919082" y="1963712"/>
                </a:cubicBezTo>
                <a:cubicBezTo>
                  <a:pt x="2036853" y="1953658"/>
                  <a:pt x="1994111" y="1919958"/>
                  <a:pt x="2068984" y="1888761"/>
                </a:cubicBezTo>
                <a:cubicBezTo>
                  <a:pt x="2112741" y="1870529"/>
                  <a:pt x="2158925" y="1858780"/>
                  <a:pt x="2203895" y="1843790"/>
                </a:cubicBezTo>
                <a:cubicBezTo>
                  <a:pt x="2233875" y="1808813"/>
                  <a:pt x="2268282" y="1777189"/>
                  <a:pt x="2293836" y="1738859"/>
                </a:cubicBezTo>
                <a:cubicBezTo>
                  <a:pt x="2349974" y="1654652"/>
                  <a:pt x="2303122" y="1682454"/>
                  <a:pt x="2338807" y="1603948"/>
                </a:cubicBezTo>
                <a:cubicBezTo>
                  <a:pt x="2355477" y="1567274"/>
                  <a:pt x="2378781" y="1533993"/>
                  <a:pt x="2398768" y="1499016"/>
                </a:cubicBezTo>
                <a:cubicBezTo>
                  <a:pt x="2403765" y="1434059"/>
                  <a:pt x="2406938" y="1368935"/>
                  <a:pt x="2413758" y="1304144"/>
                </a:cubicBezTo>
                <a:cubicBezTo>
                  <a:pt x="2416940" y="1273917"/>
                  <a:pt x="2428748" y="1244597"/>
                  <a:pt x="2428748" y="1214203"/>
                </a:cubicBezTo>
                <a:cubicBezTo>
                  <a:pt x="2428748" y="1168956"/>
                  <a:pt x="2419661" y="1124152"/>
                  <a:pt x="2413758" y="1079292"/>
                </a:cubicBezTo>
                <a:cubicBezTo>
                  <a:pt x="2394675" y="934265"/>
                  <a:pt x="2400053" y="783348"/>
                  <a:pt x="2353797" y="644577"/>
                </a:cubicBezTo>
                <a:cubicBezTo>
                  <a:pt x="2343804" y="614597"/>
                  <a:pt x="2332132" y="585125"/>
                  <a:pt x="2323817" y="554636"/>
                </a:cubicBezTo>
                <a:cubicBezTo>
                  <a:pt x="2317113" y="530055"/>
                  <a:pt x="2317773" y="503541"/>
                  <a:pt x="2308827" y="479685"/>
                </a:cubicBezTo>
                <a:cubicBezTo>
                  <a:pt x="2302501" y="462816"/>
                  <a:pt x="2288840" y="449705"/>
                  <a:pt x="2278846" y="434715"/>
                </a:cubicBezTo>
                <a:cubicBezTo>
                  <a:pt x="2243310" y="257030"/>
                  <a:pt x="2290019" y="441114"/>
                  <a:pt x="2233876" y="314794"/>
                </a:cubicBezTo>
                <a:cubicBezTo>
                  <a:pt x="2221041" y="285916"/>
                  <a:pt x="2219242" y="252478"/>
                  <a:pt x="2203895" y="224853"/>
                </a:cubicBezTo>
                <a:cubicBezTo>
                  <a:pt x="2193600" y="206321"/>
                  <a:pt x="2172496" y="196168"/>
                  <a:pt x="2158925" y="179882"/>
                </a:cubicBezTo>
                <a:cubicBezTo>
                  <a:pt x="2112226" y="123843"/>
                  <a:pt x="2141186" y="118547"/>
                  <a:pt x="2053994" y="74951"/>
                </a:cubicBezTo>
                <a:cubicBezTo>
                  <a:pt x="2031205" y="63557"/>
                  <a:pt x="2003915" y="65488"/>
                  <a:pt x="1979043" y="59961"/>
                </a:cubicBezTo>
                <a:cubicBezTo>
                  <a:pt x="1932215" y="49555"/>
                  <a:pt x="1876528" y="30720"/>
                  <a:pt x="1829141" y="29980"/>
                </a:cubicBezTo>
                <a:cubicBezTo>
                  <a:pt x="1539367" y="25452"/>
                  <a:pt x="1249522" y="29980"/>
                  <a:pt x="959712" y="29980"/>
                </a:cubicBezTo>
              </a:path>
            </a:pathLst>
          </a:cu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0FD0842-E28C-F465-5C8D-5B7BA1AC69A3}"/>
              </a:ext>
            </a:extLst>
          </p:cNvPr>
          <p:cNvSpPr/>
          <p:nvPr/>
        </p:nvSpPr>
        <p:spPr>
          <a:xfrm>
            <a:off x="2083183" y="3327816"/>
            <a:ext cx="2759020" cy="2023673"/>
          </a:xfrm>
          <a:custGeom>
            <a:avLst/>
            <a:gdLst>
              <a:gd name="connsiteX0" fmla="*/ 2368896 w 2759020"/>
              <a:gd name="connsiteY0" fmla="*/ 104932 h 2023673"/>
              <a:gd name="connsiteX1" fmla="*/ 1904201 w 2759020"/>
              <a:gd name="connsiteY1" fmla="*/ 149902 h 2023673"/>
              <a:gd name="connsiteX2" fmla="*/ 180332 w 2759020"/>
              <a:gd name="connsiteY2" fmla="*/ 194873 h 2023673"/>
              <a:gd name="connsiteX3" fmla="*/ 105381 w 2759020"/>
              <a:gd name="connsiteY3" fmla="*/ 239843 h 2023673"/>
              <a:gd name="connsiteX4" fmla="*/ 30430 w 2759020"/>
              <a:gd name="connsiteY4" fmla="*/ 314794 h 2023673"/>
              <a:gd name="connsiteX5" fmla="*/ 90391 w 2759020"/>
              <a:gd name="connsiteY5" fmla="*/ 899410 h 2023673"/>
              <a:gd name="connsiteX6" fmla="*/ 150351 w 2759020"/>
              <a:gd name="connsiteY6" fmla="*/ 1064302 h 2023673"/>
              <a:gd name="connsiteX7" fmla="*/ 195322 w 2759020"/>
              <a:gd name="connsiteY7" fmla="*/ 1214204 h 2023673"/>
              <a:gd name="connsiteX8" fmla="*/ 390194 w 2759020"/>
              <a:gd name="connsiteY8" fmla="*/ 1528997 h 2023673"/>
              <a:gd name="connsiteX9" fmla="*/ 540096 w 2759020"/>
              <a:gd name="connsiteY9" fmla="*/ 1678899 h 2023673"/>
              <a:gd name="connsiteX10" fmla="*/ 615047 w 2759020"/>
              <a:gd name="connsiteY10" fmla="*/ 1738859 h 2023673"/>
              <a:gd name="connsiteX11" fmla="*/ 704987 w 2759020"/>
              <a:gd name="connsiteY11" fmla="*/ 1828800 h 2023673"/>
              <a:gd name="connsiteX12" fmla="*/ 824909 w 2759020"/>
              <a:gd name="connsiteY12" fmla="*/ 1888761 h 2023673"/>
              <a:gd name="connsiteX13" fmla="*/ 884869 w 2759020"/>
              <a:gd name="connsiteY13" fmla="*/ 1918741 h 2023673"/>
              <a:gd name="connsiteX14" fmla="*/ 1169683 w 2759020"/>
              <a:gd name="connsiteY14" fmla="*/ 1978702 h 2023673"/>
              <a:gd name="connsiteX15" fmla="*/ 1694338 w 2759020"/>
              <a:gd name="connsiteY15" fmla="*/ 2023673 h 2023673"/>
              <a:gd name="connsiteX16" fmla="*/ 2338915 w 2759020"/>
              <a:gd name="connsiteY16" fmla="*/ 2008682 h 2023673"/>
              <a:gd name="connsiteX17" fmla="*/ 2383886 w 2759020"/>
              <a:gd name="connsiteY17" fmla="*/ 1948722 h 2023673"/>
              <a:gd name="connsiteX18" fmla="*/ 2518797 w 2759020"/>
              <a:gd name="connsiteY18" fmla="*/ 1903751 h 2023673"/>
              <a:gd name="connsiteX19" fmla="*/ 2548778 w 2759020"/>
              <a:gd name="connsiteY19" fmla="*/ 1753850 h 2023673"/>
              <a:gd name="connsiteX20" fmla="*/ 2578758 w 2759020"/>
              <a:gd name="connsiteY20" fmla="*/ 1648918 h 2023673"/>
              <a:gd name="connsiteX21" fmla="*/ 2593748 w 2759020"/>
              <a:gd name="connsiteY21" fmla="*/ 1558977 h 2023673"/>
              <a:gd name="connsiteX22" fmla="*/ 2668699 w 2759020"/>
              <a:gd name="connsiteY22" fmla="*/ 1409076 h 2023673"/>
              <a:gd name="connsiteX23" fmla="*/ 2683689 w 2759020"/>
              <a:gd name="connsiteY23" fmla="*/ 1334125 h 2023673"/>
              <a:gd name="connsiteX24" fmla="*/ 2728660 w 2759020"/>
              <a:gd name="connsiteY24" fmla="*/ 1199214 h 2023673"/>
              <a:gd name="connsiteX25" fmla="*/ 2743650 w 2759020"/>
              <a:gd name="connsiteY25" fmla="*/ 1079292 h 2023673"/>
              <a:gd name="connsiteX26" fmla="*/ 2728660 w 2759020"/>
              <a:gd name="connsiteY26" fmla="*/ 479686 h 2023673"/>
              <a:gd name="connsiteX27" fmla="*/ 2608738 w 2759020"/>
              <a:gd name="connsiteY27" fmla="*/ 299804 h 2023673"/>
              <a:gd name="connsiteX28" fmla="*/ 2563768 w 2759020"/>
              <a:gd name="connsiteY28" fmla="*/ 224853 h 2023673"/>
              <a:gd name="connsiteX29" fmla="*/ 2443847 w 2759020"/>
              <a:gd name="connsiteY29" fmla="*/ 104932 h 2023673"/>
              <a:gd name="connsiteX30" fmla="*/ 2263965 w 2759020"/>
              <a:gd name="connsiteY30" fmla="*/ 0 h 2023673"/>
              <a:gd name="connsiteX31" fmla="*/ 2144043 w 2759020"/>
              <a:gd name="connsiteY31" fmla="*/ 14991 h 202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59020" h="2023673">
                <a:moveTo>
                  <a:pt x="2368896" y="104932"/>
                </a:moveTo>
                <a:cubicBezTo>
                  <a:pt x="2213998" y="119922"/>
                  <a:pt x="2059692" y="143512"/>
                  <a:pt x="1904201" y="149902"/>
                </a:cubicBezTo>
                <a:cubicBezTo>
                  <a:pt x="1329867" y="173505"/>
                  <a:pt x="754433" y="166168"/>
                  <a:pt x="180332" y="194873"/>
                </a:cubicBezTo>
                <a:cubicBezTo>
                  <a:pt x="151233" y="196328"/>
                  <a:pt x="128132" y="221642"/>
                  <a:pt x="105381" y="239843"/>
                </a:cubicBezTo>
                <a:cubicBezTo>
                  <a:pt x="77791" y="261915"/>
                  <a:pt x="55414" y="289810"/>
                  <a:pt x="30430" y="314794"/>
                </a:cubicBezTo>
                <a:cubicBezTo>
                  <a:pt x="-25524" y="538610"/>
                  <a:pt x="-3616" y="418929"/>
                  <a:pt x="90391" y="899410"/>
                </a:cubicBezTo>
                <a:cubicBezTo>
                  <a:pt x="101621" y="956807"/>
                  <a:pt x="131856" y="1008818"/>
                  <a:pt x="150351" y="1064302"/>
                </a:cubicBezTo>
                <a:cubicBezTo>
                  <a:pt x="166848" y="1113792"/>
                  <a:pt x="171396" y="1167847"/>
                  <a:pt x="195322" y="1214204"/>
                </a:cubicBezTo>
                <a:cubicBezTo>
                  <a:pt x="251923" y="1323868"/>
                  <a:pt x="302930" y="1441733"/>
                  <a:pt x="390194" y="1528997"/>
                </a:cubicBezTo>
                <a:cubicBezTo>
                  <a:pt x="440161" y="1578964"/>
                  <a:pt x="484916" y="1634756"/>
                  <a:pt x="540096" y="1678899"/>
                </a:cubicBezTo>
                <a:cubicBezTo>
                  <a:pt x="565080" y="1698886"/>
                  <a:pt x="591373" y="1717337"/>
                  <a:pt x="615047" y="1738859"/>
                </a:cubicBezTo>
                <a:cubicBezTo>
                  <a:pt x="646419" y="1767379"/>
                  <a:pt x="672173" y="1801952"/>
                  <a:pt x="704987" y="1828800"/>
                </a:cubicBezTo>
                <a:cubicBezTo>
                  <a:pt x="776657" y="1887439"/>
                  <a:pt x="761425" y="1861554"/>
                  <a:pt x="824909" y="1888761"/>
                </a:cubicBezTo>
                <a:cubicBezTo>
                  <a:pt x="845448" y="1897563"/>
                  <a:pt x="863540" y="1912076"/>
                  <a:pt x="884869" y="1918741"/>
                </a:cubicBezTo>
                <a:cubicBezTo>
                  <a:pt x="994997" y="1953156"/>
                  <a:pt x="1063037" y="1965905"/>
                  <a:pt x="1169683" y="1978702"/>
                </a:cubicBezTo>
                <a:cubicBezTo>
                  <a:pt x="1472581" y="2015049"/>
                  <a:pt x="1397588" y="2006216"/>
                  <a:pt x="1694338" y="2023673"/>
                </a:cubicBezTo>
                <a:lnTo>
                  <a:pt x="2338915" y="2008682"/>
                </a:lnTo>
                <a:cubicBezTo>
                  <a:pt x="2363752" y="2005982"/>
                  <a:pt x="2362306" y="1961310"/>
                  <a:pt x="2383886" y="1948722"/>
                </a:cubicBezTo>
                <a:cubicBezTo>
                  <a:pt x="2424832" y="1924837"/>
                  <a:pt x="2473827" y="1918741"/>
                  <a:pt x="2518797" y="1903751"/>
                </a:cubicBezTo>
                <a:cubicBezTo>
                  <a:pt x="2555743" y="1792912"/>
                  <a:pt x="2507440" y="1946761"/>
                  <a:pt x="2548778" y="1753850"/>
                </a:cubicBezTo>
                <a:cubicBezTo>
                  <a:pt x="2556400" y="1718281"/>
                  <a:pt x="2570578" y="1684363"/>
                  <a:pt x="2578758" y="1648918"/>
                </a:cubicBezTo>
                <a:cubicBezTo>
                  <a:pt x="2585592" y="1619302"/>
                  <a:pt x="2583076" y="1587436"/>
                  <a:pt x="2593748" y="1558977"/>
                </a:cubicBezTo>
                <a:cubicBezTo>
                  <a:pt x="2613364" y="1506669"/>
                  <a:pt x="2643715" y="1459043"/>
                  <a:pt x="2668699" y="1409076"/>
                </a:cubicBezTo>
                <a:cubicBezTo>
                  <a:pt x="2673696" y="1384092"/>
                  <a:pt x="2676689" y="1358623"/>
                  <a:pt x="2683689" y="1334125"/>
                </a:cubicBezTo>
                <a:cubicBezTo>
                  <a:pt x="2696712" y="1288546"/>
                  <a:pt x="2717803" y="1245357"/>
                  <a:pt x="2728660" y="1199214"/>
                </a:cubicBezTo>
                <a:cubicBezTo>
                  <a:pt x="2737887" y="1160000"/>
                  <a:pt x="2738653" y="1119266"/>
                  <a:pt x="2743650" y="1079292"/>
                </a:cubicBezTo>
                <a:cubicBezTo>
                  <a:pt x="2760248" y="797123"/>
                  <a:pt x="2773015" y="790168"/>
                  <a:pt x="2728660" y="479686"/>
                </a:cubicBezTo>
                <a:cubicBezTo>
                  <a:pt x="2717119" y="398901"/>
                  <a:pt x="2655329" y="361926"/>
                  <a:pt x="2608738" y="299804"/>
                </a:cubicBezTo>
                <a:cubicBezTo>
                  <a:pt x="2591257" y="276495"/>
                  <a:pt x="2582588" y="247095"/>
                  <a:pt x="2563768" y="224853"/>
                </a:cubicBezTo>
                <a:cubicBezTo>
                  <a:pt x="2527252" y="181698"/>
                  <a:pt x="2487722" y="140580"/>
                  <a:pt x="2443847" y="104932"/>
                </a:cubicBezTo>
                <a:cubicBezTo>
                  <a:pt x="2388304" y="59803"/>
                  <a:pt x="2326586" y="31312"/>
                  <a:pt x="2263965" y="0"/>
                </a:cubicBezTo>
                <a:lnTo>
                  <a:pt x="2144043" y="14991"/>
                </a:lnTo>
              </a:path>
            </a:pathLst>
          </a:cu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54411A-9AD3-D55B-D576-D1443D775648}"/>
              </a:ext>
            </a:extLst>
          </p:cNvPr>
          <p:cNvSpPr/>
          <p:nvPr/>
        </p:nvSpPr>
        <p:spPr>
          <a:xfrm>
            <a:off x="5404594" y="3477718"/>
            <a:ext cx="2871731" cy="2068643"/>
          </a:xfrm>
          <a:custGeom>
            <a:avLst/>
            <a:gdLst>
              <a:gd name="connsiteX0" fmla="*/ 1296009 w 2871731"/>
              <a:gd name="connsiteY0" fmla="*/ 89941 h 2068643"/>
              <a:gd name="connsiteX1" fmla="*/ 276678 w 2871731"/>
              <a:gd name="connsiteY1" fmla="*/ 149902 h 2068643"/>
              <a:gd name="connsiteX2" fmla="*/ 141767 w 2871731"/>
              <a:gd name="connsiteY2" fmla="*/ 299803 h 2068643"/>
              <a:gd name="connsiteX3" fmla="*/ 21845 w 2871731"/>
              <a:gd name="connsiteY3" fmla="*/ 479685 h 2068643"/>
              <a:gd name="connsiteX4" fmla="*/ 81806 w 2871731"/>
              <a:gd name="connsiteY4" fmla="*/ 1424066 h 2068643"/>
              <a:gd name="connsiteX5" fmla="*/ 201727 w 2871731"/>
              <a:gd name="connsiteY5" fmla="*/ 1528997 h 2068643"/>
              <a:gd name="connsiteX6" fmla="*/ 276678 w 2871731"/>
              <a:gd name="connsiteY6" fmla="*/ 1618938 h 2068643"/>
              <a:gd name="connsiteX7" fmla="*/ 441570 w 2871731"/>
              <a:gd name="connsiteY7" fmla="*/ 1783830 h 2068643"/>
              <a:gd name="connsiteX8" fmla="*/ 561491 w 2871731"/>
              <a:gd name="connsiteY8" fmla="*/ 1873771 h 2068643"/>
              <a:gd name="connsiteX9" fmla="*/ 591472 w 2871731"/>
              <a:gd name="connsiteY9" fmla="*/ 1903751 h 2068643"/>
              <a:gd name="connsiteX10" fmla="*/ 786344 w 2871731"/>
              <a:gd name="connsiteY10" fmla="*/ 1963712 h 2068643"/>
              <a:gd name="connsiteX11" fmla="*/ 1266029 w 2871731"/>
              <a:gd name="connsiteY11" fmla="*/ 2068643 h 2068643"/>
              <a:gd name="connsiteX12" fmla="*/ 2300350 w 2871731"/>
              <a:gd name="connsiteY12" fmla="*/ 2023672 h 2068643"/>
              <a:gd name="connsiteX13" fmla="*/ 2450252 w 2871731"/>
              <a:gd name="connsiteY13" fmla="*/ 1978702 h 2068643"/>
              <a:gd name="connsiteX14" fmla="*/ 2540193 w 2871731"/>
              <a:gd name="connsiteY14" fmla="*/ 1888761 h 2068643"/>
              <a:gd name="connsiteX15" fmla="*/ 2630134 w 2871731"/>
              <a:gd name="connsiteY15" fmla="*/ 1843790 h 2068643"/>
              <a:gd name="connsiteX16" fmla="*/ 2735065 w 2871731"/>
              <a:gd name="connsiteY16" fmla="*/ 1633928 h 2068643"/>
              <a:gd name="connsiteX17" fmla="*/ 2795026 w 2871731"/>
              <a:gd name="connsiteY17" fmla="*/ 1484026 h 2068643"/>
              <a:gd name="connsiteX18" fmla="*/ 2839996 w 2871731"/>
              <a:gd name="connsiteY18" fmla="*/ 1424066 h 2068643"/>
              <a:gd name="connsiteX19" fmla="*/ 2869976 w 2871731"/>
              <a:gd name="connsiteY19" fmla="*/ 1319134 h 2068643"/>
              <a:gd name="connsiteX20" fmla="*/ 2854986 w 2871731"/>
              <a:gd name="connsiteY20" fmla="*/ 839449 h 2068643"/>
              <a:gd name="connsiteX21" fmla="*/ 2810016 w 2871731"/>
              <a:gd name="connsiteY21" fmla="*/ 749508 h 2068643"/>
              <a:gd name="connsiteX22" fmla="*/ 2675104 w 2871731"/>
              <a:gd name="connsiteY22" fmla="*/ 494675 h 2068643"/>
              <a:gd name="connsiteX23" fmla="*/ 2585163 w 2871731"/>
              <a:gd name="connsiteY23" fmla="*/ 389744 h 2068643"/>
              <a:gd name="connsiteX24" fmla="*/ 2540193 w 2871731"/>
              <a:gd name="connsiteY24" fmla="*/ 329784 h 2068643"/>
              <a:gd name="connsiteX25" fmla="*/ 2510213 w 2871731"/>
              <a:gd name="connsiteY25" fmla="*/ 299803 h 2068643"/>
              <a:gd name="connsiteX26" fmla="*/ 2375301 w 2871731"/>
              <a:gd name="connsiteY26" fmla="*/ 119921 h 2068643"/>
              <a:gd name="connsiteX27" fmla="*/ 2330331 w 2871731"/>
              <a:gd name="connsiteY27" fmla="*/ 104931 h 2068643"/>
              <a:gd name="connsiteX28" fmla="*/ 2270370 w 2871731"/>
              <a:gd name="connsiteY28" fmla="*/ 59961 h 2068643"/>
              <a:gd name="connsiteX29" fmla="*/ 2165439 w 2871731"/>
              <a:gd name="connsiteY29" fmla="*/ 44971 h 2068643"/>
              <a:gd name="connsiteX30" fmla="*/ 1940586 w 2871731"/>
              <a:gd name="connsiteY30" fmla="*/ 29980 h 2068643"/>
              <a:gd name="connsiteX31" fmla="*/ 1670763 w 2871731"/>
              <a:gd name="connsiteY31" fmla="*/ 0 h 2068643"/>
              <a:gd name="connsiteX32" fmla="*/ 1071157 w 2871731"/>
              <a:gd name="connsiteY32" fmla="*/ 44971 h 2068643"/>
              <a:gd name="connsiteX33" fmla="*/ 831314 w 2871731"/>
              <a:gd name="connsiteY33" fmla="*/ 104931 h 2068643"/>
              <a:gd name="connsiteX34" fmla="*/ 756363 w 2871731"/>
              <a:gd name="connsiteY34" fmla="*/ 164892 h 206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71731" h="2068643">
                <a:moveTo>
                  <a:pt x="1296009" y="89941"/>
                </a:moveTo>
                <a:cubicBezTo>
                  <a:pt x="956232" y="109928"/>
                  <a:pt x="611552" y="89016"/>
                  <a:pt x="276678" y="149902"/>
                </a:cubicBezTo>
                <a:cubicBezTo>
                  <a:pt x="210539" y="161927"/>
                  <a:pt x="184502" y="247911"/>
                  <a:pt x="141767" y="299803"/>
                </a:cubicBezTo>
                <a:cubicBezTo>
                  <a:pt x="87603" y="365573"/>
                  <a:pt x="63362" y="410491"/>
                  <a:pt x="21845" y="479685"/>
                </a:cubicBezTo>
                <a:cubicBezTo>
                  <a:pt x="-5577" y="836173"/>
                  <a:pt x="-25931" y="951680"/>
                  <a:pt x="81806" y="1424066"/>
                </a:cubicBezTo>
                <a:cubicBezTo>
                  <a:pt x="93617" y="1475852"/>
                  <a:pt x="164168" y="1491438"/>
                  <a:pt x="201727" y="1528997"/>
                </a:cubicBezTo>
                <a:cubicBezTo>
                  <a:pt x="229322" y="1556592"/>
                  <a:pt x="249931" y="1590520"/>
                  <a:pt x="276678" y="1618938"/>
                </a:cubicBezTo>
                <a:cubicBezTo>
                  <a:pt x="329952" y="1675542"/>
                  <a:pt x="376894" y="1740713"/>
                  <a:pt x="441570" y="1783830"/>
                </a:cubicBezTo>
                <a:cubicBezTo>
                  <a:pt x="498126" y="1821534"/>
                  <a:pt x="499174" y="1820357"/>
                  <a:pt x="561491" y="1873771"/>
                </a:cubicBezTo>
                <a:cubicBezTo>
                  <a:pt x="572222" y="1882969"/>
                  <a:pt x="578350" y="1898502"/>
                  <a:pt x="591472" y="1903751"/>
                </a:cubicBezTo>
                <a:cubicBezTo>
                  <a:pt x="654574" y="1928992"/>
                  <a:pt x="720996" y="1945041"/>
                  <a:pt x="786344" y="1963712"/>
                </a:cubicBezTo>
                <a:cubicBezTo>
                  <a:pt x="1138120" y="2064219"/>
                  <a:pt x="1014409" y="2043480"/>
                  <a:pt x="1266029" y="2068643"/>
                </a:cubicBezTo>
                <a:cubicBezTo>
                  <a:pt x="1610803" y="2053653"/>
                  <a:pt x="1956242" y="2049807"/>
                  <a:pt x="2300350" y="2023672"/>
                </a:cubicBezTo>
                <a:cubicBezTo>
                  <a:pt x="2352368" y="2019721"/>
                  <a:pt x="2404784" y="2004278"/>
                  <a:pt x="2450252" y="1978702"/>
                </a:cubicBezTo>
                <a:cubicBezTo>
                  <a:pt x="2487206" y="1957916"/>
                  <a:pt x="2506274" y="1914200"/>
                  <a:pt x="2540193" y="1888761"/>
                </a:cubicBezTo>
                <a:cubicBezTo>
                  <a:pt x="2567008" y="1868649"/>
                  <a:pt x="2600154" y="1858780"/>
                  <a:pt x="2630134" y="1843790"/>
                </a:cubicBezTo>
                <a:cubicBezTo>
                  <a:pt x="2665111" y="1773836"/>
                  <a:pt x="2701763" y="1704695"/>
                  <a:pt x="2735065" y="1633928"/>
                </a:cubicBezTo>
                <a:cubicBezTo>
                  <a:pt x="2806721" y="1481658"/>
                  <a:pt x="2636342" y="1774946"/>
                  <a:pt x="2795026" y="1484026"/>
                </a:cubicBezTo>
                <a:cubicBezTo>
                  <a:pt x="2806989" y="1462093"/>
                  <a:pt x="2825006" y="1444053"/>
                  <a:pt x="2839996" y="1424066"/>
                </a:cubicBezTo>
                <a:cubicBezTo>
                  <a:pt x="2849989" y="1389089"/>
                  <a:pt x="2869044" y="1355499"/>
                  <a:pt x="2869976" y="1319134"/>
                </a:cubicBezTo>
                <a:cubicBezTo>
                  <a:pt x="2874076" y="1159214"/>
                  <a:pt x="2871733" y="998543"/>
                  <a:pt x="2854986" y="839449"/>
                </a:cubicBezTo>
                <a:cubicBezTo>
                  <a:pt x="2851477" y="806114"/>
                  <a:pt x="2822908" y="780449"/>
                  <a:pt x="2810016" y="749508"/>
                </a:cubicBezTo>
                <a:cubicBezTo>
                  <a:pt x="2754231" y="615624"/>
                  <a:pt x="2807728" y="649403"/>
                  <a:pt x="2675104" y="494675"/>
                </a:cubicBezTo>
                <a:cubicBezTo>
                  <a:pt x="2645124" y="459698"/>
                  <a:pt x="2614335" y="425398"/>
                  <a:pt x="2585163" y="389744"/>
                </a:cubicBezTo>
                <a:cubicBezTo>
                  <a:pt x="2569343" y="370408"/>
                  <a:pt x="2556187" y="348977"/>
                  <a:pt x="2540193" y="329784"/>
                </a:cubicBezTo>
                <a:cubicBezTo>
                  <a:pt x="2531145" y="318927"/>
                  <a:pt x="2518053" y="311562"/>
                  <a:pt x="2510213" y="299803"/>
                </a:cubicBezTo>
                <a:cubicBezTo>
                  <a:pt x="2432076" y="182598"/>
                  <a:pt x="2552949" y="279805"/>
                  <a:pt x="2375301" y="119921"/>
                </a:cubicBezTo>
                <a:cubicBezTo>
                  <a:pt x="2363556" y="109351"/>
                  <a:pt x="2345321" y="109928"/>
                  <a:pt x="2330331" y="104931"/>
                </a:cubicBezTo>
                <a:cubicBezTo>
                  <a:pt x="2310344" y="89941"/>
                  <a:pt x="2293849" y="68499"/>
                  <a:pt x="2270370" y="59961"/>
                </a:cubicBezTo>
                <a:cubicBezTo>
                  <a:pt x="2237165" y="47887"/>
                  <a:pt x="2200626" y="48170"/>
                  <a:pt x="2165439" y="44971"/>
                </a:cubicBezTo>
                <a:cubicBezTo>
                  <a:pt x="2090630" y="38170"/>
                  <a:pt x="2015464" y="35970"/>
                  <a:pt x="1940586" y="29980"/>
                </a:cubicBezTo>
                <a:cubicBezTo>
                  <a:pt x="1835035" y="21536"/>
                  <a:pt x="1772777" y="12752"/>
                  <a:pt x="1670763" y="0"/>
                </a:cubicBezTo>
                <a:cubicBezTo>
                  <a:pt x="1470894" y="14990"/>
                  <a:pt x="1270039" y="20111"/>
                  <a:pt x="1071157" y="44971"/>
                </a:cubicBezTo>
                <a:cubicBezTo>
                  <a:pt x="989385" y="55192"/>
                  <a:pt x="908323" y="75594"/>
                  <a:pt x="831314" y="104931"/>
                </a:cubicBezTo>
                <a:cubicBezTo>
                  <a:pt x="801415" y="116321"/>
                  <a:pt x="756363" y="164892"/>
                  <a:pt x="756363" y="164892"/>
                </a:cubicBezTo>
              </a:path>
            </a:pathLst>
          </a:cu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9591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15" grpId="0" animBg="1"/>
      <p:bldP spid="16" grpId="0" animBg="1"/>
      <p:bldP spid="18" grpId="0" animBg="1"/>
      <p:bldP spid="19" grpId="0" animBg="1"/>
      <p:bldP spid="10" grpId="0" animBg="1"/>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4997" y="109176"/>
            <a:ext cx="1002831" cy="838201"/>
          </a:xfrm>
          <a:prstGeom prst="rect">
            <a:avLst/>
          </a:prstGeom>
        </p:spPr>
      </p:pic>
      <p:sp>
        <p:nvSpPr>
          <p:cNvPr id="13" name="TextBox 12">
            <a:extLst>
              <a:ext uri="{FF2B5EF4-FFF2-40B4-BE49-F238E27FC236}">
                <a16:creationId xmlns:a16="http://schemas.microsoft.com/office/drawing/2014/main" id="{7CCD22EC-874E-9810-7272-0254E6F7D431}"/>
              </a:ext>
            </a:extLst>
          </p:cNvPr>
          <p:cNvSpPr txBox="1"/>
          <p:nvPr/>
        </p:nvSpPr>
        <p:spPr>
          <a:xfrm>
            <a:off x="768926" y="1653540"/>
            <a:ext cx="4267200" cy="578882"/>
          </a:xfrm>
          <a:prstGeom prst="roundRect">
            <a:avLst/>
          </a:prstGeom>
          <a:solidFill>
            <a:srgbClr val="F9C9BF"/>
          </a:solidFill>
          <a:ln w="19050">
            <a:solidFill>
              <a:srgbClr val="00B050"/>
            </a:solidFill>
            <a:prstDash val="sysDash"/>
          </a:ln>
        </p:spPr>
        <p:txBody>
          <a:bodyPr wrap="square">
            <a:spAutoFit/>
          </a:bodyPr>
          <a:lstStyle/>
          <a:p>
            <a:pPr lvl="0"/>
            <a:r>
              <a:rPr lang="en-US" sz="2800" dirty="0">
                <a:latin typeface="Open Sans" panose="020B0606030504020204" pitchFamily="34" charset="0"/>
                <a:ea typeface="Open Sans" panose="020B0606030504020204" pitchFamily="34" charset="0"/>
                <a:cs typeface="Open Sans" panose="020B0606030504020204" pitchFamily="34" charset="0"/>
              </a:rPr>
              <a:t>a. </a:t>
            </a:r>
            <a:r>
              <a:rPr lang="en-US" sz="2800" dirty="0" err="1">
                <a:latin typeface="Open Sans" panose="020B0606030504020204" pitchFamily="34" charset="0"/>
                <a:ea typeface="Open Sans" panose="020B0606030504020204" pitchFamily="34" charset="0"/>
                <a:cs typeface="Open Sans" panose="020B0606030504020204" pitchFamily="34" charset="0"/>
              </a:rPr>
              <a:t>Khi</a:t>
            </a:r>
            <a:r>
              <a:rPr lang="en-US" sz="2800" dirty="0">
                <a:latin typeface="Open Sans" panose="020B0606030504020204" pitchFamily="34" charset="0"/>
                <a:ea typeface="Open Sans" panose="020B0606030504020204" pitchFamily="34" charset="0"/>
                <a:cs typeface="Open Sans" panose="020B0606030504020204" pitchFamily="34" charset="0"/>
              </a:rPr>
              <a:t> ở </a:t>
            </a:r>
            <a:r>
              <a:rPr lang="en-US" sz="2800" dirty="0" err="1">
                <a:latin typeface="Open Sans" panose="020B0606030504020204" pitchFamily="34" charset="0"/>
                <a:ea typeface="Open Sans" panose="020B0606030504020204" pitchFamily="34" charset="0"/>
                <a:cs typeface="Open Sans" panose="020B0606030504020204" pitchFamily="34" charset="0"/>
              </a:rPr>
              <a:t>nhà</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bà</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cụ</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Khởi</a:t>
            </a:r>
            <a:endParaRPr kumimoji="0" lang="en-US" sz="28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7CCD22EC-874E-9810-7272-0254E6F7D431}"/>
              </a:ext>
            </a:extLst>
          </p:cNvPr>
          <p:cNvSpPr txBox="1"/>
          <p:nvPr/>
        </p:nvSpPr>
        <p:spPr>
          <a:xfrm>
            <a:off x="6553200" y="1653540"/>
            <a:ext cx="4869874" cy="578882"/>
          </a:xfrm>
          <a:prstGeom prst="roundRect">
            <a:avLst/>
          </a:prstGeom>
          <a:solidFill>
            <a:srgbClr val="92D050"/>
          </a:solidFill>
          <a:ln w="19050">
            <a:solidFill>
              <a:srgbClr val="00B050"/>
            </a:solidFill>
            <a:prstDash val="sysDash"/>
          </a:ln>
        </p:spPr>
        <p:txBody>
          <a:bodyPr wrap="square">
            <a:spAutoFit/>
          </a:bodyPr>
          <a:lstStyle/>
          <a:p>
            <a:pPr lvl="0"/>
            <a:r>
              <a:rPr lang="en-US" sz="2800" dirty="0">
                <a:latin typeface="Open Sans" panose="020B0606030504020204" pitchFamily="34" charset="0"/>
                <a:ea typeface="Open Sans" panose="020B0606030504020204" pitchFamily="34" charset="0"/>
                <a:cs typeface="Open Sans" panose="020B0606030504020204" pitchFamily="34" charset="0"/>
              </a:rPr>
              <a:t>b. </a:t>
            </a:r>
            <a:r>
              <a:rPr lang="en-US" sz="2800" dirty="0" err="1">
                <a:latin typeface="Open Sans" panose="020B0606030504020204" pitchFamily="34" charset="0"/>
                <a:ea typeface="Open Sans" panose="020B0606030504020204" pitchFamily="34" charset="0"/>
                <a:cs typeface="Open Sans" panose="020B0606030504020204" pitchFamily="34" charset="0"/>
              </a:rPr>
              <a:t>Khi</a:t>
            </a:r>
            <a:r>
              <a:rPr lang="en-US" sz="2800" dirty="0">
                <a:latin typeface="Open Sans" panose="020B0606030504020204" pitchFamily="34" charset="0"/>
                <a:ea typeface="Open Sans" panose="020B0606030504020204" pitchFamily="34" charset="0"/>
                <a:cs typeface="Open Sans" panose="020B0606030504020204" pitchFamily="34" charset="0"/>
              </a:rPr>
              <a:t> ở </a:t>
            </a:r>
            <a:r>
              <a:rPr lang="en-US" sz="2800" dirty="0" err="1">
                <a:latin typeface="Open Sans" panose="020B0606030504020204" pitchFamily="34" charset="0"/>
                <a:ea typeface="Open Sans" panose="020B0606030504020204" pitchFamily="34" charset="0"/>
                <a:cs typeface="Open Sans" panose="020B0606030504020204" pitchFamily="34" charset="0"/>
              </a:rPr>
              <a:t>góc</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chợ</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quê</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nghèo</a:t>
            </a:r>
            <a:endParaRPr kumimoji="0" lang="en-US" sz="28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874923DD-2CD3-2D7E-2162-E433FE8F2CFE}"/>
              </a:ext>
            </a:extLst>
          </p:cNvPr>
          <p:cNvSpPr txBox="1"/>
          <p:nvPr/>
        </p:nvSpPr>
        <p:spPr>
          <a:xfrm>
            <a:off x="762000" y="569757"/>
            <a:ext cx="10439400" cy="578882"/>
          </a:xfrm>
          <a:prstGeom prst="roundRect">
            <a:avLst/>
          </a:prstGeom>
          <a:solidFill>
            <a:srgbClr val="FFFFCC"/>
          </a:solidFill>
          <a:ln w="28575">
            <a:solidFill>
              <a:srgbClr val="217875"/>
            </a:solidFill>
            <a:prstDash val="sysDash"/>
          </a:ln>
        </p:spPr>
        <p:txBody>
          <a:bodyPr wrap="square">
            <a:spAutoFit/>
          </a:bodyPr>
          <a:lstStyle/>
          <a:p>
            <a:pPr lvl="0"/>
            <a:r>
              <a:rPr lang="en-US" sz="28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2800" b="1" dirty="0">
                <a:solidFill>
                  <a:srgbClr val="008000"/>
                </a:solidFill>
                <a:latin typeface="Nunito Black" pitchFamily="2" charset="0"/>
                <a:ea typeface="Tahoma" panose="020B0604030504040204" pitchFamily="34" charset="0"/>
                <a:cs typeface="Tahoma" panose="020B0604030504040204" pitchFamily="34" charset="0"/>
              </a:rPr>
              <a:t> 3: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Nói</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về</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những</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trải</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nghiệm</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của</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Diệu</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trong</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mùa</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hè</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endParaRPr lang="en-US" sz="2800" dirty="0">
              <a:solidFill>
                <a:srgbClr val="008000"/>
              </a:solidFill>
              <a:latin typeface="Nunito Black" pitchFamily="2"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861F7E6E-6D5C-CA6D-4A51-9783564281C5}"/>
              </a:ext>
            </a:extLst>
          </p:cNvPr>
          <p:cNvSpPr txBox="1"/>
          <p:nvPr/>
        </p:nvSpPr>
        <p:spPr>
          <a:xfrm>
            <a:off x="768926" y="3048000"/>
            <a:ext cx="4155738" cy="2681347"/>
          </a:xfrm>
          <a:custGeom>
            <a:avLst/>
            <a:gdLst>
              <a:gd name="connsiteX0" fmla="*/ 0 w 4155738"/>
              <a:gd name="connsiteY0" fmla="*/ 0 h 2681347"/>
              <a:gd name="connsiteX1" fmla="*/ 4155738 w 4155738"/>
              <a:gd name="connsiteY1" fmla="*/ 0 h 2681347"/>
              <a:gd name="connsiteX2" fmla="*/ 4155738 w 4155738"/>
              <a:gd name="connsiteY2" fmla="*/ 2234447 h 2681347"/>
              <a:gd name="connsiteX3" fmla="*/ 3708838 w 4155738"/>
              <a:gd name="connsiteY3" fmla="*/ 2681347 h 2681347"/>
              <a:gd name="connsiteX4" fmla="*/ 0 w 4155738"/>
              <a:gd name="connsiteY4" fmla="*/ 2681347 h 2681347"/>
              <a:gd name="connsiteX5" fmla="*/ 0 w 4155738"/>
              <a:gd name="connsiteY5" fmla="*/ 0 h 2681347"/>
              <a:gd name="connsiteX0" fmla="*/ 3708838 w 4155738"/>
              <a:gd name="connsiteY0" fmla="*/ 2681347 h 2681347"/>
              <a:gd name="connsiteX1" fmla="*/ 3798218 w 4155738"/>
              <a:gd name="connsiteY1" fmla="*/ 2323827 h 2681347"/>
              <a:gd name="connsiteX2" fmla="*/ 4155738 w 4155738"/>
              <a:gd name="connsiteY2" fmla="*/ 2234447 h 2681347"/>
              <a:gd name="connsiteX3" fmla="*/ 3708838 w 4155738"/>
              <a:gd name="connsiteY3" fmla="*/ 2681347 h 2681347"/>
              <a:gd name="connsiteX0" fmla="*/ 3708838 w 4155738"/>
              <a:gd name="connsiteY0" fmla="*/ 2681347 h 2681347"/>
              <a:gd name="connsiteX1" fmla="*/ 3798218 w 4155738"/>
              <a:gd name="connsiteY1" fmla="*/ 2323827 h 2681347"/>
              <a:gd name="connsiteX2" fmla="*/ 4155738 w 4155738"/>
              <a:gd name="connsiteY2" fmla="*/ 2234447 h 2681347"/>
              <a:gd name="connsiteX3" fmla="*/ 3708838 w 4155738"/>
              <a:gd name="connsiteY3" fmla="*/ 2681347 h 2681347"/>
              <a:gd name="connsiteX4" fmla="*/ 0 w 4155738"/>
              <a:gd name="connsiteY4" fmla="*/ 2681347 h 2681347"/>
              <a:gd name="connsiteX5" fmla="*/ 0 w 4155738"/>
              <a:gd name="connsiteY5" fmla="*/ 0 h 2681347"/>
              <a:gd name="connsiteX6" fmla="*/ 4155738 w 4155738"/>
              <a:gd name="connsiteY6" fmla="*/ 0 h 2681347"/>
              <a:gd name="connsiteX7" fmla="*/ 4155738 w 4155738"/>
              <a:gd name="connsiteY7" fmla="*/ 2234447 h 268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5738" h="2681347" stroke="0" extrusionOk="0">
                <a:moveTo>
                  <a:pt x="0" y="0"/>
                </a:moveTo>
                <a:cubicBezTo>
                  <a:pt x="1172983" y="44124"/>
                  <a:pt x="2092179" y="54190"/>
                  <a:pt x="4155738" y="0"/>
                </a:cubicBezTo>
                <a:cubicBezTo>
                  <a:pt x="4194902" y="324598"/>
                  <a:pt x="4216976" y="1895819"/>
                  <a:pt x="4155738" y="2234447"/>
                </a:cubicBezTo>
                <a:cubicBezTo>
                  <a:pt x="4056473" y="2366513"/>
                  <a:pt x="3869069" y="2529529"/>
                  <a:pt x="3708838" y="2681347"/>
                </a:cubicBezTo>
                <a:cubicBezTo>
                  <a:pt x="2653063" y="2724120"/>
                  <a:pt x="1125314" y="2778536"/>
                  <a:pt x="0" y="2681347"/>
                </a:cubicBezTo>
                <a:cubicBezTo>
                  <a:pt x="-159849" y="1529666"/>
                  <a:pt x="-14103" y="1082081"/>
                  <a:pt x="0" y="0"/>
                </a:cubicBezTo>
                <a:close/>
              </a:path>
              <a:path w="4155738" h="2681347" fill="darkenLess" stroke="0" extrusionOk="0">
                <a:moveTo>
                  <a:pt x="3708838" y="2681347"/>
                </a:moveTo>
                <a:cubicBezTo>
                  <a:pt x="3742394" y="2616045"/>
                  <a:pt x="3801321" y="2383002"/>
                  <a:pt x="3798218" y="2323827"/>
                </a:cubicBezTo>
                <a:cubicBezTo>
                  <a:pt x="3887024" y="2327200"/>
                  <a:pt x="4021618" y="2235208"/>
                  <a:pt x="4155738" y="2234447"/>
                </a:cubicBezTo>
                <a:cubicBezTo>
                  <a:pt x="4009629" y="2402208"/>
                  <a:pt x="3958545" y="2511817"/>
                  <a:pt x="3708838" y="2681347"/>
                </a:cubicBezTo>
                <a:close/>
              </a:path>
              <a:path w="4155738" h="2681347" fill="none" extrusionOk="0">
                <a:moveTo>
                  <a:pt x="3708838" y="2681347"/>
                </a:moveTo>
                <a:cubicBezTo>
                  <a:pt x="3730019" y="2511783"/>
                  <a:pt x="3787459" y="2410116"/>
                  <a:pt x="3798218" y="2323827"/>
                </a:cubicBezTo>
                <a:cubicBezTo>
                  <a:pt x="3903330" y="2264902"/>
                  <a:pt x="4093724" y="2268608"/>
                  <a:pt x="4155738" y="2234447"/>
                </a:cubicBezTo>
                <a:cubicBezTo>
                  <a:pt x="4007573" y="2380303"/>
                  <a:pt x="3819614" y="2646415"/>
                  <a:pt x="3708838" y="2681347"/>
                </a:cubicBezTo>
                <a:cubicBezTo>
                  <a:pt x="3120104" y="2825150"/>
                  <a:pt x="402324" y="2722917"/>
                  <a:pt x="0" y="2681347"/>
                </a:cubicBezTo>
                <a:cubicBezTo>
                  <a:pt x="82988" y="2008872"/>
                  <a:pt x="150885" y="1100972"/>
                  <a:pt x="0" y="0"/>
                </a:cubicBezTo>
                <a:cubicBezTo>
                  <a:pt x="1447471" y="143083"/>
                  <a:pt x="3528362" y="133554"/>
                  <a:pt x="4155738" y="0"/>
                </a:cubicBezTo>
                <a:cubicBezTo>
                  <a:pt x="4280891" y="632346"/>
                  <a:pt x="4084461" y="1153604"/>
                  <a:pt x="4155738" y="2234447"/>
                </a:cubicBezTo>
              </a:path>
              <a:path w="4155738" h="2681347" fill="none" stroke="0" extrusionOk="0">
                <a:moveTo>
                  <a:pt x="3708838" y="2681347"/>
                </a:moveTo>
                <a:cubicBezTo>
                  <a:pt x="3699837" y="2592858"/>
                  <a:pt x="3758372" y="2385015"/>
                  <a:pt x="3798218" y="2323827"/>
                </a:cubicBezTo>
                <a:cubicBezTo>
                  <a:pt x="3929106" y="2321281"/>
                  <a:pt x="4051515" y="2247692"/>
                  <a:pt x="4155738" y="2234447"/>
                </a:cubicBezTo>
                <a:cubicBezTo>
                  <a:pt x="3945734" y="2426529"/>
                  <a:pt x="3784271" y="2567214"/>
                  <a:pt x="3708838" y="2681347"/>
                </a:cubicBezTo>
                <a:cubicBezTo>
                  <a:pt x="2797136" y="2525064"/>
                  <a:pt x="1458390" y="2829034"/>
                  <a:pt x="0" y="2681347"/>
                </a:cubicBezTo>
                <a:cubicBezTo>
                  <a:pt x="154960" y="1662224"/>
                  <a:pt x="-79099" y="973242"/>
                  <a:pt x="0" y="0"/>
                </a:cubicBezTo>
                <a:cubicBezTo>
                  <a:pt x="1901147" y="-145276"/>
                  <a:pt x="2923063" y="53065"/>
                  <a:pt x="4155738" y="0"/>
                </a:cubicBezTo>
                <a:cubicBezTo>
                  <a:pt x="4209254" y="789354"/>
                  <a:pt x="4193774" y="1131337"/>
                  <a:pt x="4155738" y="2234447"/>
                </a:cubicBezTo>
              </a:path>
            </a:pathLst>
          </a:custGeom>
          <a:solidFill>
            <a:srgbClr val="FDD9BB"/>
          </a:solidFill>
          <a:ln w="38100">
            <a:solidFill>
              <a:srgbClr val="FF0000"/>
            </a:solidFill>
            <a:prstDash val="sysDash"/>
            <a:extLst>
              <a:ext uri="{C807C97D-BFC1-408E-A445-0C87EB9F89A2}">
                <ask:lineSketchStyleProps xmlns:ask="http://schemas.microsoft.com/office/drawing/2018/sketchyshapes" xmlns="" sd="1094866543">
                  <a:prstGeom prst="foldedCorner">
                    <a:avLst/>
                  </a:prstGeom>
                  <ask:type>
                    <ask:lineSketchCurved/>
                  </ask:type>
                </ask:lineSketchStyleProps>
              </a:ext>
            </a:extLst>
          </a:ln>
        </p:spPr>
        <p:txBody>
          <a:bodyPr wrap="square" anchor="ctr">
            <a:spAutoFit/>
          </a:bodyPr>
          <a:lstStyle/>
          <a:p>
            <a:pPr lvl="0">
              <a:lnSpc>
                <a:spcPct val="150000"/>
              </a:lnSpc>
            </a:pPr>
            <a:r>
              <a:rPr lang="en-US" sz="3200">
                <a:solidFill>
                  <a:srgbClr val="002060"/>
                </a:solidFill>
                <a:latin typeface="Nunito Black" pitchFamily="2" charset="0"/>
                <a:ea typeface="Tahoma" panose="020B0604030504040204" pitchFamily="34" charset="0"/>
                <a:cs typeface="Tahoma" panose="020B0604030504040204" pitchFamily="34" charset="0"/>
              </a:rPr>
              <a:t>	Khi </a:t>
            </a:r>
            <a:r>
              <a:rPr lang="en-US" sz="3200" dirty="0">
                <a:solidFill>
                  <a:srgbClr val="002060"/>
                </a:solidFill>
                <a:latin typeface="Nunito Black" pitchFamily="2" charset="0"/>
                <a:ea typeface="Tahoma" panose="020B0604030504040204" pitchFamily="34" charset="0"/>
                <a:cs typeface="Tahoma" panose="020B0604030504040204" pitchFamily="34" charset="0"/>
              </a:rPr>
              <a:t>ở </a:t>
            </a:r>
            <a:r>
              <a:rPr lang="en-US" sz="3200" dirty="0" err="1">
                <a:solidFill>
                  <a:srgbClr val="002060"/>
                </a:solidFill>
                <a:latin typeface="Nunito Black" pitchFamily="2" charset="0"/>
                <a:ea typeface="Tahoma" panose="020B0604030504040204" pitchFamily="34" charset="0"/>
                <a:cs typeface="Tahoma" panose="020B0604030504040204" pitchFamily="34" charset="0"/>
              </a:rPr>
              <a:t>nhà</a:t>
            </a:r>
            <a:r>
              <a:rPr lang="en-US" sz="3200" dirty="0">
                <a:solidFill>
                  <a:srgbClr val="002060"/>
                </a:solidFill>
                <a:latin typeface="Nunito Black" pitchFamily="2" charset="0"/>
                <a:ea typeface="Tahoma" panose="020B0604030504040204" pitchFamily="34" charset="0"/>
                <a:cs typeface="Tahoma" panose="020B0604030504040204" pitchFamily="34" charset="0"/>
              </a:rPr>
              <a:t> </a:t>
            </a:r>
            <a:r>
              <a:rPr lang="en-US" sz="3200" dirty="0" err="1">
                <a:solidFill>
                  <a:srgbClr val="002060"/>
                </a:solidFill>
                <a:latin typeface="Nunito Black" pitchFamily="2" charset="0"/>
                <a:ea typeface="Tahoma" panose="020B0604030504040204" pitchFamily="34" charset="0"/>
                <a:cs typeface="Tahoma" panose="020B0604030504040204" pitchFamily="34" charset="0"/>
              </a:rPr>
              <a:t>bà</a:t>
            </a:r>
            <a:r>
              <a:rPr lang="en-US" sz="3200" dirty="0">
                <a:solidFill>
                  <a:srgbClr val="002060"/>
                </a:solidFill>
                <a:latin typeface="Nunito Black" pitchFamily="2" charset="0"/>
                <a:ea typeface="Tahoma" panose="020B0604030504040204" pitchFamily="34" charset="0"/>
                <a:cs typeface="Tahoma" panose="020B0604030504040204" pitchFamily="34" charset="0"/>
              </a:rPr>
              <a:t> </a:t>
            </a:r>
            <a:r>
              <a:rPr lang="en-US" sz="3200" dirty="0" err="1">
                <a:solidFill>
                  <a:srgbClr val="002060"/>
                </a:solidFill>
                <a:latin typeface="Nunito Black" pitchFamily="2" charset="0"/>
                <a:ea typeface="Tahoma" panose="020B0604030504040204" pitchFamily="34" charset="0"/>
                <a:cs typeface="Tahoma" panose="020B0604030504040204" pitchFamily="34" charset="0"/>
              </a:rPr>
              <a:t>cụ</a:t>
            </a:r>
            <a:r>
              <a:rPr lang="en-US" sz="3200" dirty="0">
                <a:solidFill>
                  <a:srgbClr val="002060"/>
                </a:solidFill>
                <a:latin typeface="Nunito Black" pitchFamily="2" charset="0"/>
                <a:ea typeface="Tahoma" panose="020B0604030504040204" pitchFamily="34" charset="0"/>
                <a:cs typeface="Tahoma" panose="020B0604030504040204" pitchFamily="34" charset="0"/>
              </a:rPr>
              <a:t> </a:t>
            </a:r>
            <a:r>
              <a:rPr lang="en-US" sz="3200" dirty="0" err="1">
                <a:solidFill>
                  <a:srgbClr val="002060"/>
                </a:solidFill>
                <a:latin typeface="Nunito Black" pitchFamily="2" charset="0"/>
                <a:ea typeface="Tahoma" panose="020B0604030504040204" pitchFamily="34" charset="0"/>
                <a:cs typeface="Tahoma" panose="020B0604030504040204" pitchFamily="34" charset="0"/>
              </a:rPr>
              <a:t>Khởi</a:t>
            </a:r>
            <a:r>
              <a:rPr lang="en-US" sz="3200" dirty="0">
                <a:solidFill>
                  <a:srgbClr val="002060"/>
                </a:solidFill>
                <a:latin typeface="Nunito Black" pitchFamily="2" charset="0"/>
                <a:ea typeface="Tahoma" panose="020B0604030504040204" pitchFamily="34" charset="0"/>
                <a:cs typeface="Tahoma" panose="020B0604030504040204" pitchFamily="34" charset="0"/>
              </a:rPr>
              <a:t>: </a:t>
            </a:r>
            <a:r>
              <a:rPr lang="vi-VN" sz="3200" dirty="0">
                <a:solidFill>
                  <a:srgbClr val="002060"/>
                </a:solidFill>
                <a:latin typeface="Nunito Black" pitchFamily="2" charset="0"/>
                <a:ea typeface="Tahoma" panose="020B0604030504040204" pitchFamily="34" charset="0"/>
                <a:cs typeface="Tahoma" panose="020B0604030504040204" pitchFamily="34" charset="0"/>
              </a:rPr>
              <a:t>Diệu thường tỉ tê trò chuyện với bà</a:t>
            </a:r>
            <a:endParaRPr kumimoji="0" lang="en-US" sz="3200" b="1" i="0" u="none" strike="noStrike" kern="1200" cap="none" spc="0" normalizeH="0" baseline="0" noProof="0" dirty="0">
              <a:ln>
                <a:noFill/>
              </a:ln>
              <a:solidFill>
                <a:srgbClr val="002060"/>
              </a:solidFill>
              <a:effectLst/>
              <a:uLnTx/>
              <a:uFillTx/>
              <a:latin typeface="Nunito Black" pitchFamily="2"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id="{E52467D2-3A08-3E3C-71B4-4389DE2AC7E9}"/>
              </a:ext>
            </a:extLst>
          </p:cNvPr>
          <p:cNvSpPr txBox="1"/>
          <p:nvPr/>
        </p:nvSpPr>
        <p:spPr>
          <a:xfrm>
            <a:off x="6397337" y="2995791"/>
            <a:ext cx="5181600" cy="3709809"/>
          </a:xfrm>
          <a:custGeom>
            <a:avLst/>
            <a:gdLst>
              <a:gd name="connsiteX0" fmla="*/ 0 w 5181600"/>
              <a:gd name="connsiteY0" fmla="*/ 0 h 3709809"/>
              <a:gd name="connsiteX1" fmla="*/ 5181600 w 5181600"/>
              <a:gd name="connsiteY1" fmla="*/ 0 h 3709809"/>
              <a:gd name="connsiteX2" fmla="*/ 5181600 w 5181600"/>
              <a:gd name="connsiteY2" fmla="*/ 3091495 h 3709809"/>
              <a:gd name="connsiteX3" fmla="*/ 4563286 w 5181600"/>
              <a:gd name="connsiteY3" fmla="*/ 3709809 h 3709809"/>
              <a:gd name="connsiteX4" fmla="*/ 0 w 5181600"/>
              <a:gd name="connsiteY4" fmla="*/ 3709809 h 3709809"/>
              <a:gd name="connsiteX5" fmla="*/ 0 w 5181600"/>
              <a:gd name="connsiteY5" fmla="*/ 0 h 3709809"/>
              <a:gd name="connsiteX0" fmla="*/ 4563286 w 5181600"/>
              <a:gd name="connsiteY0" fmla="*/ 3709809 h 3709809"/>
              <a:gd name="connsiteX1" fmla="*/ 4686949 w 5181600"/>
              <a:gd name="connsiteY1" fmla="*/ 3215158 h 3709809"/>
              <a:gd name="connsiteX2" fmla="*/ 5181600 w 5181600"/>
              <a:gd name="connsiteY2" fmla="*/ 3091495 h 3709809"/>
              <a:gd name="connsiteX3" fmla="*/ 4563286 w 5181600"/>
              <a:gd name="connsiteY3" fmla="*/ 3709809 h 3709809"/>
              <a:gd name="connsiteX0" fmla="*/ 4563286 w 5181600"/>
              <a:gd name="connsiteY0" fmla="*/ 3709809 h 3709809"/>
              <a:gd name="connsiteX1" fmla="*/ 4686949 w 5181600"/>
              <a:gd name="connsiteY1" fmla="*/ 3215158 h 3709809"/>
              <a:gd name="connsiteX2" fmla="*/ 5181600 w 5181600"/>
              <a:gd name="connsiteY2" fmla="*/ 3091495 h 3709809"/>
              <a:gd name="connsiteX3" fmla="*/ 4563286 w 5181600"/>
              <a:gd name="connsiteY3" fmla="*/ 3709809 h 3709809"/>
              <a:gd name="connsiteX4" fmla="*/ 0 w 5181600"/>
              <a:gd name="connsiteY4" fmla="*/ 3709809 h 3709809"/>
              <a:gd name="connsiteX5" fmla="*/ 0 w 5181600"/>
              <a:gd name="connsiteY5" fmla="*/ 0 h 3709809"/>
              <a:gd name="connsiteX6" fmla="*/ 5181600 w 5181600"/>
              <a:gd name="connsiteY6" fmla="*/ 0 h 3709809"/>
              <a:gd name="connsiteX7" fmla="*/ 5181600 w 5181600"/>
              <a:gd name="connsiteY7" fmla="*/ 3091495 h 37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1600" h="3709809" stroke="0" extrusionOk="0">
                <a:moveTo>
                  <a:pt x="0" y="0"/>
                </a:moveTo>
                <a:cubicBezTo>
                  <a:pt x="2296215" y="-3075"/>
                  <a:pt x="3127860" y="-165005"/>
                  <a:pt x="5181600" y="0"/>
                </a:cubicBezTo>
                <a:cubicBezTo>
                  <a:pt x="5246808" y="626631"/>
                  <a:pt x="5228911" y="2434268"/>
                  <a:pt x="5181600" y="3091495"/>
                </a:cubicBezTo>
                <a:cubicBezTo>
                  <a:pt x="5000740" y="3171556"/>
                  <a:pt x="4760067" y="3425514"/>
                  <a:pt x="4563286" y="3709809"/>
                </a:cubicBezTo>
                <a:cubicBezTo>
                  <a:pt x="3638331" y="3689343"/>
                  <a:pt x="1052755" y="3647865"/>
                  <a:pt x="0" y="3709809"/>
                </a:cubicBezTo>
                <a:cubicBezTo>
                  <a:pt x="-51325" y="2996131"/>
                  <a:pt x="-48397" y="773625"/>
                  <a:pt x="0" y="0"/>
                </a:cubicBezTo>
                <a:close/>
              </a:path>
              <a:path w="5181600" h="3709809" fill="darkenLess" stroke="0" extrusionOk="0">
                <a:moveTo>
                  <a:pt x="4563286" y="3709809"/>
                </a:moveTo>
                <a:cubicBezTo>
                  <a:pt x="4601467" y="3558230"/>
                  <a:pt x="4685231" y="3387737"/>
                  <a:pt x="4686949" y="3215158"/>
                </a:cubicBezTo>
                <a:cubicBezTo>
                  <a:pt x="4930394" y="3148133"/>
                  <a:pt x="5078492" y="3090093"/>
                  <a:pt x="5181600" y="3091495"/>
                </a:cubicBezTo>
                <a:cubicBezTo>
                  <a:pt x="5110233" y="3194282"/>
                  <a:pt x="4839426" y="3377817"/>
                  <a:pt x="4563286" y="3709809"/>
                </a:cubicBezTo>
                <a:close/>
              </a:path>
              <a:path w="5181600" h="3709809" fill="none" extrusionOk="0">
                <a:moveTo>
                  <a:pt x="4563286" y="3709809"/>
                </a:moveTo>
                <a:cubicBezTo>
                  <a:pt x="4595349" y="3555849"/>
                  <a:pt x="4662340" y="3263887"/>
                  <a:pt x="4686949" y="3215158"/>
                </a:cubicBezTo>
                <a:cubicBezTo>
                  <a:pt x="4738492" y="3159895"/>
                  <a:pt x="5109912" y="3092754"/>
                  <a:pt x="5181600" y="3091495"/>
                </a:cubicBezTo>
                <a:cubicBezTo>
                  <a:pt x="5060323" y="3124160"/>
                  <a:pt x="4612141" y="3574130"/>
                  <a:pt x="4563286" y="3709809"/>
                </a:cubicBezTo>
                <a:cubicBezTo>
                  <a:pt x="3124279" y="3650693"/>
                  <a:pt x="1983190" y="3663517"/>
                  <a:pt x="0" y="3709809"/>
                </a:cubicBezTo>
                <a:cubicBezTo>
                  <a:pt x="6457" y="2995069"/>
                  <a:pt x="119732" y="910549"/>
                  <a:pt x="0" y="0"/>
                </a:cubicBezTo>
                <a:cubicBezTo>
                  <a:pt x="788936" y="-22802"/>
                  <a:pt x="3172181" y="-12701"/>
                  <a:pt x="5181600" y="0"/>
                </a:cubicBezTo>
                <a:cubicBezTo>
                  <a:pt x="5093073" y="334035"/>
                  <a:pt x="5023165" y="1934455"/>
                  <a:pt x="5181600" y="3091495"/>
                </a:cubicBezTo>
              </a:path>
              <a:path w="5181600" h="3709809" fill="none" stroke="0" extrusionOk="0">
                <a:moveTo>
                  <a:pt x="4563286" y="3709809"/>
                </a:moveTo>
                <a:cubicBezTo>
                  <a:pt x="4632819" y="3489859"/>
                  <a:pt x="4631132" y="3438412"/>
                  <a:pt x="4686949" y="3215158"/>
                </a:cubicBezTo>
                <a:cubicBezTo>
                  <a:pt x="4887229" y="3201329"/>
                  <a:pt x="5057119" y="3152688"/>
                  <a:pt x="5181600" y="3091495"/>
                </a:cubicBezTo>
                <a:cubicBezTo>
                  <a:pt x="5085495" y="3236692"/>
                  <a:pt x="4871078" y="3404211"/>
                  <a:pt x="4563286" y="3709809"/>
                </a:cubicBezTo>
                <a:cubicBezTo>
                  <a:pt x="4077634" y="3619433"/>
                  <a:pt x="1531083" y="3565065"/>
                  <a:pt x="0" y="3709809"/>
                </a:cubicBezTo>
                <a:cubicBezTo>
                  <a:pt x="-19128" y="2846557"/>
                  <a:pt x="-76225" y="1536398"/>
                  <a:pt x="0" y="0"/>
                </a:cubicBezTo>
                <a:cubicBezTo>
                  <a:pt x="1338595" y="-32564"/>
                  <a:pt x="4143624" y="-152530"/>
                  <a:pt x="5181600" y="0"/>
                </a:cubicBezTo>
                <a:cubicBezTo>
                  <a:pt x="5057966" y="872246"/>
                  <a:pt x="5285313" y="1697431"/>
                  <a:pt x="5181600" y="3091495"/>
                </a:cubicBezTo>
              </a:path>
            </a:pathLst>
          </a:custGeom>
          <a:solidFill>
            <a:schemeClr val="accent5">
              <a:lumMod val="20000"/>
              <a:lumOff val="80000"/>
            </a:schemeClr>
          </a:solidFill>
          <a:ln w="28575">
            <a:solidFill>
              <a:srgbClr val="FF0000"/>
            </a:solidFill>
            <a:prstDash val="sysDash"/>
            <a:extLst>
              <a:ext uri="{C807C97D-BFC1-408E-A445-0C87EB9F89A2}">
                <ask:lineSketchStyleProps xmlns:ask="http://schemas.microsoft.com/office/drawing/2018/sketchyshapes" xmlns="" sd="3320551662">
                  <a:prstGeom prst="foldedCorner">
                    <a:avLst/>
                  </a:prstGeom>
                  <ask:type>
                    <ask:lineSketchCurved/>
                  </ask:type>
                </ask:lineSketchStyleProps>
              </a:ext>
            </a:extLst>
          </a:ln>
        </p:spPr>
        <p:txBody>
          <a:bodyPr wrap="square">
            <a:spAutoFit/>
          </a:bodyPr>
          <a:lstStyle/>
          <a:p>
            <a:pPr lvl="0"/>
            <a:r>
              <a:rPr lang="en-US" sz="2800">
                <a:solidFill>
                  <a:srgbClr val="FF0000"/>
                </a:solidFill>
                <a:latin typeface="Nunito Black" pitchFamily="2" charset="0"/>
                <a:ea typeface="Tahoma" panose="020B0604030504040204" pitchFamily="34" charset="0"/>
                <a:cs typeface="Tahoma" panose="020B0604030504040204" pitchFamily="34" charset="0"/>
              </a:rPr>
              <a:t>	Khi </a:t>
            </a:r>
            <a:r>
              <a:rPr lang="en-US" sz="2800" dirty="0">
                <a:solidFill>
                  <a:srgbClr val="FF0000"/>
                </a:solidFill>
                <a:latin typeface="Nunito Black" pitchFamily="2" charset="0"/>
                <a:ea typeface="Tahoma" panose="020B0604030504040204" pitchFamily="34" charset="0"/>
                <a:cs typeface="Tahoma" panose="020B0604030504040204" pitchFamily="34" charset="0"/>
              </a:rPr>
              <a:t>ở </a:t>
            </a:r>
            <a:r>
              <a:rPr lang="en-US" sz="2800" dirty="0" err="1">
                <a:solidFill>
                  <a:srgbClr val="FF0000"/>
                </a:solidFill>
                <a:latin typeface="Nunito Black" pitchFamily="2" charset="0"/>
                <a:ea typeface="Tahoma" panose="020B0604030504040204" pitchFamily="34" charset="0"/>
                <a:cs typeface="Tahoma" panose="020B0604030504040204" pitchFamily="34" charset="0"/>
              </a:rPr>
              <a:t>góc</a:t>
            </a:r>
            <a:r>
              <a:rPr lang="en-US" sz="2800" dirty="0">
                <a:solidFill>
                  <a:srgbClr val="FF0000"/>
                </a:solidFill>
                <a:latin typeface="Nunito Black" pitchFamily="2" charset="0"/>
                <a:ea typeface="Tahoma" panose="020B0604030504040204" pitchFamily="34" charset="0"/>
                <a:cs typeface="Tahoma" panose="020B0604030504040204" pitchFamily="34" charset="0"/>
              </a:rPr>
              <a:t> </a:t>
            </a:r>
            <a:r>
              <a:rPr lang="en-US" sz="2800" dirty="0" err="1">
                <a:solidFill>
                  <a:srgbClr val="FF0000"/>
                </a:solidFill>
                <a:latin typeface="Nunito Black" pitchFamily="2" charset="0"/>
                <a:ea typeface="Tahoma" panose="020B0604030504040204" pitchFamily="34" charset="0"/>
                <a:cs typeface="Tahoma" panose="020B0604030504040204" pitchFamily="34" charset="0"/>
              </a:rPr>
              <a:t>chợ</a:t>
            </a:r>
            <a:r>
              <a:rPr lang="en-US" sz="2800" dirty="0">
                <a:solidFill>
                  <a:srgbClr val="FF0000"/>
                </a:solidFill>
                <a:latin typeface="Nunito Black" pitchFamily="2" charset="0"/>
                <a:ea typeface="Tahoma" panose="020B0604030504040204" pitchFamily="34" charset="0"/>
                <a:cs typeface="Tahoma" panose="020B0604030504040204" pitchFamily="34" charset="0"/>
              </a:rPr>
              <a:t> </a:t>
            </a:r>
            <a:r>
              <a:rPr lang="en-US" sz="2800" dirty="0" err="1">
                <a:solidFill>
                  <a:srgbClr val="FF0000"/>
                </a:solidFill>
                <a:latin typeface="Nunito Black" pitchFamily="2" charset="0"/>
                <a:ea typeface="Tahoma" panose="020B0604030504040204" pitchFamily="34" charset="0"/>
                <a:cs typeface="Tahoma" panose="020B0604030504040204" pitchFamily="34" charset="0"/>
              </a:rPr>
              <a:t>quê</a:t>
            </a:r>
            <a:r>
              <a:rPr lang="en-US" sz="2800" dirty="0">
                <a:solidFill>
                  <a:srgbClr val="FF0000"/>
                </a:solidFill>
                <a:latin typeface="Nunito Black" pitchFamily="2" charset="0"/>
                <a:ea typeface="Tahoma" panose="020B0604030504040204" pitchFamily="34" charset="0"/>
                <a:cs typeface="Tahoma" panose="020B0604030504040204" pitchFamily="34" charset="0"/>
              </a:rPr>
              <a:t> </a:t>
            </a:r>
            <a:r>
              <a:rPr lang="en-US" sz="2800" dirty="0" err="1">
                <a:solidFill>
                  <a:srgbClr val="FF0000"/>
                </a:solidFill>
                <a:latin typeface="Nunito Black" pitchFamily="2" charset="0"/>
                <a:ea typeface="Tahoma" panose="020B0604030504040204" pitchFamily="34" charset="0"/>
                <a:cs typeface="Tahoma" panose="020B0604030504040204" pitchFamily="34" charset="0"/>
              </a:rPr>
              <a:t>nghèo</a:t>
            </a:r>
            <a:r>
              <a:rPr lang="en-US" sz="2800" dirty="0">
                <a:solidFill>
                  <a:srgbClr val="FF0000"/>
                </a:solidFill>
                <a:latin typeface="Nunito Black" pitchFamily="2" charset="0"/>
                <a:ea typeface="Tahoma" panose="020B0604030504040204" pitchFamily="34" charset="0"/>
                <a:cs typeface="Tahoma" panose="020B0604030504040204" pitchFamily="34" charset="0"/>
              </a:rPr>
              <a:t>: </a:t>
            </a:r>
            <a:r>
              <a:rPr lang="vi-VN" sz="2800" dirty="0">
                <a:solidFill>
                  <a:srgbClr val="FF0000"/>
                </a:solidFill>
                <a:latin typeface="Nunito Black" pitchFamily="2" charset="0"/>
                <a:ea typeface="Tahoma" panose="020B0604030504040204" pitchFamily="34" charset="0"/>
                <a:cs typeface="Tahoma" panose="020B0604030504040204" pitchFamily="34" charset="0"/>
              </a:rPr>
              <a:t>Diệu được thấy những người cô, người bác tảo tần bán từng giỏ cua, mớ tép; những người bà sáng nào cũng dắt cháu đi mua một ít kẹo bột, vài chiếc bánh mì,…</a:t>
            </a:r>
            <a:endParaRPr kumimoji="0" lang="en-US" sz="2800" b="1" i="0" u="none" strike="noStrike" kern="1200" cap="none" spc="0" normalizeH="0" baseline="0" noProof="0" dirty="0">
              <a:ln>
                <a:noFill/>
              </a:ln>
              <a:solidFill>
                <a:srgbClr val="FF0000"/>
              </a:solidFill>
              <a:effectLst/>
              <a:uLnTx/>
              <a:uFillTx/>
              <a:latin typeface="Nunito Black" pitchFamily="2" charset="0"/>
              <a:ea typeface="Tahoma" panose="020B0604030504040204" pitchFamily="34" charset="0"/>
              <a:cs typeface="Tahoma" panose="020B0604030504040204" pitchFamily="34" charset="0"/>
            </a:endParaRPr>
          </a:p>
        </p:txBody>
      </p:sp>
      <p:sp>
        <p:nvSpPr>
          <p:cNvPr id="2" name="Arrow: Curved Right 1">
            <a:extLst>
              <a:ext uri="{FF2B5EF4-FFF2-40B4-BE49-F238E27FC236}">
                <a16:creationId xmlns:a16="http://schemas.microsoft.com/office/drawing/2014/main" id="{C27885FF-2F26-968A-AC26-74037746E4BC}"/>
              </a:ext>
            </a:extLst>
          </p:cNvPr>
          <p:cNvSpPr/>
          <p:nvPr/>
        </p:nvSpPr>
        <p:spPr>
          <a:xfrm>
            <a:off x="152400" y="2057399"/>
            <a:ext cx="616526" cy="1285045"/>
          </a:xfrm>
          <a:prstGeom prst="curv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row: Curved Right 23">
            <a:extLst>
              <a:ext uri="{FF2B5EF4-FFF2-40B4-BE49-F238E27FC236}">
                <a16:creationId xmlns:a16="http://schemas.microsoft.com/office/drawing/2014/main" id="{45EC1491-F0E9-D1C2-9A57-E8409941F4F0}"/>
              </a:ext>
            </a:extLst>
          </p:cNvPr>
          <p:cNvSpPr/>
          <p:nvPr/>
        </p:nvSpPr>
        <p:spPr>
          <a:xfrm>
            <a:off x="5673437" y="1922994"/>
            <a:ext cx="616526" cy="1285045"/>
          </a:xfrm>
          <a:prstGeom prst="curv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172807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4" grpId="0" animBg="1"/>
      <p:bldP spid="20" grpId="0" animBg="1"/>
      <p:bldP spid="2"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D6D37C3-74AB-08F2-9B01-B89BFEB6AD03}"/>
              </a:ext>
            </a:extLst>
          </p:cNvPr>
          <p:cNvPicPr>
            <a:picLocks noChangeAspect="1"/>
          </p:cNvPicPr>
          <p:nvPr/>
        </p:nvPicPr>
        <p:blipFill rotWithShape="1">
          <a:blip r:embed="rId2"/>
          <a:srcRect t="14694" b="21814"/>
          <a:stretch/>
        </p:blipFill>
        <p:spPr>
          <a:xfrm>
            <a:off x="4997" y="109176"/>
            <a:ext cx="1002831" cy="838201"/>
          </a:xfrm>
          <a:prstGeom prst="rect">
            <a:avLst/>
          </a:prstGeom>
        </p:spPr>
      </p:pic>
      <p:sp>
        <p:nvSpPr>
          <p:cNvPr id="20" name="TextBox 19">
            <a:extLst>
              <a:ext uri="{FF2B5EF4-FFF2-40B4-BE49-F238E27FC236}">
                <a16:creationId xmlns:a16="http://schemas.microsoft.com/office/drawing/2014/main" id="{7CCD22EC-874E-9810-7272-0254E6F7D431}"/>
              </a:ext>
            </a:extLst>
          </p:cNvPr>
          <p:cNvSpPr txBox="1"/>
          <p:nvPr/>
        </p:nvSpPr>
        <p:spPr>
          <a:xfrm>
            <a:off x="990339" y="103600"/>
            <a:ext cx="9161501" cy="1055608"/>
          </a:xfrm>
          <a:prstGeom prst="roundRect">
            <a:avLst/>
          </a:prstGeom>
          <a:solidFill>
            <a:srgbClr val="FFFFCC"/>
          </a:solidFill>
          <a:ln w="28575">
            <a:solidFill>
              <a:schemeClr val="tx1"/>
            </a:solidFill>
            <a:prstDash val="sysDash"/>
          </a:ln>
        </p:spPr>
        <p:txBody>
          <a:bodyPr wrap="square">
            <a:spAutoFit/>
          </a:bodyPr>
          <a:lstStyle/>
          <a:p>
            <a:pPr lvl="0"/>
            <a:r>
              <a:rPr kumimoji="0" lang="en-US" sz="2800" b="1" i="0" u="none" strike="noStrike" kern="1200" cap="none" spc="0" normalizeH="0" baseline="0" noProof="0" dirty="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8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4: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Em</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thích</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nhất</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trải</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nghiệm</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nào</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của</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Diệu</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trong</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mùa</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hè</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vừa</a:t>
            </a:r>
            <a:r>
              <a:rPr lang="en-US" sz="2800" b="1" dirty="0">
                <a:solidFill>
                  <a:srgbClr val="008000"/>
                </a:solidFill>
                <a:latin typeface="Nunito Black" pitchFamily="2" charset="0"/>
                <a:ea typeface="Tahoma" panose="020B0604030504040204" pitchFamily="34" charset="0"/>
                <a:cs typeface="Tahoma" panose="020B0604030504040204" pitchFamily="34" charset="0"/>
              </a:rPr>
              <a:t> qua?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Vì</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sao</a:t>
            </a:r>
            <a:r>
              <a:rPr lang="en-US" sz="2800" b="1" dirty="0">
                <a:solidFill>
                  <a:srgbClr val="008000"/>
                </a:solidFill>
                <a:latin typeface="Nunito Black" pitchFamily="2" charset="0"/>
                <a:ea typeface="Tahoma" panose="020B0604030504040204" pitchFamily="34" charset="0"/>
                <a:cs typeface="Tahoma" panose="020B0604030504040204" pitchFamily="34" charset="0"/>
              </a:rPr>
              <a:t>?</a:t>
            </a:r>
            <a:endParaRPr kumimoji="0" lang="en-US" sz="28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7CCD22EC-874E-9810-7272-0254E6F7D431}"/>
              </a:ext>
            </a:extLst>
          </p:cNvPr>
          <p:cNvSpPr txBox="1"/>
          <p:nvPr/>
        </p:nvSpPr>
        <p:spPr>
          <a:xfrm>
            <a:off x="950366" y="1611392"/>
            <a:ext cx="10327234" cy="1055608"/>
          </a:xfrm>
          <a:prstGeom prst="roundRect">
            <a:avLst/>
          </a:prstGeom>
          <a:solidFill>
            <a:schemeClr val="accent6">
              <a:lumMod val="20000"/>
              <a:lumOff val="80000"/>
            </a:schemeClr>
          </a:solidFill>
          <a:ln w="28575">
            <a:noFill/>
            <a:prstDash val="sysDash"/>
          </a:ln>
        </p:spPr>
        <p:txBody>
          <a:bodyPr wrap="square">
            <a:spAutoFit/>
          </a:bodyPr>
          <a:lstStyle/>
          <a:p>
            <a:pPr lvl="0"/>
            <a:r>
              <a:rPr lang="vi-VN" sz="2800">
                <a:solidFill>
                  <a:srgbClr val="FF0000"/>
                </a:solidFill>
                <a:latin typeface="Nunito Black" pitchFamily="2" charset="0"/>
                <a:ea typeface="Tahoma" panose="020B0604030504040204" pitchFamily="34" charset="0"/>
                <a:cs typeface="Tahoma" panose="020B0604030504040204" pitchFamily="34" charset="0"/>
              </a:rPr>
              <a:t>Em </a:t>
            </a:r>
            <a:r>
              <a:rPr lang="vi-VN" sz="2800" dirty="0">
                <a:solidFill>
                  <a:srgbClr val="FF0000"/>
                </a:solidFill>
                <a:latin typeface="Nunito Black" pitchFamily="2" charset="0"/>
                <a:ea typeface="Tahoma" panose="020B0604030504040204" pitchFamily="34" charset="0"/>
                <a:cs typeface="Tahoma" panose="020B0604030504040204" pitchFamily="34" charset="0"/>
              </a:rPr>
              <a:t>thích nhất trải nghiệm đi thu hái quả của Diệu vì em rất thích được giúp đỡ mẹ thu hoạch các loại trái cây.</a:t>
            </a:r>
            <a:endParaRPr kumimoji="0" lang="en-US" sz="2800" b="1" i="0" u="none" strike="noStrike" kern="1200" cap="none" spc="0" normalizeH="0" baseline="0" noProof="0" dirty="0">
              <a:ln>
                <a:noFill/>
              </a:ln>
              <a:solidFill>
                <a:srgbClr val="FF0000"/>
              </a:solidFill>
              <a:effectLst/>
              <a:uLnTx/>
              <a:uFillTx/>
              <a:latin typeface="Nunito Black" pitchFamily="2"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7CCD22EC-874E-9810-7272-0254E6F7D431}"/>
              </a:ext>
            </a:extLst>
          </p:cNvPr>
          <p:cNvSpPr txBox="1"/>
          <p:nvPr/>
        </p:nvSpPr>
        <p:spPr>
          <a:xfrm>
            <a:off x="874166" y="3059192"/>
            <a:ext cx="10327234" cy="1055608"/>
          </a:xfrm>
          <a:prstGeom prst="roundRect">
            <a:avLst/>
          </a:prstGeom>
          <a:solidFill>
            <a:schemeClr val="accent1">
              <a:lumMod val="20000"/>
              <a:lumOff val="80000"/>
            </a:schemeClr>
          </a:solidFill>
          <a:ln w="28575">
            <a:noFill/>
            <a:prstDash val="sysDash"/>
          </a:ln>
        </p:spPr>
        <p:txBody>
          <a:bodyPr wrap="square">
            <a:spAutoFit/>
          </a:bodyPr>
          <a:lstStyle/>
          <a:p>
            <a:pPr lvl="0"/>
            <a:r>
              <a:rPr lang="vi-VN" sz="2800">
                <a:solidFill>
                  <a:srgbClr val="0070C0"/>
                </a:solidFill>
                <a:latin typeface="Nunito Black" pitchFamily="2" charset="0"/>
                <a:ea typeface="Tahoma" panose="020B0604030504040204" pitchFamily="34" charset="0"/>
                <a:cs typeface="Tahoma" panose="020B0604030504040204" pitchFamily="34" charset="0"/>
              </a:rPr>
              <a:t>Em </a:t>
            </a:r>
            <a:r>
              <a:rPr lang="vi-VN" sz="2800" dirty="0">
                <a:solidFill>
                  <a:srgbClr val="0070C0"/>
                </a:solidFill>
                <a:latin typeface="Nunito Black" pitchFamily="2" charset="0"/>
                <a:ea typeface="Tahoma" panose="020B0604030504040204" pitchFamily="34" charset="0"/>
                <a:cs typeface="Tahoma" panose="020B0604030504040204" pitchFamily="34" charset="0"/>
              </a:rPr>
              <a:t>thích trải nghiệm đến chơi nhà bà cụ Khởi vì em thích được nghe người lớn kể những câu chuyện cổ tích hấp dẫn.</a:t>
            </a:r>
            <a:endParaRPr kumimoji="0" lang="en-US" sz="2800" b="1" i="0" u="none" strike="noStrike" kern="1200" cap="none" spc="0" normalizeH="0" baseline="0" noProof="0" dirty="0">
              <a:ln>
                <a:noFill/>
              </a:ln>
              <a:solidFill>
                <a:srgbClr val="0070C0"/>
              </a:solidFill>
              <a:effectLst/>
              <a:uLnTx/>
              <a:uFillTx/>
              <a:latin typeface="Nunito Black" pitchFamily="2" charset="0"/>
              <a:ea typeface="Tahoma" panose="020B0604030504040204" pitchFamily="34" charset="0"/>
              <a:cs typeface="Tahoma" panose="020B0604030504040204" pitchFamily="34" charset="0"/>
            </a:endParaRPr>
          </a:p>
        </p:txBody>
      </p:sp>
      <p:sp>
        <p:nvSpPr>
          <p:cNvPr id="18" name="TextBox 17">
            <a:extLst>
              <a:ext uri="{FF2B5EF4-FFF2-40B4-BE49-F238E27FC236}">
                <a16:creationId xmlns:a16="http://schemas.microsoft.com/office/drawing/2014/main" id="{7CCD22EC-874E-9810-7272-0254E6F7D431}"/>
              </a:ext>
            </a:extLst>
          </p:cNvPr>
          <p:cNvSpPr txBox="1"/>
          <p:nvPr/>
        </p:nvSpPr>
        <p:spPr>
          <a:xfrm>
            <a:off x="874166" y="4430792"/>
            <a:ext cx="10327234" cy="1055608"/>
          </a:xfrm>
          <a:prstGeom prst="roundRect">
            <a:avLst/>
          </a:prstGeom>
          <a:solidFill>
            <a:schemeClr val="accent4">
              <a:lumMod val="20000"/>
              <a:lumOff val="80000"/>
            </a:schemeClr>
          </a:solidFill>
          <a:ln w="28575">
            <a:noFill/>
            <a:prstDash val="sysDash"/>
          </a:ln>
        </p:spPr>
        <p:txBody>
          <a:bodyPr wrap="square">
            <a:spAutoFit/>
          </a:bodyPr>
          <a:lstStyle/>
          <a:p>
            <a:pPr lvl="0"/>
            <a:r>
              <a:rPr lang="vi-VN" sz="2800">
                <a:solidFill>
                  <a:srgbClr val="7030A0"/>
                </a:solidFill>
                <a:latin typeface="Nunito Black" pitchFamily="2" charset="0"/>
                <a:ea typeface="Tahoma" panose="020B0604030504040204" pitchFamily="34" charset="0"/>
                <a:cs typeface="Tahoma" panose="020B0604030504040204" pitchFamily="34" charset="0"/>
              </a:rPr>
              <a:t>Em </a:t>
            </a:r>
            <a:r>
              <a:rPr lang="vi-VN" sz="2800" dirty="0">
                <a:solidFill>
                  <a:srgbClr val="7030A0"/>
                </a:solidFill>
                <a:latin typeface="Nunito Black" pitchFamily="2" charset="0"/>
                <a:ea typeface="Tahoma" panose="020B0604030504040204" pitchFamily="34" charset="0"/>
                <a:cs typeface="Tahoma" panose="020B0604030504040204" pitchFamily="34" charset="0"/>
              </a:rPr>
              <a:t>thích trải nghiệm ra chợ cùng mẹ vì ở đó em được gặp rất nhiều người khác nhau, mỗi người lại có một điểm tốt.</a:t>
            </a:r>
            <a:endParaRPr kumimoji="0" lang="en-US" sz="2800" b="1" i="0" u="none" strike="noStrike" kern="1200" cap="none" spc="0" normalizeH="0" baseline="0" noProof="0" dirty="0">
              <a:ln>
                <a:noFill/>
              </a:ln>
              <a:solidFill>
                <a:srgbClr val="7030A0"/>
              </a:solidFill>
              <a:effectLst/>
              <a:uLnTx/>
              <a:uFillTx/>
              <a:latin typeface="Nunito Black"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930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29">
            <a:extLst>
              <a:ext uri="{FF2B5EF4-FFF2-40B4-BE49-F238E27FC236}">
                <a16:creationId xmlns:a16="http://schemas.microsoft.com/office/drawing/2014/main" id="{25F218BB-A4D2-5667-6ABC-3FC78DCE3E5A}"/>
              </a:ext>
            </a:extLst>
          </p:cNvPr>
          <p:cNvSpPr txBox="1"/>
          <p:nvPr/>
        </p:nvSpPr>
        <p:spPr>
          <a:xfrm>
            <a:off x="2438400" y="381000"/>
            <a:ext cx="9144000" cy="2462213"/>
          </a:xfrm>
          <a:prstGeom prst="rect">
            <a:avLst/>
          </a:prstGeom>
        </p:spPr>
        <p:txBody>
          <a:bodyPr wrap="square" lIns="0" tIns="0" rIns="0" bIns="0" rtlCol="0" anchor="t">
            <a:spAutoFit/>
          </a:bodyPr>
          <a:lstStyle/>
          <a:p>
            <a:pPr>
              <a:lnSpc>
                <a:spcPts val="6400"/>
              </a:lnSpc>
              <a:spcBef>
                <a:spcPct val="0"/>
              </a:spcBef>
            </a:pPr>
            <a:r>
              <a:rPr lang="en-US" sz="5334" spc="-133" dirty="0">
                <a:solidFill>
                  <a:srgbClr val="272626"/>
                </a:solidFill>
                <a:latin typeface="Sriracha"/>
              </a:rPr>
              <a:t>  </a:t>
            </a:r>
            <a:r>
              <a:rPr lang="en-US" sz="4800" spc="-133" dirty="0" err="1">
                <a:solidFill>
                  <a:srgbClr val="272626"/>
                </a:solidFill>
                <a:latin typeface="Sriracha"/>
              </a:rPr>
              <a:t>Thứ</a:t>
            </a:r>
            <a:r>
              <a:rPr lang="en-US" sz="4800" spc="-133" dirty="0">
                <a:solidFill>
                  <a:srgbClr val="272626"/>
                </a:solidFill>
                <a:latin typeface="Sriracha"/>
              </a:rPr>
              <a:t> ...</a:t>
            </a:r>
            <a:r>
              <a:rPr lang="en-US" sz="4800" spc="-133" dirty="0" err="1">
                <a:solidFill>
                  <a:srgbClr val="272626"/>
                </a:solidFill>
                <a:latin typeface="Sriracha"/>
              </a:rPr>
              <a:t>ngày</a:t>
            </a:r>
            <a:r>
              <a:rPr lang="en-US" sz="4800" spc="-133" dirty="0">
                <a:solidFill>
                  <a:srgbClr val="272626"/>
                </a:solidFill>
                <a:latin typeface="Sriracha"/>
              </a:rPr>
              <a:t> ...</a:t>
            </a:r>
            <a:r>
              <a:rPr lang="en-US" sz="4800" spc="-133" err="1">
                <a:solidFill>
                  <a:srgbClr val="272626"/>
                </a:solidFill>
                <a:latin typeface="Sriracha"/>
              </a:rPr>
              <a:t>tháng</a:t>
            </a:r>
            <a:r>
              <a:rPr lang="en-US" sz="4800" spc="-133">
                <a:solidFill>
                  <a:srgbClr val="272626"/>
                </a:solidFill>
                <a:latin typeface="Sriracha"/>
              </a:rPr>
              <a:t>…</a:t>
            </a:r>
            <a:r>
              <a:rPr lang="en-US" sz="4800" spc="-133" err="1">
                <a:solidFill>
                  <a:srgbClr val="272626"/>
                </a:solidFill>
                <a:latin typeface="Sriracha"/>
              </a:rPr>
              <a:t>năm</a:t>
            </a:r>
            <a:r>
              <a:rPr lang="en-US" sz="4800" spc="-133">
                <a:solidFill>
                  <a:srgbClr val="272626"/>
                </a:solidFill>
                <a:latin typeface="Sriracha"/>
              </a:rPr>
              <a:t> </a:t>
            </a:r>
            <a:r>
              <a:rPr lang="en-US" sz="4800" spc="-133" smtClean="0">
                <a:solidFill>
                  <a:srgbClr val="272626"/>
                </a:solidFill>
                <a:latin typeface="Sriracha"/>
              </a:rPr>
              <a:t>…</a:t>
            </a:r>
            <a:endParaRPr lang="en-US" sz="5334" spc="-133" dirty="0">
              <a:solidFill>
                <a:srgbClr val="272626"/>
              </a:solidFill>
              <a:latin typeface="Sriracha"/>
            </a:endParaRPr>
          </a:p>
          <a:p>
            <a:pPr>
              <a:lnSpc>
                <a:spcPts val="6400"/>
              </a:lnSpc>
              <a:spcBef>
                <a:spcPct val="0"/>
              </a:spcBef>
            </a:pPr>
            <a:r>
              <a:rPr lang="en-US" sz="5334" spc="-133" dirty="0">
                <a:solidFill>
                  <a:srgbClr val="272626"/>
                </a:solidFill>
                <a:latin typeface="Sriracha"/>
              </a:rPr>
              <a:t>                     </a:t>
            </a:r>
            <a:r>
              <a:rPr lang="en-US" sz="5334" spc="-133" dirty="0" err="1">
                <a:solidFill>
                  <a:srgbClr val="008000"/>
                </a:solidFill>
                <a:latin typeface="Sriracha"/>
              </a:rPr>
              <a:t>Tiếng</a:t>
            </a:r>
            <a:r>
              <a:rPr lang="en-US" sz="5334" spc="-133" dirty="0">
                <a:solidFill>
                  <a:srgbClr val="008000"/>
                </a:solidFill>
                <a:latin typeface="Sriracha"/>
              </a:rPr>
              <a:t> </a:t>
            </a:r>
            <a:r>
              <a:rPr lang="en-US" sz="5334" spc="-133" dirty="0" err="1">
                <a:solidFill>
                  <a:srgbClr val="008000"/>
                </a:solidFill>
                <a:latin typeface="Sriracha"/>
              </a:rPr>
              <a:t>Việt</a:t>
            </a:r>
            <a:r>
              <a:rPr lang="en-US" sz="5334" spc="-133" dirty="0">
                <a:solidFill>
                  <a:srgbClr val="008000"/>
                </a:solidFill>
                <a:latin typeface="Sriracha"/>
              </a:rPr>
              <a:t>                 </a:t>
            </a:r>
          </a:p>
          <a:p>
            <a:pPr algn="ctr">
              <a:lnSpc>
                <a:spcPts val="6400"/>
              </a:lnSpc>
              <a:spcBef>
                <a:spcPct val="0"/>
              </a:spcBef>
            </a:pPr>
            <a:r>
              <a:rPr lang="en-US" sz="5334" spc="-133" dirty="0">
                <a:solidFill>
                  <a:srgbClr val="008000"/>
                </a:solidFill>
                <a:latin typeface="Sriracha"/>
              </a:rPr>
              <a:t> </a:t>
            </a:r>
            <a:r>
              <a:rPr lang="en-US" sz="5334" spc="-133" dirty="0" err="1">
                <a:solidFill>
                  <a:srgbClr val="0070C0"/>
                </a:solidFill>
                <a:latin typeface="Nunito Black" pitchFamily="2" charset="0"/>
              </a:rPr>
              <a:t>Bài</a:t>
            </a:r>
            <a:r>
              <a:rPr lang="en-US" sz="5334" spc="-133" dirty="0">
                <a:solidFill>
                  <a:srgbClr val="0070C0"/>
                </a:solidFill>
                <a:latin typeface="Nunito Black" pitchFamily="2" charset="0"/>
              </a:rPr>
              <a:t> 8: </a:t>
            </a:r>
            <a:r>
              <a:rPr lang="en-US" sz="5334" spc="-133" dirty="0" err="1">
                <a:solidFill>
                  <a:srgbClr val="0070C0"/>
                </a:solidFill>
                <a:latin typeface="Nunito Black" pitchFamily="2" charset="0"/>
              </a:rPr>
              <a:t>Tạm</a:t>
            </a:r>
            <a:r>
              <a:rPr lang="en-US" sz="5334" spc="-133" dirty="0">
                <a:solidFill>
                  <a:srgbClr val="0070C0"/>
                </a:solidFill>
                <a:latin typeface="Nunito Black" pitchFamily="2" charset="0"/>
              </a:rPr>
              <a:t> </a:t>
            </a:r>
            <a:r>
              <a:rPr lang="en-US" sz="5334" spc="-133" dirty="0" err="1">
                <a:solidFill>
                  <a:srgbClr val="0070C0"/>
                </a:solidFill>
                <a:latin typeface="Nunito Black" pitchFamily="2" charset="0"/>
              </a:rPr>
              <a:t>biệt</a:t>
            </a:r>
            <a:r>
              <a:rPr lang="en-US" sz="5334" spc="-133" dirty="0">
                <a:solidFill>
                  <a:srgbClr val="0070C0"/>
                </a:solidFill>
                <a:latin typeface="Nunito Black" pitchFamily="2" charset="0"/>
              </a:rPr>
              <a:t> </a:t>
            </a:r>
            <a:r>
              <a:rPr lang="en-US" sz="5334" spc="-133" dirty="0" err="1">
                <a:solidFill>
                  <a:srgbClr val="0070C0"/>
                </a:solidFill>
                <a:latin typeface="Nunito Black" pitchFamily="2" charset="0"/>
              </a:rPr>
              <a:t>mùa</a:t>
            </a:r>
            <a:r>
              <a:rPr lang="en-US" sz="5334" spc="-133" dirty="0">
                <a:solidFill>
                  <a:srgbClr val="0070C0"/>
                </a:solidFill>
                <a:latin typeface="Nunito Black" pitchFamily="2" charset="0"/>
              </a:rPr>
              <a:t> </a:t>
            </a:r>
            <a:r>
              <a:rPr lang="en-US" sz="5334" spc="-133" dirty="0" err="1">
                <a:solidFill>
                  <a:srgbClr val="0070C0"/>
                </a:solidFill>
                <a:latin typeface="Nunito Black" pitchFamily="2" charset="0"/>
              </a:rPr>
              <a:t>hè</a:t>
            </a:r>
            <a:endParaRPr lang="en-US" sz="5334" spc="-133" dirty="0">
              <a:solidFill>
                <a:srgbClr val="0070C0"/>
              </a:solidFill>
              <a:latin typeface="Nunito Black" pitchFamily="2" charset="0"/>
            </a:endParaRPr>
          </a:p>
        </p:txBody>
      </p:sp>
      <p:sp>
        <p:nvSpPr>
          <p:cNvPr id="4" name="TextBox 29"/>
          <p:cNvSpPr txBox="1"/>
          <p:nvPr/>
        </p:nvSpPr>
        <p:spPr>
          <a:xfrm>
            <a:off x="2362200" y="3200400"/>
            <a:ext cx="8927690" cy="869469"/>
          </a:xfrm>
          <a:prstGeom prst="rect">
            <a:avLst/>
          </a:prstGeom>
        </p:spPr>
        <p:txBody>
          <a:bodyPr wrap="square" lIns="0" tIns="0" rIns="0" bIns="0" rtlCol="0" anchor="t">
            <a:spAutoFit/>
          </a:bodyPr>
          <a:lstStyle/>
          <a:p>
            <a:pPr algn="ctr">
              <a:lnSpc>
                <a:spcPts val="6400"/>
              </a:lnSpc>
              <a:spcBef>
                <a:spcPct val="0"/>
              </a:spcBef>
            </a:pPr>
            <a:r>
              <a:rPr lang="en-US" sz="6600" b="1" spc="-133" dirty="0" err="1">
                <a:solidFill>
                  <a:srgbClr val="F92D67"/>
                </a:solidFill>
                <a:latin typeface="Sriracha"/>
              </a:rPr>
              <a:t>Tiết</a:t>
            </a:r>
            <a:r>
              <a:rPr lang="en-US" sz="6600" b="1" spc="-133" dirty="0">
                <a:solidFill>
                  <a:srgbClr val="F92D67"/>
                </a:solidFill>
                <a:latin typeface="Sriracha"/>
              </a:rPr>
              <a:t> 1 + 2</a:t>
            </a:r>
          </a:p>
        </p:txBody>
      </p:sp>
    </p:spTree>
    <p:extLst>
      <p:ext uri="{BB962C8B-B14F-4D97-AF65-F5344CB8AC3E}">
        <p14:creationId xmlns:p14="http://schemas.microsoft.com/office/powerpoint/2010/main" val="3429311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0E28F7-C2FC-6CA9-E824-0E775DE5C238}"/>
              </a:ext>
            </a:extLst>
          </p:cNvPr>
          <p:cNvSpPr txBox="1"/>
          <p:nvPr/>
        </p:nvSpPr>
        <p:spPr>
          <a:xfrm>
            <a:off x="3048000" y="1524000"/>
            <a:ext cx="7239000" cy="1952947"/>
          </a:xfrm>
          <a:prstGeom prst="rect">
            <a:avLst/>
          </a:prstGeom>
          <a:noFill/>
        </p:spPr>
        <p:txBody>
          <a:bodyPr vert="horz" lIns="60960" tIns="30480" rIns="60960" bIns="30480" rtlCol="0" anchor="ctr">
            <a:normAutofit/>
          </a:bodyPr>
          <a:lstStyle/>
          <a:p>
            <a:pPr marL="0" marR="0" lvl="0" indent="-152408" algn="ctr" defTabSz="609539" rtl="0" eaLnBrk="1" fontAlgn="auto" latinLnBrk="0" hangingPunct="1">
              <a:lnSpc>
                <a:spcPct val="90000"/>
              </a:lnSpc>
              <a:spcBef>
                <a:spcPct val="0"/>
              </a:spcBef>
              <a:spcAft>
                <a:spcPts val="400"/>
              </a:spcAft>
              <a:buClrTx/>
              <a:buSzTx/>
              <a:buFontTx/>
              <a:buNone/>
              <a:tabLst/>
              <a:defRPr/>
            </a:pPr>
            <a:r>
              <a:rPr kumimoji="0" lang="en-US" sz="64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Luyện</a:t>
            </a:r>
            <a:r>
              <a:rPr kumimoji="0" lang="en-US" sz="6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rPr>
              <a:t> </a:t>
            </a:r>
            <a:r>
              <a:rPr kumimoji="0" lang="en-US" sz="64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đọc</a:t>
            </a:r>
            <a:r>
              <a:rPr kumimoji="0" lang="en-US" sz="6400" b="0" i="0" u="none" strike="noStrike" kern="1200" cap="none" spc="0" normalizeH="0" noProof="0" dirty="0">
                <a:ln>
                  <a:noFill/>
                </a:ln>
                <a:solidFill>
                  <a:srgbClr val="F92D67"/>
                </a:solidFill>
                <a:effectLst/>
                <a:uLnTx/>
                <a:uFillTx/>
                <a:latin typeface="Sigmar One" panose="00000500000000000000" pitchFamily="2" charset="0"/>
                <a:ea typeface="+mn-ea"/>
                <a:cs typeface="+mn-cs"/>
              </a:rPr>
              <a:t> </a:t>
            </a:r>
            <a:r>
              <a:rPr kumimoji="0" lang="en-US" sz="6400" b="0" i="0" u="none" strike="noStrike" kern="1200" cap="none" spc="0" normalizeH="0" noProof="0" dirty="0" err="1">
                <a:ln>
                  <a:noFill/>
                </a:ln>
                <a:solidFill>
                  <a:srgbClr val="F92D67"/>
                </a:solidFill>
                <a:effectLst/>
                <a:uLnTx/>
                <a:uFillTx/>
                <a:latin typeface="Sigmar One" panose="00000500000000000000" pitchFamily="2" charset="0"/>
                <a:ea typeface="+mn-ea"/>
                <a:cs typeface="+mn-cs"/>
              </a:rPr>
              <a:t>lại</a:t>
            </a:r>
            <a:endParaRPr kumimoji="0" lang="en-US" sz="6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90841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9" name="TextBox 29">
            <a:extLst>
              <a:ext uri="{FF2B5EF4-FFF2-40B4-BE49-F238E27FC236}">
                <a16:creationId xmlns:a16="http://schemas.microsoft.com/office/drawing/2014/main" id="{F9AC805C-20B9-D478-A468-ED6319489366}"/>
              </a:ext>
            </a:extLst>
          </p:cNvPr>
          <p:cNvSpPr txBox="1"/>
          <p:nvPr/>
        </p:nvSpPr>
        <p:spPr>
          <a:xfrm>
            <a:off x="3733800" y="325823"/>
            <a:ext cx="4419600" cy="754053"/>
          </a:xfrm>
          <a:prstGeom prst="rect">
            <a:avLst/>
          </a:prstGeom>
        </p:spPr>
        <p:txBody>
          <a:bodyPr wrap="square" lIns="0" tIns="0" rIns="0" bIns="0" rtlCol="0" anchor="t">
            <a:spAutoFit/>
          </a:bodyPr>
          <a:lstStyle/>
          <a:p>
            <a:pPr marL="0" marR="0" lvl="0" indent="0" algn="ctr" defTabSz="609539" rtl="0" eaLnBrk="1" fontAlgn="auto" latinLnBrk="0" hangingPunct="1">
              <a:lnSpc>
                <a:spcPts val="6400"/>
              </a:lnSpc>
              <a:spcBef>
                <a:spcPct val="0"/>
              </a:spcBef>
              <a:spcAft>
                <a:spcPts val="0"/>
              </a:spcAft>
              <a:buClrTx/>
              <a:buSzTx/>
              <a:buFontTx/>
              <a:buNone/>
              <a:tabLst/>
              <a:defRPr/>
            </a:pPr>
            <a:r>
              <a:rPr kumimoji="0" lang="en-US" sz="3600" b="0" i="0" u="none" strike="noStrike" kern="1200" cap="none" spc="-133" normalizeH="0" baseline="0" noProof="0" dirty="0" err="1">
                <a:ln>
                  <a:noFill/>
                </a:ln>
                <a:solidFill>
                  <a:srgbClr val="FF0000"/>
                </a:solidFill>
                <a:effectLst/>
                <a:uLnTx/>
                <a:uFillTx/>
                <a:latin typeface="Sriracha"/>
                <a:ea typeface="+mn-ea"/>
                <a:cs typeface="+mn-cs"/>
              </a:rPr>
              <a:t>Tạm</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biệt</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mùa</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hè</a:t>
            </a:r>
            <a:endParaRPr kumimoji="0" lang="en-US" sz="3600" b="0" i="0" u="none" strike="noStrike" kern="1200" cap="none" spc="-133" normalizeH="0" baseline="0" noProof="0" dirty="0">
              <a:ln>
                <a:noFill/>
              </a:ln>
              <a:solidFill>
                <a:srgbClr val="FF0000"/>
              </a:solidFill>
              <a:effectLst/>
              <a:uLnTx/>
              <a:uFillTx/>
              <a:latin typeface="Sriracha"/>
              <a:ea typeface="+mn-ea"/>
              <a:cs typeface="+mn-cs"/>
            </a:endParaRPr>
          </a:p>
        </p:txBody>
      </p:sp>
      <p:sp>
        <p:nvSpPr>
          <p:cNvPr id="3" name="Rectangle 2"/>
          <p:cNvSpPr/>
          <p:nvPr/>
        </p:nvSpPr>
        <p:spPr>
          <a:xfrm>
            <a:off x="443236" y="1079876"/>
            <a:ext cx="11305527" cy="5539978"/>
          </a:xfrm>
          <a:prstGeom prst="rect">
            <a:avLst/>
          </a:prstGeom>
          <a:solidFill>
            <a:schemeClr val="accent6">
              <a:lumMod val="20000"/>
              <a:lumOff val="80000"/>
            </a:schemeClr>
          </a:solidFill>
          <a:ln>
            <a:noFill/>
          </a:ln>
          <a:effectLst/>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rPr>
              <a:t>	</a:t>
            </a:r>
            <a:r>
              <a:rPr kumimoji="0" lang="vi-VN" sz="2200" b="0" i="0" u="none" strike="noStrike" kern="1200" cap="none" spc="0" normalizeH="0" baseline="0" noProof="0" dirty="0">
                <a:ln>
                  <a:noFill/>
                </a:ln>
                <a:solidFill>
                  <a:srgbClr val="002060"/>
                </a:solidFill>
                <a:effectLst/>
                <a:uLnTx/>
                <a:uFillTx/>
                <a:latin typeface="Nunito Black" pitchFamily="2"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rPr>
              <a:t>	</a:t>
            </a:r>
            <a:r>
              <a:rPr kumimoji="0" lang="vi-VN" sz="2200" b="0" i="0" u="none" strike="noStrike" kern="1200" cap="none" spc="0" normalizeH="0" baseline="0" noProof="0" dirty="0">
                <a:ln>
                  <a:noFill/>
                </a:ln>
                <a:solidFill>
                  <a:srgbClr val="002060"/>
                </a:solidFill>
                <a:effectLst/>
                <a:uLnTx/>
                <a:uFillTx/>
                <a:latin typeface="Nunito Black" pitchFamily="2" charset="0"/>
              </a:rPr>
              <a:t>Mùa hè của Diệu đơn giản lắm. Chiều nào Diệu cũng theo mẹ đi các vườn thu hái quả, Hết chôm chôm lại đến bơ, sầu riêng,… Được đến nhiều mảnh vườn với vô vàn trái cây khác nhau thật là thích!</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rPr>
              <a:t>	</a:t>
            </a:r>
            <a:r>
              <a:rPr kumimoji="0" lang="vi-VN" sz="2200" b="0" i="0" u="none" strike="noStrike" kern="1200" cap="none" spc="0" normalizeH="0" baseline="0" noProof="0" dirty="0">
                <a:ln>
                  <a:noFill/>
                </a:ln>
                <a:solidFill>
                  <a:srgbClr val="002060"/>
                </a:solidFill>
                <a:effectLst/>
                <a:uLnTx/>
                <a:uFillTx/>
                <a:latin typeface="Nunito Black" pitchFamily="2"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rPr>
              <a:t>	</a:t>
            </a:r>
            <a:r>
              <a:rPr kumimoji="0" lang="vi-VN" sz="2200" b="0" i="0" u="none" strike="noStrike" kern="1200" cap="none" spc="0" normalizeH="0" baseline="0" noProof="0" dirty="0">
                <a:ln>
                  <a:noFill/>
                </a:ln>
                <a:solidFill>
                  <a:srgbClr val="002060"/>
                </a:solidFill>
                <a:effectLst/>
                <a:uLnTx/>
                <a:uFillTx/>
                <a:latin typeface="Nunito Black" pitchFamily="2"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rPr>
              <a:t>	</a:t>
            </a:r>
            <a:r>
              <a:rPr kumimoji="0" lang="vi-VN" sz="2200" b="0" i="0" u="none" strike="noStrike" kern="1200" cap="none" spc="0" normalizeH="0" baseline="0" noProof="0" dirty="0">
                <a:ln>
                  <a:noFill/>
                </a:ln>
                <a:solidFill>
                  <a:srgbClr val="002060"/>
                </a:solidFill>
                <a:effectLst/>
                <a:uLnTx/>
                <a:uFillTx/>
                <a:latin typeface="Nunito Black" pitchFamily="2" charset="0"/>
              </a:rPr>
              <a:t>Tạm biệt mùa hè, mai Diệu sẽ bước vào năm học mới…</a:t>
            </a:r>
          </a:p>
          <a:p>
            <a:pPr marL="0" marR="0" lvl="0" indent="0" algn="r" defTabSz="609539"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Nunito Black" pitchFamily="2" charset="0"/>
              </a:rPr>
              <a:t>(Theo Vũ Thị Huyền Trang)</a:t>
            </a:r>
          </a:p>
        </p:txBody>
      </p:sp>
    </p:spTree>
    <p:extLst>
      <p:ext uri="{BB962C8B-B14F-4D97-AF65-F5344CB8AC3E}">
        <p14:creationId xmlns:p14="http://schemas.microsoft.com/office/powerpoint/2010/main" val="1187375059"/>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0E28F7-C2FC-6CA9-E824-0E775DE5C238}"/>
              </a:ext>
            </a:extLst>
          </p:cNvPr>
          <p:cNvSpPr txBox="1"/>
          <p:nvPr/>
        </p:nvSpPr>
        <p:spPr>
          <a:xfrm>
            <a:off x="2895600" y="1447800"/>
            <a:ext cx="612139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5400" dirty="0" err="1">
                <a:solidFill>
                  <a:srgbClr val="F92D67"/>
                </a:solidFill>
                <a:latin typeface="Sigmar One" panose="00000500000000000000" pitchFamily="2" charset="0"/>
                <a:ea typeface="+mj-ea"/>
                <a:cs typeface="+mj-cs"/>
              </a:rPr>
              <a:t>Đọc</a:t>
            </a:r>
            <a:r>
              <a:rPr lang="en-US" sz="5400" dirty="0">
                <a:solidFill>
                  <a:srgbClr val="F92D67"/>
                </a:solidFill>
                <a:latin typeface="Sigmar One" panose="00000500000000000000" pitchFamily="2" charset="0"/>
                <a:ea typeface="+mj-ea"/>
                <a:cs typeface="+mj-cs"/>
              </a:rPr>
              <a:t> </a:t>
            </a:r>
            <a:r>
              <a:rPr lang="en-US" sz="5400" dirty="0" err="1">
                <a:solidFill>
                  <a:srgbClr val="F92D67"/>
                </a:solidFill>
                <a:latin typeface="Sigmar One" panose="00000500000000000000" pitchFamily="2" charset="0"/>
                <a:ea typeface="+mj-ea"/>
                <a:cs typeface="+mj-cs"/>
              </a:rPr>
              <a:t>mở</a:t>
            </a:r>
            <a:r>
              <a:rPr lang="en-US" sz="5400" dirty="0">
                <a:solidFill>
                  <a:srgbClr val="F92D67"/>
                </a:solidFill>
                <a:latin typeface="Sigmar One" panose="00000500000000000000" pitchFamily="2" charset="0"/>
                <a:ea typeface="+mj-ea"/>
                <a:cs typeface="+mj-cs"/>
              </a:rPr>
              <a:t> </a:t>
            </a:r>
            <a:r>
              <a:rPr lang="en-US" sz="5400" dirty="0" err="1">
                <a:solidFill>
                  <a:srgbClr val="F92D67"/>
                </a:solidFill>
                <a:latin typeface="Sigmar One" panose="00000500000000000000" pitchFamily="2" charset="0"/>
                <a:ea typeface="+mj-ea"/>
                <a:cs typeface="+mj-cs"/>
              </a:rPr>
              <a:t>rộng</a:t>
            </a:r>
            <a:endParaRPr lang="en-US" sz="5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4994749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24" name="TextBox 23">
            <a:extLst>
              <a:ext uri="{FF2B5EF4-FFF2-40B4-BE49-F238E27FC236}">
                <a16:creationId xmlns:a16="http://schemas.microsoft.com/office/drawing/2014/main" id="{7CCD22EC-874E-9810-7272-0254E6F7D431}"/>
              </a:ext>
            </a:extLst>
          </p:cNvPr>
          <p:cNvSpPr txBox="1"/>
          <p:nvPr/>
        </p:nvSpPr>
        <p:spPr>
          <a:xfrm>
            <a:off x="1125499" y="487918"/>
            <a:ext cx="9466301" cy="1055608"/>
          </a:xfrm>
          <a:prstGeom prst="roundRect">
            <a:avLst/>
          </a:prstGeom>
          <a:solidFill>
            <a:srgbClr val="FFFFCC"/>
          </a:solidFill>
          <a:ln w="28575">
            <a:solidFill>
              <a:schemeClr val="tx1"/>
            </a:solidFill>
            <a:prstDash val="sysDash"/>
          </a:ln>
        </p:spPr>
        <p:txBody>
          <a:bodyPr wrap="square">
            <a:spAutoFit/>
          </a:bodyPr>
          <a:lstStyle/>
          <a:p>
            <a:pPr lvl="0"/>
            <a:r>
              <a:rPr lang="en-US" sz="2800" b="1" dirty="0">
                <a:solidFill>
                  <a:srgbClr val="008000"/>
                </a:solidFill>
                <a:latin typeface="Nunito Black" pitchFamily="2" charset="0"/>
                <a:ea typeface="Tahoma" panose="020B0604030504040204" pitchFamily="34" charset="0"/>
                <a:cs typeface="Tahoma" panose="020B0604030504040204" pitchFamily="34" charset="0"/>
              </a:rPr>
              <a:t>1.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Đọc</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sách</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dạy</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nấu</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ăn</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hoặc</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những</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bài</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đọc</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về</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công</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việc</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làm</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bếp</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Viết</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phiếu</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đọc</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sách</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theo</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mẫu</a:t>
            </a:r>
            <a:r>
              <a:rPr lang="en-US" sz="2800" b="1" dirty="0">
                <a:solidFill>
                  <a:srgbClr val="008000"/>
                </a:solidFill>
                <a:latin typeface="Nunito Black" pitchFamily="2" charset="0"/>
                <a:ea typeface="Tahoma" panose="020B0604030504040204" pitchFamily="34" charset="0"/>
                <a:cs typeface="Tahoma" panose="020B0604030504040204" pitchFamily="34" charset="0"/>
              </a:rPr>
              <a:t>.</a:t>
            </a:r>
            <a:endParaRPr kumimoji="0" lang="en-US" sz="28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914400" y="1343045"/>
            <a:ext cx="8276451" cy="4171909"/>
          </a:xfrm>
          <a:prstGeom prst="rect">
            <a:avLst/>
          </a:prstGeom>
        </p:spPr>
      </p:pic>
    </p:spTree>
    <p:extLst>
      <p:ext uri="{BB962C8B-B14F-4D97-AF65-F5344CB8AC3E}">
        <p14:creationId xmlns:p14="http://schemas.microsoft.com/office/powerpoint/2010/main" val="129514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24" name="TextBox 23">
            <a:extLst>
              <a:ext uri="{FF2B5EF4-FFF2-40B4-BE49-F238E27FC236}">
                <a16:creationId xmlns:a16="http://schemas.microsoft.com/office/drawing/2014/main" id="{7CCD22EC-874E-9810-7272-0254E6F7D431}"/>
              </a:ext>
            </a:extLst>
          </p:cNvPr>
          <p:cNvSpPr txBox="1"/>
          <p:nvPr/>
        </p:nvSpPr>
        <p:spPr>
          <a:xfrm>
            <a:off x="1070103" y="76200"/>
            <a:ext cx="9978897" cy="1055608"/>
          </a:xfrm>
          <a:prstGeom prst="roundRect">
            <a:avLst/>
          </a:prstGeom>
          <a:solidFill>
            <a:srgbClr val="FFFFCC"/>
          </a:solidFill>
          <a:ln w="28575">
            <a:solidFill>
              <a:schemeClr val="tx1"/>
            </a:solidFill>
            <a:prstDash val="sysDash"/>
          </a:ln>
        </p:spPr>
        <p:txBody>
          <a:bodyPr wrap="square">
            <a:spAutoFit/>
          </a:bodyPr>
          <a:lstStyle/>
          <a:p>
            <a:pPr lvl="0"/>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1.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Đọc</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sách</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dạy</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nấu</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ăn</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hoặc</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những</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bài</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đọc</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về</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công</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việc</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làm</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bếp</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Viết</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phiếu</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đọc</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sách</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theo</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8000"/>
                </a:solidFill>
                <a:latin typeface="Tahoma" panose="020B0604030504040204" pitchFamily="34" charset="0"/>
                <a:ea typeface="Tahoma" panose="020B0604030504040204" pitchFamily="34" charset="0"/>
                <a:cs typeface="Tahoma" panose="020B0604030504040204" pitchFamily="34" charset="0"/>
              </a:rPr>
              <a:t>mẫu</a:t>
            </a:r>
            <a:r>
              <a:rPr lang="en-US" sz="2800" b="1" dirty="0">
                <a:solidFill>
                  <a:srgbClr val="008000"/>
                </a:solidFill>
                <a:latin typeface="Tahoma" panose="020B0604030504040204" pitchFamily="34" charset="0"/>
                <a:ea typeface="Tahoma" panose="020B0604030504040204" pitchFamily="34" charset="0"/>
                <a:cs typeface="Tahoma" panose="020B0604030504040204" pitchFamily="34" charset="0"/>
              </a:rPr>
              <a:t>.</a:t>
            </a:r>
            <a:endParaRPr kumimoji="0" lang="en-US" sz="2800" b="1" i="0" u="none" strike="noStrike" kern="1200" cap="none" spc="0" normalizeH="0" baseline="0" noProof="0" dirty="0">
              <a:ln>
                <a:noFill/>
              </a:ln>
              <a:solidFill>
                <a:srgbClr val="008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Table 2">
            <a:extLst>
              <a:ext uri="{FF2B5EF4-FFF2-40B4-BE49-F238E27FC236}">
                <a16:creationId xmlns:a16="http://schemas.microsoft.com/office/drawing/2014/main" id="{1D91E763-71C8-FF65-D713-81E23D7A29DD}"/>
              </a:ext>
            </a:extLst>
          </p:cNvPr>
          <p:cNvGraphicFramePr>
            <a:graphicFrameLocks noGrp="1"/>
          </p:cNvGraphicFramePr>
          <p:nvPr>
            <p:extLst>
              <p:ext uri="{D42A27DB-BD31-4B8C-83A1-F6EECF244321}">
                <p14:modId xmlns:p14="http://schemas.microsoft.com/office/powerpoint/2010/main" val="1964212952"/>
              </p:ext>
            </p:extLst>
          </p:nvPr>
        </p:nvGraphicFramePr>
        <p:xfrm>
          <a:off x="685800" y="1371600"/>
          <a:ext cx="10363200" cy="4632960"/>
        </p:xfrm>
        <a:graphic>
          <a:graphicData uri="http://schemas.openxmlformats.org/drawingml/2006/table">
            <a:tbl>
              <a:tblPr firstRow="1" bandRow="1">
                <a:tableStyleId>{5C22544A-7EE6-4342-B048-85BDC9FD1C3A}</a:tableStyleId>
              </a:tblPr>
              <a:tblGrid>
                <a:gridCol w="5181600">
                  <a:extLst>
                    <a:ext uri="{9D8B030D-6E8A-4147-A177-3AD203B41FA5}">
                      <a16:colId xmlns:a16="http://schemas.microsoft.com/office/drawing/2014/main" val="501375816"/>
                    </a:ext>
                  </a:extLst>
                </a:gridCol>
                <a:gridCol w="5181600">
                  <a:extLst>
                    <a:ext uri="{9D8B030D-6E8A-4147-A177-3AD203B41FA5}">
                      <a16:colId xmlns:a16="http://schemas.microsoft.com/office/drawing/2014/main" val="1682384960"/>
                    </a:ext>
                  </a:extLst>
                </a:gridCol>
              </a:tblGrid>
              <a:tr h="385993">
                <a:tc gridSpan="2">
                  <a:txBody>
                    <a:bodyPr/>
                    <a:lstStyle/>
                    <a:p>
                      <a:pPr algn="ctr"/>
                      <a:r>
                        <a:rPr lang="en-US" sz="2800">
                          <a:solidFill>
                            <a:srgbClr val="002060"/>
                          </a:solidFill>
                          <a:latin typeface="Nunito Black" pitchFamily="2" charset="0"/>
                        </a:rPr>
                        <a:t>PHIẾU ĐỌC SÁCH</a:t>
                      </a:r>
                    </a:p>
                  </a:txBody>
                  <a:tcPr anchor="ctr">
                    <a:lnL w="38100" cap="flat" cmpd="sng" algn="ctr">
                      <a:solidFill>
                        <a:srgbClr val="C00000"/>
                      </a:solidFill>
                      <a:prstDash val="sysDash"/>
                      <a:round/>
                      <a:headEnd type="none" w="med" len="med"/>
                      <a:tailEnd type="none" w="med" len="med"/>
                    </a:lnL>
                    <a:lnR w="38100" cap="flat" cmpd="sng" algn="ctr">
                      <a:solidFill>
                        <a:srgbClr val="C00000"/>
                      </a:solidFill>
                      <a:prstDash val="sysDash"/>
                      <a:round/>
                      <a:headEnd type="none" w="med" len="med"/>
                      <a:tailEnd type="none" w="med" len="med"/>
                    </a:lnR>
                    <a:lnT w="38100" cap="flat" cmpd="sng" algn="ctr">
                      <a:solidFill>
                        <a:srgbClr val="C00000"/>
                      </a:solidFill>
                      <a:prstDash val="sysDash"/>
                      <a:round/>
                      <a:headEnd type="none" w="med" len="med"/>
                      <a:tailEnd type="none" w="med" len="med"/>
                    </a:lnT>
                    <a:lnB w="381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2552310944"/>
                  </a:ext>
                </a:extLst>
              </a:tr>
              <a:tr h="1339621">
                <a:tc gridSpan="2">
                  <a:txBody>
                    <a:bodyPr/>
                    <a:lstStyle/>
                    <a:p>
                      <a:pPr marL="457200" indent="-457200">
                        <a:buFontTx/>
                        <a:buChar char="-"/>
                      </a:pPr>
                      <a:r>
                        <a:rPr lang="en-US" sz="2800">
                          <a:solidFill>
                            <a:srgbClr val="002060"/>
                          </a:solidFill>
                        </a:rPr>
                        <a:t>Ngày đọc:</a:t>
                      </a:r>
                    </a:p>
                    <a:p>
                      <a:pPr marL="457200" indent="-457200">
                        <a:buFontTx/>
                        <a:buChar char="-"/>
                      </a:pPr>
                      <a:r>
                        <a:rPr lang="en-US" sz="2800">
                          <a:solidFill>
                            <a:srgbClr val="002060"/>
                          </a:solidFill>
                        </a:rPr>
                        <a:t>Tên bài:</a:t>
                      </a:r>
                    </a:p>
                    <a:p>
                      <a:pPr marL="457200" indent="-457200">
                        <a:buFontTx/>
                        <a:buChar char="-"/>
                      </a:pPr>
                      <a:r>
                        <a:rPr lang="en-US" sz="2800">
                          <a:solidFill>
                            <a:srgbClr val="002060"/>
                          </a:solidFill>
                        </a:rPr>
                        <a:t>Tên tác giả: </a:t>
                      </a:r>
                    </a:p>
                  </a:txBody>
                  <a:tcPr>
                    <a:lnL w="38100" cap="flat" cmpd="sng" algn="ctr">
                      <a:solidFill>
                        <a:srgbClr val="C00000"/>
                      </a:solidFill>
                      <a:prstDash val="sysDash"/>
                      <a:round/>
                      <a:headEnd type="none" w="med" len="med"/>
                      <a:tailEnd type="none" w="med" len="med"/>
                    </a:lnL>
                    <a:lnR w="38100" cap="flat" cmpd="sng" algn="ctr">
                      <a:solidFill>
                        <a:srgbClr val="C00000"/>
                      </a:solidFill>
                      <a:prstDash val="sysDash"/>
                      <a:round/>
                      <a:headEnd type="none" w="med" len="med"/>
                      <a:tailEnd type="none" w="med" len="med"/>
                    </a:lnR>
                    <a:lnT w="38100" cap="flat" cmpd="sng" algn="ctr">
                      <a:solidFill>
                        <a:srgbClr val="C00000"/>
                      </a:solidFill>
                      <a:prstDash val="sysDash"/>
                      <a:round/>
                      <a:headEnd type="none" w="med" len="med"/>
                      <a:tailEnd type="none" w="med" len="med"/>
                    </a:lnT>
                    <a:lnB w="381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56023078"/>
                  </a:ext>
                </a:extLst>
              </a:tr>
              <a:tr h="1361447">
                <a:tc>
                  <a:txBody>
                    <a:bodyPr/>
                    <a:lstStyle/>
                    <a:p>
                      <a:r>
                        <a:rPr lang="en-US" sz="2800">
                          <a:solidFill>
                            <a:srgbClr val="002060"/>
                          </a:solidFill>
                        </a:rPr>
                        <a:t>Món ăn hoặc hoạt động làm bếp được nói đến: </a:t>
                      </a:r>
                    </a:p>
                  </a:txBody>
                  <a:tcPr>
                    <a:lnL w="38100" cap="flat" cmpd="sng" algn="ctr">
                      <a:solidFill>
                        <a:srgbClr val="C00000"/>
                      </a:solidFill>
                      <a:prstDash val="sysDash"/>
                      <a:round/>
                      <a:headEnd type="none" w="med" len="med"/>
                      <a:tailEnd type="none" w="med" len="med"/>
                    </a:lnL>
                    <a:lnR w="38100" cap="flat" cmpd="sng" algn="ctr">
                      <a:solidFill>
                        <a:srgbClr val="C00000"/>
                      </a:solidFill>
                      <a:prstDash val="sysDash"/>
                      <a:round/>
                      <a:headEnd type="none" w="med" len="med"/>
                      <a:tailEnd type="none" w="med" len="med"/>
                    </a:lnR>
                    <a:lnT w="38100" cap="flat" cmpd="sng" algn="ctr">
                      <a:solidFill>
                        <a:srgbClr val="C00000"/>
                      </a:solidFill>
                      <a:prstDash val="sysDash"/>
                      <a:round/>
                      <a:headEnd type="none" w="med" len="med"/>
                      <a:tailEnd type="none" w="med" len="med"/>
                    </a:lnT>
                    <a:lnB w="381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a:solidFill>
                            <a:srgbClr val="002060"/>
                          </a:solidFill>
                        </a:rPr>
                        <a:t>Thông tin quan trọng hoặc thú vị đối với em: </a:t>
                      </a:r>
                    </a:p>
                    <a:p>
                      <a:endParaRPr lang="en-US" sz="2800">
                        <a:solidFill>
                          <a:srgbClr val="002060"/>
                        </a:solidFill>
                      </a:endParaRPr>
                    </a:p>
                    <a:p>
                      <a:endParaRPr lang="en-US" sz="2800">
                        <a:solidFill>
                          <a:srgbClr val="002060"/>
                        </a:solidFill>
                      </a:endParaRPr>
                    </a:p>
                  </a:txBody>
                  <a:tcPr>
                    <a:lnL w="38100" cap="flat" cmpd="sng" algn="ctr">
                      <a:solidFill>
                        <a:srgbClr val="C00000"/>
                      </a:solidFill>
                      <a:prstDash val="sysDash"/>
                      <a:round/>
                      <a:headEnd type="none" w="med" len="med"/>
                      <a:tailEnd type="none" w="med" len="med"/>
                    </a:lnL>
                    <a:lnR w="38100" cap="flat" cmpd="sng" algn="ctr">
                      <a:solidFill>
                        <a:srgbClr val="C00000"/>
                      </a:solidFill>
                      <a:prstDash val="sysDash"/>
                      <a:round/>
                      <a:headEnd type="none" w="med" len="med"/>
                      <a:tailEnd type="none" w="med" len="med"/>
                    </a:lnR>
                    <a:lnT w="38100" cap="flat" cmpd="sng" algn="ctr">
                      <a:solidFill>
                        <a:srgbClr val="C00000"/>
                      </a:solidFill>
                      <a:prstDash val="sysDash"/>
                      <a:round/>
                      <a:headEnd type="none" w="med" len="med"/>
                      <a:tailEnd type="none" w="med" len="med"/>
                    </a:lnT>
                    <a:lnB w="381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0202857"/>
                  </a:ext>
                </a:extLst>
              </a:tr>
              <a:tr h="616259">
                <a:tc gridSpan="2">
                  <a:txBody>
                    <a:bodyPr/>
                    <a:lstStyle/>
                    <a:p>
                      <a:r>
                        <a:rPr lang="en-US" sz="2800">
                          <a:solidFill>
                            <a:srgbClr val="002060"/>
                          </a:solidFill>
                        </a:rPr>
                        <a:t>Mức độ yêu thích: </a:t>
                      </a:r>
                    </a:p>
                    <a:p>
                      <a:endParaRPr lang="en-US" sz="2800">
                        <a:solidFill>
                          <a:srgbClr val="002060"/>
                        </a:solidFill>
                      </a:endParaRPr>
                    </a:p>
                  </a:txBody>
                  <a:tcPr>
                    <a:lnL w="38100" cap="flat" cmpd="sng" algn="ctr">
                      <a:solidFill>
                        <a:srgbClr val="C00000"/>
                      </a:solidFill>
                      <a:prstDash val="sysDash"/>
                      <a:round/>
                      <a:headEnd type="none" w="med" len="med"/>
                      <a:tailEnd type="none" w="med" len="med"/>
                    </a:lnL>
                    <a:lnR w="38100" cap="flat" cmpd="sng" algn="ctr">
                      <a:solidFill>
                        <a:srgbClr val="C00000"/>
                      </a:solidFill>
                      <a:prstDash val="sysDash"/>
                      <a:round/>
                      <a:headEnd type="none" w="med" len="med"/>
                      <a:tailEnd type="none" w="med" len="med"/>
                    </a:lnR>
                    <a:lnT w="38100" cap="flat" cmpd="sng" algn="ctr">
                      <a:solidFill>
                        <a:srgbClr val="C00000"/>
                      </a:solidFill>
                      <a:prstDash val="sysDash"/>
                      <a:round/>
                      <a:headEnd type="none" w="med" len="med"/>
                      <a:tailEnd type="none" w="med" len="med"/>
                    </a:lnT>
                    <a:lnB w="381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2613549438"/>
                  </a:ext>
                </a:extLst>
              </a:tr>
            </a:tbl>
          </a:graphicData>
        </a:graphic>
      </p:graphicFrame>
      <p:sp>
        <p:nvSpPr>
          <p:cNvPr id="9" name="TextBox 8">
            <a:extLst>
              <a:ext uri="{FF2B5EF4-FFF2-40B4-BE49-F238E27FC236}">
                <a16:creationId xmlns:a16="http://schemas.microsoft.com/office/drawing/2014/main" id="{60DD0C3E-6258-F7E0-6FD3-F7B617A54AEB}"/>
              </a:ext>
            </a:extLst>
          </p:cNvPr>
          <p:cNvSpPr txBox="1"/>
          <p:nvPr/>
        </p:nvSpPr>
        <p:spPr>
          <a:xfrm>
            <a:off x="2971800" y="2743200"/>
            <a:ext cx="4037350" cy="523220"/>
          </a:xfrm>
          <a:prstGeom prst="rect">
            <a:avLst/>
          </a:prstGeom>
          <a:noFill/>
        </p:spPr>
        <p:txBody>
          <a:bodyPr wrap="square">
            <a:spAutoFit/>
          </a:bodyPr>
          <a:lstStyle/>
          <a:p>
            <a:r>
              <a:rPr lang="en-US" sz="2800" b="0" i="0">
                <a:solidFill>
                  <a:srgbClr val="FF0000"/>
                </a:solidFill>
                <a:effectLst/>
                <a:latin typeface="OpenSans"/>
              </a:rPr>
              <a:t>Nguyễn Ngoan (dịch)</a:t>
            </a:r>
            <a:endParaRPr lang="en-US" sz="2800">
              <a:solidFill>
                <a:srgbClr val="FF0000"/>
              </a:solidFill>
            </a:endParaRPr>
          </a:p>
        </p:txBody>
      </p:sp>
      <p:sp>
        <p:nvSpPr>
          <p:cNvPr id="11" name="TextBox 10">
            <a:extLst>
              <a:ext uri="{FF2B5EF4-FFF2-40B4-BE49-F238E27FC236}">
                <a16:creationId xmlns:a16="http://schemas.microsoft.com/office/drawing/2014/main" id="{1C1D8253-8611-FD8F-CE76-423679BE0D9A}"/>
              </a:ext>
            </a:extLst>
          </p:cNvPr>
          <p:cNvSpPr txBox="1"/>
          <p:nvPr/>
        </p:nvSpPr>
        <p:spPr>
          <a:xfrm>
            <a:off x="2514600" y="2361694"/>
            <a:ext cx="3733800" cy="523220"/>
          </a:xfrm>
          <a:prstGeom prst="rect">
            <a:avLst/>
          </a:prstGeom>
          <a:noFill/>
        </p:spPr>
        <p:txBody>
          <a:bodyPr wrap="square">
            <a:spAutoFit/>
          </a:bodyPr>
          <a:lstStyle/>
          <a:p>
            <a:r>
              <a:rPr lang="vi-VN" sz="2800" b="0" i="0">
                <a:solidFill>
                  <a:srgbClr val="FF0000"/>
                </a:solidFill>
                <a:effectLst/>
                <a:latin typeface="OpenSans"/>
              </a:rPr>
              <a:t>Siêu đầu bếp tương lai</a:t>
            </a:r>
            <a:endParaRPr lang="en-US" sz="2800">
              <a:solidFill>
                <a:srgbClr val="FF0000"/>
              </a:solidFill>
            </a:endParaRPr>
          </a:p>
        </p:txBody>
      </p:sp>
      <p:sp>
        <p:nvSpPr>
          <p:cNvPr id="10" name="TextBox 9">
            <a:extLst>
              <a:ext uri="{FF2B5EF4-FFF2-40B4-BE49-F238E27FC236}">
                <a16:creationId xmlns:a16="http://schemas.microsoft.com/office/drawing/2014/main" id="{BD319A6A-B157-FC33-4658-C8BD14E6798F}"/>
              </a:ext>
            </a:extLst>
          </p:cNvPr>
          <p:cNvSpPr txBox="1"/>
          <p:nvPr/>
        </p:nvSpPr>
        <p:spPr>
          <a:xfrm>
            <a:off x="2742575" y="1894820"/>
            <a:ext cx="2590800" cy="523220"/>
          </a:xfrm>
          <a:prstGeom prst="rect">
            <a:avLst/>
          </a:prstGeom>
          <a:noFill/>
        </p:spPr>
        <p:txBody>
          <a:bodyPr wrap="square" rtlCol="0">
            <a:spAutoFit/>
          </a:bodyPr>
          <a:lstStyle/>
          <a:p>
            <a:r>
              <a:rPr lang="en-US" sz="2800">
                <a:solidFill>
                  <a:srgbClr val="FF0000"/>
                </a:solidFill>
              </a:rPr>
              <a:t>15/8/2022</a:t>
            </a:r>
          </a:p>
        </p:txBody>
      </p:sp>
      <p:sp>
        <p:nvSpPr>
          <p:cNvPr id="14" name="TextBox 13">
            <a:extLst>
              <a:ext uri="{FF2B5EF4-FFF2-40B4-BE49-F238E27FC236}">
                <a16:creationId xmlns:a16="http://schemas.microsoft.com/office/drawing/2014/main" id="{0F9D817B-1917-EF13-B449-25AC69835F7A}"/>
              </a:ext>
            </a:extLst>
          </p:cNvPr>
          <p:cNvSpPr txBox="1"/>
          <p:nvPr/>
        </p:nvSpPr>
        <p:spPr>
          <a:xfrm>
            <a:off x="2873114" y="3717185"/>
            <a:ext cx="2133600" cy="523220"/>
          </a:xfrm>
          <a:prstGeom prst="rect">
            <a:avLst/>
          </a:prstGeom>
          <a:noFill/>
        </p:spPr>
        <p:txBody>
          <a:bodyPr wrap="square">
            <a:spAutoFit/>
          </a:bodyPr>
          <a:lstStyle/>
          <a:p>
            <a:r>
              <a:rPr lang="en-US" sz="2800" b="0" i="0">
                <a:solidFill>
                  <a:srgbClr val="FF0000"/>
                </a:solidFill>
                <a:effectLst/>
                <a:latin typeface="OpenSans"/>
              </a:rPr>
              <a:t>Bánh ngọt</a:t>
            </a:r>
            <a:endParaRPr lang="en-US" sz="2800">
              <a:solidFill>
                <a:srgbClr val="FF0000"/>
              </a:solidFill>
            </a:endParaRPr>
          </a:p>
        </p:txBody>
      </p:sp>
      <p:sp>
        <p:nvSpPr>
          <p:cNvPr id="16" name="TextBox 15">
            <a:extLst>
              <a:ext uri="{FF2B5EF4-FFF2-40B4-BE49-F238E27FC236}">
                <a16:creationId xmlns:a16="http://schemas.microsoft.com/office/drawing/2014/main" id="{6D17ACDE-CC94-B2A4-C582-F4629C67BB7F}"/>
              </a:ext>
            </a:extLst>
          </p:cNvPr>
          <p:cNvSpPr txBox="1"/>
          <p:nvPr/>
        </p:nvSpPr>
        <p:spPr>
          <a:xfrm>
            <a:off x="6043312" y="4194180"/>
            <a:ext cx="4319888" cy="523220"/>
          </a:xfrm>
          <a:prstGeom prst="rect">
            <a:avLst/>
          </a:prstGeom>
          <a:noFill/>
        </p:spPr>
        <p:txBody>
          <a:bodyPr wrap="square">
            <a:spAutoFit/>
          </a:bodyPr>
          <a:lstStyle/>
          <a:p>
            <a:r>
              <a:rPr lang="en-US" sz="2800" b="0" i="0">
                <a:solidFill>
                  <a:srgbClr val="FF0000"/>
                </a:solidFill>
                <a:effectLst/>
                <a:latin typeface="OpenSans"/>
              </a:rPr>
              <a:t>Làm bánh ngọt thật thú vị</a:t>
            </a:r>
            <a:endParaRPr lang="en-US" sz="2800">
              <a:solidFill>
                <a:srgbClr val="FF0000"/>
              </a:solidFill>
            </a:endParaRPr>
          </a:p>
        </p:txBody>
      </p:sp>
      <p:pic>
        <p:nvPicPr>
          <p:cNvPr id="17" name="Picture 16" descr="A picture containing light&#10;&#10;Description automatically generated">
            <a:extLst>
              <a:ext uri="{FF2B5EF4-FFF2-40B4-BE49-F238E27FC236}">
                <a16:creationId xmlns:a16="http://schemas.microsoft.com/office/drawing/2014/main" id="{29A68D15-DCCD-B5E8-2B3B-49EA4ACABB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3419" y="5007530"/>
            <a:ext cx="806634" cy="787580"/>
          </a:xfrm>
          <a:prstGeom prst="rect">
            <a:avLst/>
          </a:prstGeom>
        </p:spPr>
      </p:pic>
      <p:pic>
        <p:nvPicPr>
          <p:cNvPr id="18" name="Picture 17" descr="A picture containing light&#10;&#10;Description automatically generated">
            <a:extLst>
              <a:ext uri="{FF2B5EF4-FFF2-40B4-BE49-F238E27FC236}">
                <a16:creationId xmlns:a16="http://schemas.microsoft.com/office/drawing/2014/main" id="{A5BD91B6-1153-80DE-B3C5-6FF9610266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4838" y="5007530"/>
            <a:ext cx="806634" cy="787580"/>
          </a:xfrm>
          <a:prstGeom prst="rect">
            <a:avLst/>
          </a:prstGeom>
        </p:spPr>
      </p:pic>
      <p:pic>
        <p:nvPicPr>
          <p:cNvPr id="19" name="Picture 18" descr="A picture containing light&#10;&#10;Description automatically generated">
            <a:extLst>
              <a:ext uri="{FF2B5EF4-FFF2-40B4-BE49-F238E27FC236}">
                <a16:creationId xmlns:a16="http://schemas.microsoft.com/office/drawing/2014/main" id="{62565FBA-E462-855C-5B4E-446A657AD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162" y="5031800"/>
            <a:ext cx="806634" cy="787580"/>
          </a:xfrm>
          <a:prstGeom prst="rect">
            <a:avLst/>
          </a:prstGeom>
        </p:spPr>
      </p:pic>
      <p:pic>
        <p:nvPicPr>
          <p:cNvPr id="20" name="Picture 19" descr="A picture containing light&#10;&#10;Description automatically generated">
            <a:extLst>
              <a:ext uri="{FF2B5EF4-FFF2-40B4-BE49-F238E27FC236}">
                <a16:creationId xmlns:a16="http://schemas.microsoft.com/office/drawing/2014/main" id="{D95F945F-7AB2-F634-8480-AF7C13ABE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4581" y="5055069"/>
            <a:ext cx="806634" cy="787580"/>
          </a:xfrm>
          <a:prstGeom prst="rect">
            <a:avLst/>
          </a:prstGeom>
        </p:spPr>
      </p:pic>
      <p:pic>
        <p:nvPicPr>
          <p:cNvPr id="21" name="Picture 20" descr="A picture containing light&#10;&#10;Description automatically generated">
            <a:extLst>
              <a:ext uri="{FF2B5EF4-FFF2-40B4-BE49-F238E27FC236}">
                <a16:creationId xmlns:a16="http://schemas.microsoft.com/office/drawing/2014/main" id="{047D8BC4-08B5-2937-9CC2-4A5F3862B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078338"/>
            <a:ext cx="806634" cy="787580"/>
          </a:xfrm>
          <a:prstGeom prst="rect">
            <a:avLst/>
          </a:prstGeom>
        </p:spPr>
      </p:pic>
    </p:spTree>
    <p:extLst>
      <p:ext uri="{BB962C8B-B14F-4D97-AF65-F5344CB8AC3E}">
        <p14:creationId xmlns:p14="http://schemas.microsoft.com/office/powerpoint/2010/main" val="290035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ppt_x"/>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P spid="14"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24" name="TextBox 23">
            <a:extLst>
              <a:ext uri="{FF2B5EF4-FFF2-40B4-BE49-F238E27FC236}">
                <a16:creationId xmlns:a16="http://schemas.microsoft.com/office/drawing/2014/main" id="{7CCD22EC-874E-9810-7272-0254E6F7D431}"/>
              </a:ext>
            </a:extLst>
          </p:cNvPr>
          <p:cNvSpPr txBox="1"/>
          <p:nvPr/>
        </p:nvSpPr>
        <p:spPr>
          <a:xfrm>
            <a:off x="1452884" y="198424"/>
            <a:ext cx="8757915" cy="715089"/>
          </a:xfrm>
          <a:prstGeom prst="roundRect">
            <a:avLst/>
          </a:prstGeom>
          <a:solidFill>
            <a:srgbClr val="FFFFCC"/>
          </a:solidFill>
          <a:ln w="28575">
            <a:solidFill>
              <a:schemeClr val="tx1"/>
            </a:solidFill>
            <a:prstDash val="sysDash"/>
          </a:ln>
        </p:spPr>
        <p:txBody>
          <a:bodyPr wrap="square">
            <a:spAutoFit/>
          </a:bodyPr>
          <a:lstStyle/>
          <a:p>
            <a:pPr lvl="0"/>
            <a:r>
              <a:rPr lang="en-US" sz="3600" b="1" dirty="0">
                <a:solidFill>
                  <a:srgbClr val="008000"/>
                </a:solidFill>
                <a:latin typeface="Nunito Black" pitchFamily="2" charset="0"/>
                <a:ea typeface="Tahoma" panose="020B0604030504040204" pitchFamily="34" charset="0"/>
                <a:cs typeface="Tahoma" panose="020B0604030504040204" pitchFamily="34" charset="0"/>
              </a:rPr>
              <a:t>2</a:t>
            </a:r>
            <a:r>
              <a:rPr kumimoji="0" lang="en-US" sz="36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a:t>
            </a:r>
            <a:r>
              <a:rPr lang="vi-VN" sz="3600" b="1" dirty="0">
                <a:solidFill>
                  <a:srgbClr val="008000"/>
                </a:solidFill>
                <a:latin typeface="Nunito Black" pitchFamily="2" charset="0"/>
                <a:ea typeface="Tahoma" panose="020B0604030504040204" pitchFamily="34" charset="0"/>
                <a:cs typeface="Tahoma" panose="020B0604030504040204" pitchFamily="34" charset="0"/>
              </a:rPr>
              <a:t>Chia sẻ những điều em đọc được.</a:t>
            </a:r>
            <a:endParaRPr kumimoji="0" lang="en-US" sz="36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B343836B-6E5A-29EA-10EA-69D92028E2E4}"/>
              </a:ext>
            </a:extLst>
          </p:cNvPr>
          <p:cNvSpPr txBox="1"/>
          <p:nvPr/>
        </p:nvSpPr>
        <p:spPr>
          <a:xfrm>
            <a:off x="2286000" y="1981200"/>
            <a:ext cx="6553200" cy="1569660"/>
          </a:xfrm>
          <a:prstGeom prst="rect">
            <a:avLst/>
          </a:prstGeom>
          <a:noFill/>
        </p:spPr>
        <p:txBody>
          <a:bodyPr wrap="square">
            <a:spAutoFit/>
          </a:bodyPr>
          <a:lstStyle/>
          <a:p>
            <a:pPr algn="ctr"/>
            <a:r>
              <a:rPr lang="vi-VN" sz="3200" b="0" i="0">
                <a:solidFill>
                  <a:srgbClr val="FF0000"/>
                </a:solidFill>
                <a:effectLst/>
                <a:latin typeface="Nunito Black" pitchFamily="2" charset="0"/>
              </a:rPr>
              <a:t>Nhờ cuốn sách </a:t>
            </a:r>
            <a:endParaRPr lang="en-US" sz="3200" b="0" i="0">
              <a:solidFill>
                <a:srgbClr val="FF0000"/>
              </a:solidFill>
              <a:effectLst/>
              <a:latin typeface="Nunito Black" pitchFamily="2" charset="0"/>
            </a:endParaRPr>
          </a:p>
          <a:p>
            <a:pPr algn="ctr"/>
            <a:r>
              <a:rPr lang="en-US" sz="3200" b="0" i="0">
                <a:solidFill>
                  <a:srgbClr val="FF0000"/>
                </a:solidFill>
                <a:effectLst/>
                <a:latin typeface="Nunito Black" pitchFamily="2" charset="0"/>
              </a:rPr>
              <a:t>“</a:t>
            </a:r>
            <a:r>
              <a:rPr lang="vi-VN" sz="3200" b="0" i="0">
                <a:solidFill>
                  <a:srgbClr val="FF0000"/>
                </a:solidFill>
                <a:effectLst/>
                <a:latin typeface="Nunito Black" pitchFamily="2" charset="0"/>
              </a:rPr>
              <a:t>Siêu đầu bếp tương lai</a:t>
            </a:r>
            <a:r>
              <a:rPr lang="en-US" sz="3200" b="0" i="0">
                <a:solidFill>
                  <a:srgbClr val="FF0000"/>
                </a:solidFill>
                <a:effectLst/>
                <a:latin typeface="Nunito Black" pitchFamily="2" charset="0"/>
              </a:rPr>
              <a:t>”</a:t>
            </a:r>
            <a:r>
              <a:rPr lang="vi-VN" sz="3200" b="0" i="0">
                <a:solidFill>
                  <a:srgbClr val="FF0000"/>
                </a:solidFill>
                <a:effectLst/>
                <a:latin typeface="Nunito Black" pitchFamily="2" charset="0"/>
              </a:rPr>
              <a:t> </a:t>
            </a:r>
            <a:endParaRPr lang="en-US" sz="3200" b="0" i="0">
              <a:solidFill>
                <a:srgbClr val="FF0000"/>
              </a:solidFill>
              <a:effectLst/>
              <a:latin typeface="Nunito Black" pitchFamily="2" charset="0"/>
            </a:endParaRPr>
          </a:p>
          <a:p>
            <a:pPr algn="ctr"/>
            <a:r>
              <a:rPr lang="vi-VN" sz="3200" b="0" i="0">
                <a:solidFill>
                  <a:srgbClr val="FF0000"/>
                </a:solidFill>
                <a:effectLst/>
                <a:latin typeface="Nunito Black" pitchFamily="2" charset="0"/>
              </a:rPr>
              <a:t>mà em biết cách làm bánh ngọt.</a:t>
            </a:r>
            <a:endParaRPr lang="en-US" sz="3200">
              <a:solidFill>
                <a:srgbClr val="FF0000"/>
              </a:solidFill>
              <a:latin typeface="Nunito Black" pitchFamily="2" charset="0"/>
            </a:endParaRPr>
          </a:p>
        </p:txBody>
      </p:sp>
    </p:spTree>
    <p:extLst>
      <p:ext uri="{BB962C8B-B14F-4D97-AF65-F5344CB8AC3E}">
        <p14:creationId xmlns:p14="http://schemas.microsoft.com/office/powerpoint/2010/main" val="3602737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CE1472-3DF4-0955-94B3-0E5ED746F3E8}"/>
              </a:ext>
            </a:extLst>
          </p:cNvPr>
          <p:cNvPicPr>
            <a:picLocks noChangeAspect="1"/>
          </p:cNvPicPr>
          <p:nvPr/>
        </p:nvPicPr>
        <p:blipFill rotWithShape="1">
          <a:blip r:embed="rId2"/>
          <a:srcRect r="88722"/>
          <a:stretch/>
        </p:blipFill>
        <p:spPr>
          <a:xfrm>
            <a:off x="0" y="0"/>
            <a:ext cx="1143000" cy="914400"/>
          </a:xfrm>
          <a:prstGeom prst="rect">
            <a:avLst/>
          </a:prstGeom>
        </p:spPr>
      </p:pic>
      <p:sp>
        <p:nvSpPr>
          <p:cNvPr id="6" name="Cloud 5">
            <a:extLst>
              <a:ext uri="{FF2B5EF4-FFF2-40B4-BE49-F238E27FC236}">
                <a16:creationId xmlns:a16="http://schemas.microsoft.com/office/drawing/2014/main" id="{9983C60C-E901-DAA5-AC1C-ABD9B76BCFAC}"/>
              </a:ext>
            </a:extLst>
          </p:cNvPr>
          <p:cNvSpPr/>
          <p:nvPr/>
        </p:nvSpPr>
        <p:spPr>
          <a:xfrm>
            <a:off x="4031657" y="1054613"/>
            <a:ext cx="4128686" cy="199458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C00000"/>
                </a:solidFill>
                <a:latin typeface="#9Slide03 AmpleSoft Bold" panose="02000000000000000000" pitchFamily="2" charset="0"/>
              </a:rPr>
              <a:t>Trao</a:t>
            </a:r>
            <a:r>
              <a:rPr lang="en-US" sz="2800" dirty="0">
                <a:solidFill>
                  <a:srgbClr val="C00000"/>
                </a:solidFill>
                <a:latin typeface="#9Slide03 AmpleSoft Bold" panose="02000000000000000000" pitchFamily="2" charset="0"/>
              </a:rPr>
              <a:t> </a:t>
            </a:r>
            <a:r>
              <a:rPr lang="en-US" sz="2800" dirty="0" err="1">
                <a:solidFill>
                  <a:srgbClr val="C00000"/>
                </a:solidFill>
                <a:latin typeface="#9Slide03 AmpleSoft Bold" panose="02000000000000000000" pitchFamily="2" charset="0"/>
              </a:rPr>
              <a:t>đổi</a:t>
            </a:r>
            <a:r>
              <a:rPr lang="en-US" sz="2800" dirty="0">
                <a:solidFill>
                  <a:srgbClr val="C00000"/>
                </a:solidFill>
                <a:latin typeface="#9Slide03 AmpleSoft Bold" panose="02000000000000000000" pitchFamily="2" charset="0"/>
              </a:rPr>
              <a:t> </a:t>
            </a:r>
            <a:r>
              <a:rPr lang="en-US" sz="2800" dirty="0" err="1">
                <a:solidFill>
                  <a:srgbClr val="C00000"/>
                </a:solidFill>
                <a:latin typeface="#9Slide03 AmpleSoft Bold" panose="02000000000000000000" pitchFamily="2" charset="0"/>
              </a:rPr>
              <a:t>theo</a:t>
            </a:r>
            <a:r>
              <a:rPr lang="en-US" sz="2800" dirty="0">
                <a:solidFill>
                  <a:srgbClr val="C00000"/>
                </a:solidFill>
                <a:latin typeface="#9Slide03 AmpleSoft Bold" panose="02000000000000000000" pitchFamily="2" charset="0"/>
              </a:rPr>
              <a:t> </a:t>
            </a:r>
            <a:r>
              <a:rPr lang="en-US" sz="2800" dirty="0" err="1">
                <a:solidFill>
                  <a:srgbClr val="C00000"/>
                </a:solidFill>
                <a:latin typeface="#9Slide03 AmpleSoft Bold" panose="02000000000000000000" pitchFamily="2" charset="0"/>
              </a:rPr>
              <a:t>nhóm</a:t>
            </a:r>
            <a:r>
              <a:rPr lang="en-US" sz="2800" dirty="0">
                <a:solidFill>
                  <a:srgbClr val="C00000"/>
                </a:solidFill>
                <a:latin typeface="#9Slide03 AmpleSoft Bold" panose="02000000000000000000" pitchFamily="2" charset="0"/>
              </a:rPr>
              <a:t> </a:t>
            </a:r>
            <a:r>
              <a:rPr lang="en-US" sz="2800" dirty="0" err="1">
                <a:solidFill>
                  <a:srgbClr val="C00000"/>
                </a:solidFill>
                <a:latin typeface="#9Slide03 AmpleSoft Bold" panose="02000000000000000000" pitchFamily="2" charset="0"/>
              </a:rPr>
              <a:t>đôi</a:t>
            </a:r>
            <a:endParaRPr lang="en-US" sz="2800" dirty="0">
              <a:solidFill>
                <a:srgbClr val="C00000"/>
              </a:solidFill>
              <a:latin typeface="#9Slide03 AmpleSoft Bold" panose="02000000000000000000" pitchFamily="2" charset="0"/>
            </a:endParaRPr>
          </a:p>
        </p:txBody>
      </p:sp>
      <p:pic>
        <p:nvPicPr>
          <p:cNvPr id="7" name="Picture 6" descr="A picture containing toy, doll, clipart&#10;&#10;Description automatically generated">
            <a:extLst>
              <a:ext uri="{FF2B5EF4-FFF2-40B4-BE49-F238E27FC236}">
                <a16:creationId xmlns:a16="http://schemas.microsoft.com/office/drawing/2014/main" id="{A194BB64-527E-9936-0BDE-0B88D0B09E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6853" y="3042952"/>
            <a:ext cx="3465147" cy="3815048"/>
          </a:xfrm>
          <a:prstGeom prst="rect">
            <a:avLst/>
          </a:prstGeom>
        </p:spPr>
      </p:pic>
      <p:sp>
        <p:nvSpPr>
          <p:cNvPr id="8" name="TextBox 29"/>
          <p:cNvSpPr txBox="1"/>
          <p:nvPr/>
        </p:nvSpPr>
        <p:spPr>
          <a:xfrm>
            <a:off x="1066800" y="103064"/>
            <a:ext cx="10183318" cy="738664"/>
          </a:xfrm>
          <a:prstGeom prst="rect">
            <a:avLst/>
          </a:prstGeom>
        </p:spPr>
        <p:txBody>
          <a:bodyPr wrap="square" lIns="0" tIns="0" rIns="0" bIns="0" rtlCol="0" anchor="t">
            <a:spAutoFit/>
          </a:bodyPr>
          <a:lstStyle/>
          <a:p>
            <a:pPr algn="ctr">
              <a:lnSpc>
                <a:spcPts val="6400"/>
              </a:lnSpc>
              <a:spcBef>
                <a:spcPct val="0"/>
              </a:spcBef>
            </a:pPr>
            <a:r>
              <a:rPr lang="en-US" sz="3200" b="1" dirty="0" err="1">
                <a:solidFill>
                  <a:srgbClr val="008000"/>
                </a:solidFill>
                <a:latin typeface="Nunito Black" pitchFamily="2" charset="0"/>
                <a:ea typeface="Tahoma" panose="020B0604030504040204" pitchFamily="34" charset="0"/>
                <a:cs typeface="Tahoma" panose="020B0604030504040204" pitchFamily="34" charset="0"/>
              </a:rPr>
              <a:t>Nói</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với</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bạn</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cảm</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nghĩ</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của</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em</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khi</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mùa</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hè</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kết</a:t>
            </a:r>
            <a:r>
              <a:rPr lang="en-US" sz="3200" b="1" dirty="0">
                <a:solidFill>
                  <a:srgbClr val="008000"/>
                </a:solidFill>
                <a:latin typeface="Nunito Black" pitchFamily="2" charset="0"/>
                <a:ea typeface="Tahoma" panose="020B0604030504040204" pitchFamily="34" charset="0"/>
                <a:cs typeface="Tahoma" panose="020B0604030504040204" pitchFamily="34" charset="0"/>
              </a:rPr>
              <a:t> </a:t>
            </a:r>
            <a:r>
              <a:rPr lang="en-US" sz="3200" b="1" dirty="0" err="1">
                <a:solidFill>
                  <a:srgbClr val="008000"/>
                </a:solidFill>
                <a:latin typeface="Nunito Black" pitchFamily="2" charset="0"/>
                <a:ea typeface="Tahoma" panose="020B0604030504040204" pitchFamily="34" charset="0"/>
                <a:cs typeface="Tahoma" panose="020B0604030504040204" pitchFamily="34" charset="0"/>
              </a:rPr>
              <a:t>thúc</a:t>
            </a:r>
            <a:r>
              <a:rPr lang="en-US" sz="3200" b="1" dirty="0">
                <a:solidFill>
                  <a:srgbClr val="008000"/>
                </a:solidFill>
                <a:latin typeface="Nunito Black" pitchFamily="2" charset="0"/>
                <a:ea typeface="Tahoma" panose="020B0604030504040204" pitchFamily="34" charset="0"/>
                <a:cs typeface="Tahoma" panose="020B0604030504040204" pitchFamily="34" charset="0"/>
              </a:rPr>
              <a:t>.</a:t>
            </a:r>
            <a:endParaRPr lang="en-US" sz="3200" b="1" spc="-133" dirty="0">
              <a:solidFill>
                <a:srgbClr val="008000"/>
              </a:solidFill>
              <a:latin typeface="Nunito Black" pitchFamily="2"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8DB2DD22-29B2-C4C4-DD77-80D26F326D35}"/>
              </a:ext>
            </a:extLst>
          </p:cNvPr>
          <p:cNvSpPr txBox="1"/>
          <p:nvPr/>
        </p:nvSpPr>
        <p:spPr>
          <a:xfrm>
            <a:off x="838200" y="3657600"/>
            <a:ext cx="8610600" cy="2009061"/>
          </a:xfrm>
          <a:prstGeom prst="roundRect">
            <a:avLst/>
          </a:prstGeom>
          <a:solidFill>
            <a:schemeClr val="accent5">
              <a:lumMod val="20000"/>
              <a:lumOff val="80000"/>
            </a:schemeClr>
          </a:solidFill>
          <a:ln w="38100">
            <a:solidFill>
              <a:srgbClr val="F92D67"/>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dirty="0">
                <a:solidFill>
                  <a:srgbClr val="FF0000"/>
                </a:solidFill>
                <a:latin typeface="Nunito Black" pitchFamily="2" charset="0"/>
              </a:rPr>
              <a:t>	M</a:t>
            </a:r>
            <a:r>
              <a:rPr lang="en-US" sz="2800" dirty="0">
                <a:solidFill>
                  <a:srgbClr val="FF0000"/>
                </a:solidFill>
                <a:latin typeface="Nunito Black" pitchFamily="2" charset="0"/>
                <a:ea typeface="Tahoma" panose="020B0604030504040204" pitchFamily="34" charset="0"/>
                <a:cs typeface="Tahoma" panose="020B0604030504040204" pitchFamily="34" charset="0"/>
              </a:rPr>
              <a:t>: </a:t>
            </a:r>
            <a:r>
              <a:rPr lang="vi-VN" sz="2800" dirty="0">
                <a:solidFill>
                  <a:srgbClr val="0070C0"/>
                </a:solidFill>
                <a:latin typeface="Nunito Black" pitchFamily="2" charset="0"/>
                <a:ea typeface="Tahoma" panose="020B0604030504040204" pitchFamily="34" charset="0"/>
                <a:cs typeface="Tahoma" panose="020B0604030504040204" pitchFamily="34" charset="0"/>
              </a:rPr>
              <a:t>Mùa hè kết thúc, tớ cảm thấy hơi buồn vì tớ không được ở quê cùng ông bà nữa. Nhưng tớ cũng cảm thấy vui vì được đi học, được gặp lại thầy cô và các bạn.</a:t>
            </a:r>
            <a:endParaRPr lang="en-US" sz="2800" dirty="0">
              <a:latin typeface="Nunito Black"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025647"/>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8536" y="899539"/>
            <a:ext cx="10134600" cy="5940973"/>
          </a:xfrm>
          <a:prstGeom prst="rect">
            <a:avLst/>
          </a:prstGeom>
          <a:ln>
            <a:noFill/>
          </a:ln>
          <a:effectLst>
            <a:softEdge rad="112500"/>
          </a:effectLst>
        </p:spPr>
      </p:pic>
      <p:sp>
        <p:nvSpPr>
          <p:cNvPr id="8" name="Speech Bubble: Rectangle with Corners Rounded 7">
            <a:extLst>
              <a:ext uri="{FF2B5EF4-FFF2-40B4-BE49-F238E27FC236}">
                <a16:creationId xmlns:a16="http://schemas.microsoft.com/office/drawing/2014/main" id="{C42408ED-562A-4EAC-2176-453F286291C9}"/>
              </a:ext>
            </a:extLst>
          </p:cNvPr>
          <p:cNvSpPr/>
          <p:nvPr/>
        </p:nvSpPr>
        <p:spPr>
          <a:xfrm>
            <a:off x="7865895" y="153961"/>
            <a:ext cx="3056313" cy="807720"/>
          </a:xfrm>
          <a:prstGeom prst="wedgeRoundRectCallout">
            <a:avLst>
              <a:gd name="adj1" fmla="val -40397"/>
              <a:gd name="adj2" fmla="val 76325"/>
              <a:gd name="adj3" fmla="val 16667"/>
            </a:avLst>
          </a:prstGeom>
          <a:solidFill>
            <a:schemeClr val="accent5">
              <a:lumMod val="20000"/>
              <a:lumOff val="80000"/>
            </a:schemeClr>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FF0000"/>
                </a:solidFill>
                <a:latin typeface="Nunito Black" pitchFamily="2" charset="0"/>
              </a:rPr>
              <a:t>Bức</a:t>
            </a:r>
            <a:r>
              <a:rPr lang="en-US" sz="2800" dirty="0">
                <a:solidFill>
                  <a:srgbClr val="FF0000"/>
                </a:solidFill>
                <a:latin typeface="Nunito Black" pitchFamily="2" charset="0"/>
              </a:rPr>
              <a:t> </a:t>
            </a:r>
            <a:r>
              <a:rPr lang="en-US" sz="2800" dirty="0" err="1">
                <a:solidFill>
                  <a:srgbClr val="FF0000"/>
                </a:solidFill>
                <a:latin typeface="Nunito Black" pitchFamily="2" charset="0"/>
              </a:rPr>
              <a:t>tranh</a:t>
            </a:r>
            <a:r>
              <a:rPr lang="en-US" sz="2800" dirty="0">
                <a:solidFill>
                  <a:srgbClr val="FF0000"/>
                </a:solidFill>
                <a:latin typeface="Nunito Black" pitchFamily="2" charset="0"/>
              </a:rPr>
              <a:t> </a:t>
            </a:r>
            <a:r>
              <a:rPr lang="en-US" sz="2800" dirty="0" err="1">
                <a:solidFill>
                  <a:srgbClr val="FF0000"/>
                </a:solidFill>
                <a:latin typeface="Nunito Black" pitchFamily="2" charset="0"/>
              </a:rPr>
              <a:t>vẽ</a:t>
            </a:r>
            <a:r>
              <a:rPr lang="en-US" sz="2800" dirty="0">
                <a:solidFill>
                  <a:srgbClr val="FF0000"/>
                </a:solidFill>
                <a:latin typeface="Nunito Black" pitchFamily="2" charset="0"/>
              </a:rPr>
              <a:t> </a:t>
            </a:r>
            <a:r>
              <a:rPr lang="en-US" sz="2800" dirty="0" err="1">
                <a:solidFill>
                  <a:srgbClr val="FF0000"/>
                </a:solidFill>
                <a:latin typeface="Nunito Black" pitchFamily="2" charset="0"/>
              </a:rPr>
              <a:t>gì</a:t>
            </a:r>
            <a:r>
              <a:rPr lang="en-US" sz="2800" dirty="0">
                <a:solidFill>
                  <a:srgbClr val="FF0000"/>
                </a:solidFill>
                <a:latin typeface="Nunito Black" pitchFamily="2" charset="0"/>
              </a:rPr>
              <a:t>?</a:t>
            </a:r>
          </a:p>
        </p:txBody>
      </p:sp>
      <p:sp>
        <p:nvSpPr>
          <p:cNvPr id="5" name="TextBox 29"/>
          <p:cNvSpPr txBox="1"/>
          <p:nvPr/>
        </p:nvSpPr>
        <p:spPr>
          <a:xfrm>
            <a:off x="1284782" y="138842"/>
            <a:ext cx="8927690" cy="769441"/>
          </a:xfrm>
          <a:prstGeom prst="rect">
            <a:avLst/>
          </a:prstGeom>
        </p:spPr>
        <p:txBody>
          <a:bodyPr wrap="square" lIns="0" tIns="0" rIns="0" bIns="0" rtlCol="0" anchor="t">
            <a:spAutoFit/>
          </a:bodyPr>
          <a:lstStyle/>
          <a:p>
            <a:pPr algn="ctr">
              <a:lnSpc>
                <a:spcPts val="6400"/>
              </a:lnSpc>
              <a:spcBef>
                <a:spcPct val="0"/>
              </a:spcBef>
            </a:pPr>
            <a:r>
              <a:rPr lang="en-US" sz="4000" b="1" spc="-133" dirty="0" err="1">
                <a:solidFill>
                  <a:srgbClr val="0070C0"/>
                </a:solidFill>
                <a:highlight>
                  <a:srgbClr val="FFFF00"/>
                </a:highlight>
                <a:latin typeface="Nunito Black" pitchFamily="2" charset="0"/>
              </a:rPr>
              <a:t>Tạm</a:t>
            </a:r>
            <a:r>
              <a:rPr lang="en-US" sz="4000" b="1" spc="-133" dirty="0">
                <a:solidFill>
                  <a:srgbClr val="0070C0"/>
                </a:solidFill>
                <a:highlight>
                  <a:srgbClr val="FFFF00"/>
                </a:highlight>
                <a:latin typeface="Nunito Black" pitchFamily="2" charset="0"/>
              </a:rPr>
              <a:t> </a:t>
            </a:r>
            <a:r>
              <a:rPr lang="en-US" sz="4000" b="1" spc="-133" dirty="0" err="1">
                <a:solidFill>
                  <a:srgbClr val="0070C0"/>
                </a:solidFill>
                <a:highlight>
                  <a:srgbClr val="FFFF00"/>
                </a:highlight>
                <a:latin typeface="Nunito Black" pitchFamily="2" charset="0"/>
              </a:rPr>
              <a:t>biệt</a:t>
            </a:r>
            <a:r>
              <a:rPr lang="en-US" sz="4000" b="1" spc="-133" dirty="0">
                <a:solidFill>
                  <a:srgbClr val="0070C0"/>
                </a:solidFill>
                <a:highlight>
                  <a:srgbClr val="FFFF00"/>
                </a:highlight>
                <a:latin typeface="Nunito Black" pitchFamily="2" charset="0"/>
              </a:rPr>
              <a:t> </a:t>
            </a:r>
            <a:r>
              <a:rPr lang="en-US" sz="4000" b="1" spc="-133" dirty="0" err="1">
                <a:solidFill>
                  <a:srgbClr val="0070C0"/>
                </a:solidFill>
                <a:highlight>
                  <a:srgbClr val="FFFF00"/>
                </a:highlight>
                <a:latin typeface="Nunito Black" pitchFamily="2" charset="0"/>
              </a:rPr>
              <a:t>mùa</a:t>
            </a:r>
            <a:r>
              <a:rPr lang="en-US" sz="4000" b="1" spc="-133" dirty="0">
                <a:solidFill>
                  <a:srgbClr val="0070C0"/>
                </a:solidFill>
                <a:highlight>
                  <a:srgbClr val="FFFF00"/>
                </a:highlight>
                <a:latin typeface="Nunito Black" pitchFamily="2" charset="0"/>
              </a:rPr>
              <a:t> </a:t>
            </a:r>
            <a:r>
              <a:rPr lang="en-US" sz="4000" b="1" spc="-133" dirty="0" err="1">
                <a:solidFill>
                  <a:srgbClr val="0070C0"/>
                </a:solidFill>
                <a:highlight>
                  <a:srgbClr val="FFFF00"/>
                </a:highlight>
                <a:latin typeface="Nunito Black" pitchFamily="2" charset="0"/>
              </a:rPr>
              <a:t>hè</a:t>
            </a:r>
            <a:endParaRPr lang="en-US" sz="4000" b="1" spc="-133" dirty="0">
              <a:solidFill>
                <a:srgbClr val="0070C0"/>
              </a:solidFill>
              <a:highlight>
                <a:srgbClr val="FFFF00"/>
              </a:highlight>
              <a:latin typeface="Nunito Black" pitchFamily="2" charset="0"/>
            </a:endParaRPr>
          </a:p>
        </p:txBody>
      </p:sp>
    </p:spTree>
    <p:extLst>
      <p:ext uri="{BB962C8B-B14F-4D97-AF65-F5344CB8AC3E}">
        <p14:creationId xmlns:p14="http://schemas.microsoft.com/office/powerpoint/2010/main" val="2596451339"/>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839EB8-8201-63F3-BBB7-AFBB0E77BB6D}"/>
              </a:ext>
            </a:extLst>
          </p:cNvPr>
          <p:cNvSpPr txBox="1"/>
          <p:nvPr/>
        </p:nvSpPr>
        <p:spPr>
          <a:xfrm>
            <a:off x="3200400" y="1371600"/>
            <a:ext cx="4248318" cy="1952947"/>
          </a:xfrm>
          <a:prstGeom prst="rect">
            <a:avLst/>
          </a:prstGeom>
          <a:noFill/>
        </p:spPr>
        <p:txBody>
          <a:bodyPr vert="horz" lIns="60960" tIns="30480" rIns="60960" bIns="30480" rtlCol="0" anchor="ctr">
            <a:normAutofit/>
          </a:bodyPr>
          <a:lstStyle/>
          <a:p>
            <a:pPr algn="ctr">
              <a:lnSpc>
                <a:spcPct val="90000"/>
              </a:lnSpc>
              <a:spcBef>
                <a:spcPct val="0"/>
              </a:spcBef>
              <a:spcAft>
                <a:spcPts val="400"/>
              </a:spcAft>
            </a:pPr>
            <a:r>
              <a:rPr lang="en-US" sz="3600" dirty="0" err="1">
                <a:solidFill>
                  <a:srgbClr val="F92D67"/>
                </a:solidFill>
                <a:latin typeface="Sigmar One" panose="00000500000000000000" pitchFamily="2" charset="0"/>
                <a:ea typeface="+mj-ea"/>
                <a:cs typeface="+mj-cs"/>
              </a:rPr>
              <a:t>Đọc</a:t>
            </a:r>
            <a:r>
              <a:rPr lang="en-US" sz="3600" dirty="0">
                <a:solidFill>
                  <a:srgbClr val="F92D67"/>
                </a:solidFill>
                <a:latin typeface="Sigmar One" panose="00000500000000000000" pitchFamily="2" charset="0"/>
                <a:ea typeface="+mj-ea"/>
                <a:cs typeface="+mj-cs"/>
              </a:rPr>
              <a:t> </a:t>
            </a:r>
            <a:r>
              <a:rPr lang="en-US" sz="3600" dirty="0" err="1">
                <a:solidFill>
                  <a:srgbClr val="F92D67"/>
                </a:solidFill>
                <a:latin typeface="Sigmar One" panose="00000500000000000000" pitchFamily="2" charset="0"/>
                <a:ea typeface="+mj-ea"/>
                <a:cs typeface="+mj-cs"/>
              </a:rPr>
              <a:t>văn</a:t>
            </a:r>
            <a:r>
              <a:rPr lang="en-US" sz="3600" dirty="0">
                <a:solidFill>
                  <a:srgbClr val="F92D67"/>
                </a:solidFill>
                <a:latin typeface="Sigmar One" panose="00000500000000000000" pitchFamily="2" charset="0"/>
                <a:ea typeface="+mj-ea"/>
                <a:cs typeface="+mj-cs"/>
              </a:rPr>
              <a:t> </a:t>
            </a:r>
            <a:r>
              <a:rPr lang="en-US" sz="3600" dirty="0" err="1">
                <a:solidFill>
                  <a:srgbClr val="F92D67"/>
                </a:solidFill>
                <a:latin typeface="Sigmar One" panose="00000500000000000000" pitchFamily="2" charset="0"/>
                <a:ea typeface="+mj-ea"/>
                <a:cs typeface="+mj-cs"/>
              </a:rPr>
              <a:t>bản</a:t>
            </a:r>
            <a:endParaRPr lang="en-US" sz="3600" dirty="0">
              <a:solidFill>
                <a:srgbClr val="F92D67"/>
              </a:solidFill>
              <a:latin typeface="Sigmar One" panose="00000500000000000000" pitchFamily="2" charset="0"/>
              <a:ea typeface="+mj-ea"/>
              <a:cs typeface="+mj-cs"/>
            </a:endParaRPr>
          </a:p>
          <a:p>
            <a:pPr indent="-152408" algn="ctr">
              <a:lnSpc>
                <a:spcPct val="90000"/>
              </a:lnSpc>
              <a:spcBef>
                <a:spcPct val="0"/>
              </a:spcBef>
              <a:spcAft>
                <a:spcPts val="400"/>
              </a:spcAft>
            </a:pPr>
            <a:endParaRPr lang="en-US" sz="3600" dirty="0">
              <a:solidFill>
                <a:srgbClr val="40AFB9"/>
              </a:solidFill>
              <a:latin typeface="+mj-lt"/>
              <a:ea typeface="+mj-ea"/>
              <a:cs typeface="+mj-cs"/>
            </a:endParaRPr>
          </a:p>
        </p:txBody>
      </p:sp>
    </p:spTree>
    <p:extLst>
      <p:ext uri="{BB962C8B-B14F-4D97-AF65-F5344CB8AC3E}">
        <p14:creationId xmlns:p14="http://schemas.microsoft.com/office/powerpoint/2010/main" val="2625448808"/>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9" name="TextBox 29">
            <a:extLst>
              <a:ext uri="{FF2B5EF4-FFF2-40B4-BE49-F238E27FC236}">
                <a16:creationId xmlns:a16="http://schemas.microsoft.com/office/drawing/2014/main" id="{F9AC805C-20B9-D478-A468-ED6319489366}"/>
              </a:ext>
            </a:extLst>
          </p:cNvPr>
          <p:cNvSpPr txBox="1"/>
          <p:nvPr/>
        </p:nvSpPr>
        <p:spPr>
          <a:xfrm>
            <a:off x="3429000" y="144959"/>
            <a:ext cx="4419600" cy="769441"/>
          </a:xfrm>
          <a:prstGeom prst="rect">
            <a:avLst/>
          </a:prstGeom>
        </p:spPr>
        <p:txBody>
          <a:bodyPr wrap="square" lIns="0" tIns="0" rIns="0" bIns="0" rtlCol="0" anchor="t">
            <a:spAutoFit/>
          </a:bodyPr>
          <a:lstStyle/>
          <a:p>
            <a:pPr algn="ctr">
              <a:lnSpc>
                <a:spcPts val="6400"/>
              </a:lnSpc>
              <a:spcBef>
                <a:spcPct val="0"/>
              </a:spcBef>
            </a:pPr>
            <a:r>
              <a:rPr lang="en-US" sz="3600" spc="-133" dirty="0" err="1">
                <a:solidFill>
                  <a:srgbClr val="F92D67"/>
                </a:solidFill>
                <a:latin typeface="Sriracha"/>
              </a:rPr>
              <a:t>Tạm</a:t>
            </a:r>
            <a:r>
              <a:rPr lang="en-US" sz="3600" spc="-133" dirty="0">
                <a:solidFill>
                  <a:srgbClr val="F92D67"/>
                </a:solidFill>
                <a:latin typeface="Sriracha"/>
              </a:rPr>
              <a:t> </a:t>
            </a:r>
            <a:r>
              <a:rPr lang="en-US" sz="3600" spc="-133" dirty="0" err="1">
                <a:solidFill>
                  <a:srgbClr val="F92D67"/>
                </a:solidFill>
                <a:latin typeface="Sriracha"/>
              </a:rPr>
              <a:t>biệt</a:t>
            </a:r>
            <a:r>
              <a:rPr lang="en-US" sz="3600" spc="-133" dirty="0">
                <a:solidFill>
                  <a:srgbClr val="F92D67"/>
                </a:solidFill>
                <a:latin typeface="Sriracha"/>
              </a:rPr>
              <a:t> </a:t>
            </a:r>
            <a:r>
              <a:rPr lang="en-US" sz="3600" spc="-133" dirty="0" err="1">
                <a:solidFill>
                  <a:srgbClr val="F92D67"/>
                </a:solidFill>
                <a:latin typeface="Sriracha"/>
              </a:rPr>
              <a:t>mùa</a:t>
            </a:r>
            <a:r>
              <a:rPr lang="en-US" sz="3600" spc="-133" dirty="0">
                <a:solidFill>
                  <a:srgbClr val="F92D67"/>
                </a:solidFill>
                <a:latin typeface="Sriracha"/>
              </a:rPr>
              <a:t> </a:t>
            </a:r>
            <a:r>
              <a:rPr lang="en-US" sz="3600" spc="-133" dirty="0" err="1">
                <a:solidFill>
                  <a:srgbClr val="F92D67"/>
                </a:solidFill>
                <a:latin typeface="Sriracha"/>
              </a:rPr>
              <a:t>hè</a:t>
            </a:r>
            <a:endParaRPr lang="en-US" sz="3600" spc="-133" dirty="0">
              <a:solidFill>
                <a:srgbClr val="F92D67"/>
              </a:solidFill>
              <a:latin typeface="Sriracha"/>
            </a:endParaRPr>
          </a:p>
        </p:txBody>
      </p:sp>
      <p:sp>
        <p:nvSpPr>
          <p:cNvPr id="3" name="Rectangle 2"/>
          <p:cNvSpPr/>
          <p:nvPr/>
        </p:nvSpPr>
        <p:spPr>
          <a:xfrm>
            <a:off x="81718" y="1165622"/>
            <a:ext cx="11957881" cy="5539978"/>
          </a:xfrm>
          <a:prstGeom prst="rect">
            <a:avLst/>
          </a:prstGeom>
          <a:solidFill>
            <a:schemeClr val="bg2"/>
          </a:solidFill>
          <a:ln>
            <a:noFill/>
          </a:ln>
          <a:effectLst/>
        </p:spPr>
        <p:txBody>
          <a:bodyPr wrap="square">
            <a:spAutoFit/>
          </a:bodyPr>
          <a:lstStyle/>
          <a:p>
            <a:pPr algn="just"/>
            <a:r>
              <a:rPr lang="en-US" sz="2400" dirty="0">
                <a:solidFill>
                  <a:srgbClr val="002060"/>
                </a:solidFill>
                <a:latin typeface="Nunito Black" pitchFamily="2" charset="0"/>
              </a:rPr>
              <a:t>	</a:t>
            </a:r>
            <a:r>
              <a:rPr lang="vi-VN" sz="2200" dirty="0">
                <a:solidFill>
                  <a:srgbClr val="002060"/>
                </a:solidFill>
                <a:latin typeface="Nunito Black" pitchFamily="2"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Mùa hè của Diệu đơn giản lắm. Chiều nào Diệu cũng theo mẹ đi các vườn thu hái quả, Hết chôm chôm lại đến bơ, sầu riêng,… Được đến nhiều mảnh vườn với vô vàn trái cây khác nhau thật là thích!</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Tạm biệt mùa hè, mai Diệu sẽ bước vào năm học mới…</a:t>
            </a:r>
          </a:p>
          <a:p>
            <a:pPr algn="r"/>
            <a:r>
              <a:rPr lang="vi-VN" sz="2200" dirty="0">
                <a:solidFill>
                  <a:srgbClr val="002060"/>
                </a:solidFill>
                <a:latin typeface="Nunito Black" pitchFamily="2" charset="0"/>
              </a:rPr>
              <a:t>(Theo Vũ Thị Huyền Trang)</a:t>
            </a:r>
          </a:p>
        </p:txBody>
      </p:sp>
    </p:spTree>
    <p:extLst>
      <p:ext uri="{BB962C8B-B14F-4D97-AF65-F5344CB8AC3E}">
        <p14:creationId xmlns:p14="http://schemas.microsoft.com/office/powerpoint/2010/main" val="280264592"/>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15" name="TextBox 14">
            <a:extLst>
              <a:ext uri="{FF2B5EF4-FFF2-40B4-BE49-F238E27FC236}">
                <a16:creationId xmlns:a16="http://schemas.microsoft.com/office/drawing/2014/main" id="{874923DD-2CD3-2D7E-2162-E433FE8F2CFE}"/>
              </a:ext>
            </a:extLst>
          </p:cNvPr>
          <p:cNvSpPr txBox="1"/>
          <p:nvPr/>
        </p:nvSpPr>
        <p:spPr>
          <a:xfrm>
            <a:off x="1295400" y="195187"/>
            <a:ext cx="5105400" cy="783193"/>
          </a:xfrm>
          <a:prstGeom prst="roundRect">
            <a:avLst/>
          </a:prstGeom>
          <a:solidFill>
            <a:srgbClr val="FFFFCC"/>
          </a:solidFill>
          <a:ln w="28575">
            <a:solidFill>
              <a:srgbClr val="217875"/>
            </a:solidFill>
            <a:prstDash val="sysDash"/>
          </a:ln>
        </p:spPr>
        <p:txBody>
          <a:bodyPr wrap="square">
            <a:spAutoFit/>
          </a:bodyPr>
          <a:lstStyle/>
          <a:p>
            <a:pPr algn="ctr"/>
            <a:r>
              <a:rPr lang="en-US" sz="4000" b="1" dirty="0" err="1">
                <a:solidFill>
                  <a:srgbClr val="00B050"/>
                </a:solidFill>
                <a:latin typeface="Nunito Black" pitchFamily="2" charset="0"/>
                <a:cs typeface="Baloo 2 SemiBold" pitchFamily="2" charset="0"/>
              </a:rPr>
              <a:t>Luyện</a:t>
            </a:r>
            <a:r>
              <a:rPr lang="en-US" sz="4000" b="1" dirty="0">
                <a:solidFill>
                  <a:srgbClr val="00B050"/>
                </a:solidFill>
                <a:latin typeface="Nunito Black" pitchFamily="2" charset="0"/>
                <a:cs typeface="Baloo 2 SemiBold" pitchFamily="2" charset="0"/>
              </a:rPr>
              <a:t> </a:t>
            </a:r>
            <a:r>
              <a:rPr lang="en-US" sz="4000" b="1" dirty="0" err="1">
                <a:solidFill>
                  <a:srgbClr val="00B050"/>
                </a:solidFill>
                <a:latin typeface="Nunito Black" pitchFamily="2" charset="0"/>
                <a:cs typeface="Baloo 2 SemiBold" pitchFamily="2" charset="0"/>
              </a:rPr>
              <a:t>đọc</a:t>
            </a:r>
            <a:r>
              <a:rPr lang="en-US" sz="4000" b="1" dirty="0">
                <a:solidFill>
                  <a:srgbClr val="00B050"/>
                </a:solidFill>
                <a:latin typeface="Nunito Black" pitchFamily="2" charset="0"/>
                <a:cs typeface="Baloo 2 SemiBold" pitchFamily="2" charset="0"/>
              </a:rPr>
              <a:t> </a:t>
            </a:r>
            <a:r>
              <a:rPr lang="en-US" sz="4000" b="1" dirty="0" err="1">
                <a:solidFill>
                  <a:srgbClr val="00B050"/>
                </a:solidFill>
                <a:latin typeface="Nunito Black" pitchFamily="2" charset="0"/>
                <a:cs typeface="Baloo 2 SemiBold" pitchFamily="2" charset="0"/>
              </a:rPr>
              <a:t>từ</a:t>
            </a:r>
            <a:r>
              <a:rPr lang="en-US" sz="4000" b="1" dirty="0">
                <a:solidFill>
                  <a:srgbClr val="00B050"/>
                </a:solidFill>
                <a:latin typeface="Nunito Black" pitchFamily="2" charset="0"/>
                <a:cs typeface="Baloo 2 SemiBold" pitchFamily="2" charset="0"/>
              </a:rPr>
              <a:t>  </a:t>
            </a:r>
            <a:r>
              <a:rPr lang="en-US" sz="4000" b="1" dirty="0" err="1">
                <a:solidFill>
                  <a:srgbClr val="00B050"/>
                </a:solidFill>
                <a:latin typeface="Nunito Black" pitchFamily="2" charset="0"/>
                <a:cs typeface="Baloo 2 SemiBold" pitchFamily="2" charset="0"/>
              </a:rPr>
              <a:t>khó</a:t>
            </a:r>
            <a:endParaRPr lang="en-US" sz="4000" b="1" dirty="0">
              <a:solidFill>
                <a:srgbClr val="00B050"/>
              </a:solidFill>
              <a:latin typeface="Nunito Black" pitchFamily="2" charset="0"/>
              <a:cs typeface="Baloo 2 SemiBold" pitchFamily="2" charset="0"/>
            </a:endParaRPr>
          </a:p>
        </p:txBody>
      </p:sp>
      <p:grpSp>
        <p:nvGrpSpPr>
          <p:cNvPr id="3" name="Group 2">
            <a:extLst>
              <a:ext uri="{FF2B5EF4-FFF2-40B4-BE49-F238E27FC236}">
                <a16:creationId xmlns:a16="http://schemas.microsoft.com/office/drawing/2014/main" id="{AA4314A3-0577-7600-189F-AE7FA237EBC3}"/>
              </a:ext>
            </a:extLst>
          </p:cNvPr>
          <p:cNvGrpSpPr/>
          <p:nvPr/>
        </p:nvGrpSpPr>
        <p:grpSpPr>
          <a:xfrm>
            <a:off x="1295400" y="1143000"/>
            <a:ext cx="6629400" cy="5163318"/>
            <a:chOff x="2269850" y="1715268"/>
            <a:chExt cx="5057775" cy="4667250"/>
          </a:xfrm>
        </p:grpSpPr>
        <p:pic>
          <p:nvPicPr>
            <p:cNvPr id="2050" name="Picture 2">
              <a:extLst>
                <a:ext uri="{FF2B5EF4-FFF2-40B4-BE49-F238E27FC236}">
                  <a16:creationId xmlns:a16="http://schemas.microsoft.com/office/drawing/2014/main" id="{B51E0924-10D3-1A98-4845-CA1649498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9850" y="1715268"/>
              <a:ext cx="5057775" cy="46672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8628DBE-424A-324C-CB22-07A72047F688}"/>
                </a:ext>
              </a:extLst>
            </p:cNvPr>
            <p:cNvSpPr txBox="1"/>
            <p:nvPr/>
          </p:nvSpPr>
          <p:spPr>
            <a:xfrm>
              <a:off x="3607100" y="2993629"/>
              <a:ext cx="2031700" cy="584775"/>
            </a:xfrm>
            <a:prstGeom prst="rect">
              <a:avLst/>
            </a:prstGeom>
            <a:noFill/>
          </p:spPr>
          <p:txBody>
            <a:bodyPr wrap="square">
              <a:spAutoFit/>
            </a:bodyPr>
            <a:lstStyle/>
            <a:p>
              <a:pPr algn="ctr"/>
              <a:r>
                <a:rPr lang="en-US" sz="3600">
                  <a:solidFill>
                    <a:srgbClr val="002060"/>
                  </a:solidFill>
                  <a:latin typeface="Nunito Black" pitchFamily="2" charset="0"/>
                  <a:cs typeface="Baloo 2 SemiBold" pitchFamily="2" charset="0"/>
                </a:rPr>
                <a:t>diệu</a:t>
              </a:r>
              <a:endParaRPr lang="en-US" sz="3600" dirty="0">
                <a:solidFill>
                  <a:srgbClr val="002060"/>
                </a:solidFill>
                <a:latin typeface="Nunito Black" pitchFamily="2" charset="0"/>
                <a:cs typeface="Baloo 2 SemiBold" pitchFamily="2" charset="0"/>
              </a:endParaRPr>
            </a:p>
          </p:txBody>
        </p:sp>
        <p:sp>
          <p:nvSpPr>
            <p:cNvPr id="12" name="TextBox 11">
              <a:extLst>
                <a:ext uri="{FF2B5EF4-FFF2-40B4-BE49-F238E27FC236}">
                  <a16:creationId xmlns:a16="http://schemas.microsoft.com/office/drawing/2014/main" id="{FCB8367F-DECA-FA20-B339-D39F5D4CDD15}"/>
                </a:ext>
              </a:extLst>
            </p:cNvPr>
            <p:cNvSpPr txBox="1"/>
            <p:nvPr/>
          </p:nvSpPr>
          <p:spPr>
            <a:xfrm>
              <a:off x="3782887" y="4139625"/>
              <a:ext cx="2031700" cy="584775"/>
            </a:xfrm>
            <a:prstGeom prst="rect">
              <a:avLst/>
            </a:prstGeom>
            <a:noFill/>
          </p:spPr>
          <p:txBody>
            <a:bodyPr wrap="square">
              <a:spAutoFit/>
            </a:bodyPr>
            <a:lstStyle/>
            <a:p>
              <a:pPr algn="ctr"/>
              <a:r>
                <a:rPr lang="en-US" sz="3600">
                  <a:solidFill>
                    <a:srgbClr val="002060"/>
                  </a:solidFill>
                  <a:latin typeface="Nunito Black" pitchFamily="2" charset="0"/>
                  <a:cs typeface="Baloo 2 SemiBold" pitchFamily="2" charset="0"/>
                </a:rPr>
                <a:t>háo hức</a:t>
              </a:r>
              <a:endParaRPr lang="en-US" sz="3600" dirty="0">
                <a:solidFill>
                  <a:srgbClr val="002060"/>
                </a:solidFill>
                <a:latin typeface="Nunito Black" pitchFamily="2" charset="0"/>
                <a:cs typeface="Baloo 2 SemiBold" pitchFamily="2" charset="0"/>
              </a:endParaRPr>
            </a:p>
          </p:txBody>
        </p:sp>
        <p:sp>
          <p:nvSpPr>
            <p:cNvPr id="14" name="TextBox 13">
              <a:extLst>
                <a:ext uri="{FF2B5EF4-FFF2-40B4-BE49-F238E27FC236}">
                  <a16:creationId xmlns:a16="http://schemas.microsoft.com/office/drawing/2014/main" id="{75F46899-DFCB-3467-89AE-5FEF0903EB2D}"/>
                </a:ext>
              </a:extLst>
            </p:cNvPr>
            <p:cNvSpPr txBox="1"/>
            <p:nvPr/>
          </p:nvSpPr>
          <p:spPr>
            <a:xfrm>
              <a:off x="3581400" y="5334000"/>
              <a:ext cx="2313113" cy="584775"/>
            </a:xfrm>
            <a:prstGeom prst="rect">
              <a:avLst/>
            </a:prstGeom>
            <a:noFill/>
          </p:spPr>
          <p:txBody>
            <a:bodyPr wrap="square">
              <a:spAutoFit/>
            </a:bodyPr>
            <a:lstStyle/>
            <a:p>
              <a:pPr algn="ctr"/>
              <a:r>
                <a:rPr lang="en-US" sz="3600">
                  <a:solidFill>
                    <a:srgbClr val="002060"/>
                  </a:solidFill>
                  <a:latin typeface="Nunito Black" pitchFamily="2" charset="0"/>
                  <a:cs typeface="Baloo 2 SemiBold" pitchFamily="2" charset="0"/>
                </a:rPr>
                <a:t>sầu riêng</a:t>
              </a:r>
              <a:endParaRPr lang="en-US" sz="3600" dirty="0">
                <a:solidFill>
                  <a:srgbClr val="002060"/>
                </a:solidFill>
                <a:latin typeface="Nunito Black" pitchFamily="2" charset="0"/>
                <a:cs typeface="Baloo 2 SemiBold" pitchFamily="2" charset="0"/>
              </a:endParaRPr>
            </a:p>
          </p:txBody>
        </p:sp>
      </p:grpSp>
      <p:pic>
        <p:nvPicPr>
          <p:cNvPr id="17" name="Picture 16">
            <a:extLst>
              <a:ext uri="{FF2B5EF4-FFF2-40B4-BE49-F238E27FC236}">
                <a16:creationId xmlns:a16="http://schemas.microsoft.com/office/drawing/2014/main" id="{6EFFA83F-2F19-3940-7105-9A742F7F35A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696" b="99783" l="532" r="97872">
                        <a14:foregroundMark x1="25709" y1="33261" x2="25709" y2="33261"/>
                        <a14:foregroundMark x1="25355" y1="32826" x2="25355" y2="32826"/>
                        <a14:foregroundMark x1="21631" y1="23913" x2="21631" y2="23913"/>
                        <a14:foregroundMark x1="12057" y1="20435" x2="12057" y2="20435"/>
                        <a14:foregroundMark x1="11525" y1="20435" x2="11525" y2="20435"/>
                        <a14:foregroundMark x1="11170" y1="14348" x2="11170" y2="14348"/>
                        <a14:foregroundMark x1="8333" y1="11957" x2="7447" y2="13696"/>
                        <a14:foregroundMark x1="7447" y1="15652" x2="7447" y2="15652"/>
                        <a14:foregroundMark x1="7447" y1="25217" x2="7447" y2="27174"/>
                        <a14:foregroundMark x1="10816" y1="27174" x2="13475" y2="26087"/>
                        <a14:foregroundMark x1="15780" y1="22826" x2="15780" y2="22826"/>
                        <a14:foregroundMark x1="11348" y1="9565" x2="11348" y2="9565"/>
                        <a14:foregroundMark x1="11348" y1="8913" x2="11348" y2="8913"/>
                        <a14:foregroundMark x1="7979" y1="5217" x2="7979" y2="5217"/>
                        <a14:foregroundMark x1="6206" y1="3696" x2="6206" y2="3696"/>
                        <a14:foregroundMark x1="4787" y1="3696" x2="4078" y2="5652"/>
                        <a14:foregroundMark x1="4078" y1="6522" x2="4078" y2="9565"/>
                        <a14:foregroundMark x1="2837" y1="8478" x2="2837" y2="8478"/>
                        <a14:foregroundMark x1="2837" y1="8478" x2="2837" y2="8478"/>
                        <a14:foregroundMark x1="4433" y1="8478" x2="4433" y2="8478"/>
                        <a14:foregroundMark x1="5851" y1="8913" x2="5851" y2="8913"/>
                        <a14:foregroundMark x1="7270" y1="10000" x2="7801" y2="12826"/>
                        <a14:foregroundMark x1="7801" y1="15652" x2="7801" y2="15652"/>
                        <a14:foregroundMark x1="3723" y1="12391" x2="3723" y2="12391"/>
                        <a14:foregroundMark x1="4078" y1="10435" x2="4078" y2="10435"/>
                        <a14:foregroundMark x1="4078" y1="10000" x2="4078" y2="10000"/>
                        <a14:foregroundMark x1="2128" y1="10435" x2="2128" y2="10435"/>
                        <a14:foregroundMark x1="2128" y1="10435" x2="2128" y2="10435"/>
                        <a14:foregroundMark x1="3723" y1="25217" x2="3723" y2="29130"/>
                        <a14:foregroundMark x1="3723" y1="30870" x2="3723" y2="30870"/>
                        <a14:foregroundMark x1="3546" y1="31957" x2="3546" y2="31957"/>
                        <a14:foregroundMark x1="2660" y1="32391" x2="2660" y2="32391"/>
                        <a14:foregroundMark x1="1950" y1="32391" x2="1950" y2="32391"/>
                        <a14:foregroundMark x1="1950" y1="31522" x2="1950" y2="31522"/>
                        <a14:foregroundMark x1="1418" y1="29130" x2="1418" y2="29130"/>
                        <a14:foregroundMark x1="1064" y1="32391" x2="1064" y2="32391"/>
                        <a14:foregroundMark x1="1418" y1="32391" x2="1418" y2="32391"/>
                        <a14:foregroundMark x1="709" y1="12391" x2="709" y2="12391"/>
                        <a14:foregroundMark x1="28369" y1="38043" x2="28369" y2="38043"/>
                        <a14:foregroundMark x1="43085" y1="58696" x2="43085" y2="58696"/>
                        <a14:foregroundMark x1="43617" y1="56739" x2="43617" y2="56739"/>
                        <a14:foregroundMark x1="45567" y1="52391" x2="46454" y2="52391"/>
                        <a14:foregroundMark x1="47695" y1="52391" x2="47695" y2="52391"/>
                        <a14:foregroundMark x1="48227" y1="52391" x2="48227" y2="52391"/>
                        <a14:foregroundMark x1="48759" y1="52391" x2="48759" y2="52391"/>
                        <a14:foregroundMark x1="53014" y1="55870" x2="53014" y2="55870"/>
                        <a14:foregroundMark x1="54255" y1="57174" x2="54255" y2="57174"/>
                        <a14:foregroundMark x1="54965" y1="57174" x2="55496" y2="58696"/>
                        <a14:foregroundMark x1="55851" y1="59130" x2="55851" y2="59130"/>
                        <a14:foregroundMark x1="56738" y1="59565" x2="56738" y2="59565"/>
                        <a14:foregroundMark x1="46099" y1="56304" x2="45213" y2="55217"/>
                        <a14:foregroundMark x1="42199" y1="50435" x2="42199" y2="50435"/>
                        <a14:foregroundMark x1="41844" y1="50435" x2="41844" y2="50435"/>
                        <a14:foregroundMark x1="41312" y1="51522" x2="41312" y2="51522"/>
                        <a14:foregroundMark x1="38830" y1="61957" x2="38830" y2="61957"/>
                        <a14:foregroundMark x1="38652" y1="63043" x2="39599" y2="64452"/>
                        <a14:foregroundMark x1="49645" y1="67174" x2="48787" y2="67911"/>
                        <a14:foregroundMark x1="48227" y1="65870" x2="48227" y2="65870"/>
                        <a14:foregroundMark x1="40071" y1="77174" x2="40071" y2="77174"/>
                        <a14:foregroundMark x1="47992" y1="77597" x2="48227" y2="77609"/>
                        <a14:foregroundMark x1="46611" y1="77523" x2="46877" y2="77537"/>
                        <a14:foregroundMark x1="44490" y1="77409" x2="45404" y2="77458"/>
                        <a14:foregroundMark x1="43061" y1="77333" x2="43966" y2="77381"/>
                        <a14:foregroundMark x1="40071" y1="77174" x2="42375" y2="77297"/>
                        <a14:foregroundMark x1="48227" y1="77609" x2="48482" y2="77139"/>
                        <a14:foregroundMark x1="44057" y1="83913" x2="43883" y2="84676"/>
                        <a14:foregroundMark x1="44258" y1="83034" x2="44057" y2="83913"/>
                        <a14:foregroundMark x1="40020" y1="99348" x2="39716" y2="99783"/>
                        <a14:foregroundMark x1="40401" y1="98803" x2="40020" y2="99348"/>
                        <a14:foregroundMark x1="25887" y1="85000" x2="25887" y2="85000"/>
                        <a14:foregroundMark x1="27482" y1="82609" x2="27482" y2="82609"/>
                        <a14:foregroundMark x1="27660" y1="81957" x2="27660" y2="81957"/>
                        <a14:foregroundMark x1="26596" y1="78261" x2="26596" y2="78261"/>
                        <a14:foregroundMark x1="18794" y1="73913" x2="18794" y2="73913"/>
                        <a14:foregroundMark x1="18440" y1="73478" x2="18440" y2="73478"/>
                        <a14:foregroundMark x1="22835" y1="88456" x2="25000" y2="99783"/>
                        <a14:foregroundMark x1="56206" y1="59130" x2="56206" y2="59130"/>
                        <a14:foregroundMark x1="51418" y1="61087" x2="51418" y2="61087"/>
                        <a14:foregroundMark x1="51418" y1="58696" x2="51418" y2="58696"/>
                        <a14:foregroundMark x1="51418" y1="58696" x2="51418" y2="58696"/>
                        <a14:foregroundMark x1="51950" y1="56739" x2="51950" y2="56739"/>
                        <a14:foregroundMark x1="49645" y1="56304" x2="49645" y2="56304"/>
                        <a14:foregroundMark x1="49468" y1="55217" x2="52837" y2="54783"/>
                        <a14:foregroundMark x1="54078" y1="55870" x2="54078" y2="55870"/>
                        <a14:foregroundMark x1="54078" y1="55870" x2="54078" y2="55870"/>
                        <a14:foregroundMark x1="54610" y1="58261" x2="54610" y2="60000"/>
                        <a14:foregroundMark x1="54965" y1="60652" x2="54965" y2="57174"/>
                        <a14:foregroundMark x1="54965" y1="55217" x2="55674" y2="56739"/>
                        <a14:foregroundMark x1="55674" y1="56739" x2="54965" y2="62391"/>
                        <a14:foregroundMark x1="52128" y1="53478" x2="52128" y2="53478"/>
                        <a14:foregroundMark x1="50709" y1="51087" x2="50709" y2="51087"/>
                        <a14:foregroundMark x1="18972" y1="75435" x2="18972" y2="75435"/>
                        <a14:foregroundMark x1="18972" y1="75435" x2="18972" y2="75435"/>
                        <a14:foregroundMark x1="58333" y1="76304" x2="58333" y2="76304"/>
                        <a14:foregroundMark x1="58333" y1="76304" x2="62411" y2="76304"/>
                        <a14:foregroundMark x1="70213" y1="73913" x2="70922" y2="73478"/>
                        <a14:foregroundMark x1="72340" y1="70652" x2="72340" y2="70652"/>
                        <a14:foregroundMark x1="73404" y1="69565" x2="73404" y2="69565"/>
                        <a14:foregroundMark x1="71454" y1="79130" x2="70688" y2="79600"/>
                        <a14:foregroundMark x1="63389" y1="83479" x2="54078" y2="99130"/>
                        <a14:foregroundMark x1="64362" y1="49565" x2="64362" y2="49565"/>
                        <a14:foregroundMark x1="63830" y1="49130" x2="61348" y2="44348"/>
                        <a14:foregroundMark x1="66844" y1="47174" x2="68440" y2="45652"/>
                        <a14:foregroundMark x1="54078" y1="34348" x2="54078" y2="34348"/>
                        <a14:foregroundMark x1="54078" y1="33913" x2="54078" y2="33913"/>
                        <a14:foregroundMark x1="71986" y1="57174" x2="71986" y2="57174"/>
                        <a14:foregroundMark x1="72340" y1="57174" x2="72340" y2="57174"/>
                        <a14:foregroundMark x1="84397" y1="85000" x2="84397" y2="81522"/>
                        <a14:foregroundMark x1="91489" y1="74783" x2="89539" y2="75435"/>
                        <a14:foregroundMark x1="95502" y1="83478" x2="97872" y2="85000"/>
                        <a14:foregroundMark x1="94149" y1="82609" x2="95502" y2="83478"/>
                        <a14:foregroundMark x1="88475" y1="86304" x2="89362" y2="93913"/>
                        <a14:foregroundMark x1="89007" y1="86304" x2="89007" y2="86304"/>
                        <a14:foregroundMark x1="53901" y1="35652" x2="53901" y2="35652"/>
                        <a14:foregroundMark x1="54965" y1="35217" x2="54965" y2="35217"/>
                        <a14:foregroundMark x1="55319" y1="34783" x2="55319" y2="34783"/>
                        <a14:foregroundMark x1="35993" y1="65000" x2="35993" y2="65000"/>
                        <a14:foregroundMark x1="37943" y1="65870" x2="37943" y2="65870"/>
                        <a14:foregroundMark x1="42376" y1="65000" x2="42376" y2="65000"/>
                        <a14:foregroundMark x1="42730" y1="63478" x2="39362" y2="61522"/>
                        <a14:foregroundMark x1="51064" y1="71087" x2="51064" y2="71087"/>
                        <a14:foregroundMark x1="51064" y1="65000" x2="49823" y2="65435"/>
                        <a14:foregroundMark x1="48759" y1="61522" x2="48759" y2="61522"/>
                        <a14:foregroundMark x1="48759" y1="61522" x2="41312" y2="70870"/>
                        <a14:foregroundMark x1="41312" y1="70870" x2="35106" y2="61087"/>
                        <a14:foregroundMark x1="35106" y1="61087" x2="36879" y2="60652"/>
                        <a14:foregroundMark x1="45213" y1="66739" x2="46809" y2="71957"/>
                        <a14:foregroundMark x1="48582" y1="68696" x2="47872" y2="76739"/>
                        <a14:foregroundMark x1="47518" y1="73478" x2="44858" y2="75000"/>
                        <a14:foregroundMark x1="35993" y1="74348" x2="35461" y2="78261"/>
                        <a14:foregroundMark x1="35461" y1="78261" x2="35816" y2="76739"/>
                        <a14:foregroundMark x1="35816" y1="75435" x2="41844" y2="75000"/>
                        <a14:foregroundMark x1="42199" y1="73478" x2="43972" y2="76739"/>
                        <a14:foregroundMark x1="45567" y1="71522" x2="45922" y2="74348"/>
                        <a14:foregroundMark x1="45922" y1="71522" x2="45567" y2="75435"/>
                        <a14:foregroundMark x1="38830" y1="63043" x2="34043" y2="81522"/>
                        <a14:foregroundMark x1="31383" y1="73913" x2="29433" y2="91087"/>
                        <a14:foregroundMark x1="27128" y1="58261" x2="28014" y2="73261"/>
                        <a14:foregroundMark x1="28014" y1="73261" x2="29610" y2="78261"/>
                        <a14:foregroundMark x1="30496" y1="65870" x2="30496" y2="72609"/>
                        <a14:foregroundMark x1="29078" y1="76739" x2="28369" y2="78696"/>
                        <a14:foregroundMark x1="27482" y1="73478" x2="24823" y2="81522"/>
                        <a14:foregroundMark x1="23936" y1="76739" x2="23050" y2="73478"/>
                        <a14:foregroundMark x1="22872" y1="69565" x2="19326" y2="65435"/>
                        <a14:foregroundMark x1="18972" y1="63043" x2="17730" y2="68696"/>
                        <a14:foregroundMark x1="16489" y1="60652" x2="16312" y2="63913"/>
                        <a14:foregroundMark x1="15248" y1="59130" x2="15248" y2="63913"/>
                        <a14:foregroundMark x1="14539" y1="66304" x2="14539" y2="75435"/>
                        <a14:foregroundMark x1="16135" y1="83478" x2="16135" y2="86739"/>
                        <a14:foregroundMark x1="15248" y1="74348" x2="15426" y2="77826"/>
                        <a14:foregroundMark x1="17021" y1="68696" x2="18972" y2="75870"/>
                        <a14:foregroundMark x1="19504" y1="75000" x2="20213" y2="79783"/>
                        <a14:foregroundMark x1="20213" y1="80217" x2="12057" y2="86739"/>
                        <a14:foregroundMark x1="12057" y1="86739" x2="13475" y2="86304"/>
                        <a14:foregroundMark x1="20567" y1="78261" x2="26064" y2="75870"/>
                        <a14:foregroundMark x1="26418" y1="75000" x2="25177" y2="71522"/>
                        <a14:foregroundMark x1="21099" y1="79130" x2="22872" y2="84565"/>
                        <a14:foregroundMark x1="24645" y1="82609" x2="25355" y2="87391"/>
                        <a14:foregroundMark x1="25355" y1="84565" x2="25355" y2="91087"/>
                        <a14:foregroundMark x1="24645" y1="87391" x2="24113" y2="91087"/>
                        <a14:foregroundMark x1="18440" y1="88696" x2="17553" y2="82174"/>
                        <a14:foregroundMark x1="21099" y1="85870" x2="22695" y2="86739"/>
                        <a14:foregroundMark x1="22872" y1="86739" x2="20567" y2="85870"/>
                        <a14:foregroundMark x1="70745" y1="75435" x2="68794" y2="80217"/>
                        <a14:foregroundMark x1="68794" y1="80217" x2="64539" y2="73043"/>
                        <a14:foregroundMark x1="64539" y1="70217" x2="62589" y2="70652"/>
                        <a14:foregroundMark x1="72340" y1="82174" x2="75000" y2="82174"/>
                        <a14:foregroundMark x1="75000" y1="82609" x2="69504" y2="78261"/>
                        <a14:foregroundMark x1="67021" y1="73913" x2="69681" y2="74348"/>
                        <a14:foregroundMark x1="69681" y1="77391" x2="68972" y2="79783"/>
                        <a14:foregroundMark x1="69858" y1="80217" x2="69149" y2="81087"/>
                        <a14:foregroundMark x1="69149" y1="80652" x2="62943" y2="75000"/>
                        <a14:foregroundMark x1="62234" y1="74348" x2="62234" y2="74348"/>
                        <a14:foregroundMark x1="67730" y1="79130" x2="69149" y2="84565"/>
                        <a14:foregroundMark x1="69149" y1="83913" x2="67908" y2="84565"/>
                        <a14:foregroundMark x1="62943" y1="79783" x2="62943" y2="79783"/>
                        <a14:foregroundMark x1="61170" y1="76304" x2="61170" y2="76304"/>
                        <a14:foregroundMark x1="49645" y1="79348" x2="49645" y2="79348"/>
                        <a14:foregroundMark x1="47518" y1="78913" x2="46099" y2="80217"/>
                        <a14:foregroundMark x1="44858" y1="79783" x2="47518" y2="79783"/>
                        <a14:foregroundMark x1="49645" y1="80217" x2="49113" y2="81739"/>
                        <a14:foregroundMark x1="49113" y1="79783" x2="47163" y2="79783"/>
                        <a14:foregroundMark x1="48050" y1="77826" x2="43617" y2="78913"/>
                        <a14:foregroundMark x1="37057" y1="82174" x2="36879" y2="78913"/>
                        <a14:foregroundMark x1="47518" y1="81304" x2="48227" y2="81304"/>
                        <a14:foregroundMark x1="49291" y1="80870" x2="49291" y2="80870"/>
                        <a14:foregroundMark x1="49823" y1="80217" x2="49823" y2="80217"/>
                        <a14:foregroundMark x1="49291" y1="77391" x2="49291" y2="77391"/>
                        <a14:foregroundMark x1="47163" y1="77391" x2="50000" y2="77391"/>
                        <a14:foregroundMark x1="51418" y1="77391" x2="51418" y2="77391"/>
                        <a14:foregroundMark x1="36879" y1="82174" x2="36879" y2="82174"/>
                        <a14:foregroundMark x1="37234" y1="81739" x2="37234" y2="81739"/>
                        <a14:foregroundMark x1="37943" y1="80217" x2="37943" y2="80217"/>
                        <a14:foregroundMark x1="37057" y1="80870" x2="37057" y2="80870"/>
                        <a14:foregroundMark x1="37943" y1="81304" x2="37943" y2="81304"/>
                        <a14:foregroundMark x1="37943" y1="80870" x2="37943" y2="80870"/>
                        <a14:foregroundMark x1="17730" y1="84130" x2="17730" y2="84130"/>
                        <a14:foregroundMark x1="19858" y1="85652" x2="20922" y2="86522"/>
                        <a14:foregroundMark x1="21809" y1="86522" x2="21809" y2="86522"/>
                        <a14:foregroundMark x1="21986" y1="88043" x2="21986" y2="88043"/>
                        <a14:foregroundMark x1="19326" y1="85000" x2="19326" y2="85000"/>
                        <a14:foregroundMark x1="18440" y1="86087" x2="18440" y2="86087"/>
                        <a14:foregroundMark x1="18085" y1="86957" x2="18085" y2="86957"/>
                        <a14:foregroundMark x1="94149" y1="79783" x2="93440" y2="79783"/>
                        <a14:foregroundMark x1="92199" y1="86087" x2="92021" y2="85000"/>
                        <a14:foregroundMark x1="92199" y1="83261" x2="93440" y2="79783"/>
                        <a14:foregroundMark x1="90426" y1="85000" x2="93262" y2="86522"/>
                        <a14:foregroundMark x1="92553" y1="85652" x2="94504" y2="85000"/>
                        <a14:foregroundMark x1="89894" y1="84130" x2="89184" y2="84565"/>
                        <a14:foregroundMark x1="90426" y1="82609" x2="89539" y2="86522"/>
                        <a14:foregroundMark x1="58865" y1="80217" x2="64184" y2="80217"/>
                        <a14:foregroundMark x1="36879" y1="78913" x2="44858" y2="77391"/>
                        <a14:foregroundMark x1="17730" y1="86522" x2="16667" y2="86957"/>
                        <a14:foregroundMark x1="96631" y1="85000" x2="96631" y2="85000"/>
                        <a14:foregroundMark x1="89184" y1="76087" x2="89184" y2="76087"/>
                        <a14:foregroundMark x1="88652" y1="87391" x2="88652" y2="95652"/>
                        <a14:foregroundMark x1="88298" y1="83696" x2="89539" y2="94130"/>
                        <a14:foregroundMark x1="43794" y1="76957" x2="41844" y2="94565"/>
                        <a14:foregroundMark x1="41844" y1="94565" x2="39007" y2="98913"/>
                        <a14:foregroundMark x1="44681" y1="81304" x2="42376" y2="96739"/>
                        <a14:foregroundMark x1="42376" y1="96739" x2="40603" y2="98913"/>
                        <a14:foregroundMark x1="64539" y1="80217" x2="57270" y2="94565"/>
                        <a14:foregroundMark x1="57270" y1="94565" x2="63298" y2="86522"/>
                        <a14:foregroundMark x1="63298" y1="86522" x2="64184" y2="82609"/>
                        <a14:foregroundMark x1="65071" y1="79348" x2="65071" y2="79348"/>
                        <a14:backgroundMark x1="37206" y1="82736" x2="36170" y2="87391"/>
                        <a14:backgroundMark x1="36702" y1="85870" x2="32801" y2="91957"/>
                        <a14:backgroundMark x1="51171" y1="75136" x2="52305" y2="76304"/>
                        <a14:backgroundMark x1="52305" y1="76304" x2="52837" y2="77174"/>
                        <a14:backgroundMark x1="60461" y1="76304" x2="60461" y2="76304"/>
                        <a14:backgroundMark x1="90248" y1="76304" x2="90248" y2="76304"/>
                      </a14:backgroundRemoval>
                    </a14:imgEffect>
                  </a14:imgLayer>
                </a14:imgProps>
              </a:ext>
            </a:extLst>
          </a:blip>
          <a:stretch>
            <a:fillRect/>
          </a:stretch>
        </p:blipFill>
        <p:spPr>
          <a:xfrm>
            <a:off x="7290271" y="1668449"/>
            <a:ext cx="4936706" cy="5163318"/>
          </a:xfrm>
          <a:prstGeom prst="rect">
            <a:avLst/>
          </a:prstGeom>
        </p:spPr>
      </p:pic>
    </p:spTree>
    <p:extLst>
      <p:ext uri="{BB962C8B-B14F-4D97-AF65-F5344CB8AC3E}">
        <p14:creationId xmlns:p14="http://schemas.microsoft.com/office/powerpoint/2010/main" val="34191630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74923DD-2CD3-2D7E-2162-E433FE8F2CFE}"/>
              </a:ext>
            </a:extLst>
          </p:cNvPr>
          <p:cNvSpPr txBox="1"/>
          <p:nvPr/>
        </p:nvSpPr>
        <p:spPr>
          <a:xfrm>
            <a:off x="990030" y="-171821"/>
            <a:ext cx="5867400" cy="1899912"/>
          </a:xfrm>
          <a:prstGeom prst="round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b="1">
                <a:solidFill>
                  <a:srgbClr val="008000"/>
                </a:solidFill>
                <a:latin typeface="Nunito Black" pitchFamily="2" charset="0"/>
                <a:ea typeface="+mj-ea"/>
                <a:cs typeface="+mj-cs"/>
              </a:rPr>
              <a:t>Luyện đọc câu dài</a:t>
            </a:r>
          </a:p>
        </p:txBody>
      </p:sp>
      <p:sp>
        <p:nvSpPr>
          <p:cNvPr id="7" name="TextBox 6">
            <a:extLst>
              <a:ext uri="{FF2B5EF4-FFF2-40B4-BE49-F238E27FC236}">
                <a16:creationId xmlns:a16="http://schemas.microsoft.com/office/drawing/2014/main" id="{7CCD22EC-874E-9810-7272-0254E6F7D431}"/>
              </a:ext>
            </a:extLst>
          </p:cNvPr>
          <p:cNvSpPr txBox="1"/>
          <p:nvPr/>
        </p:nvSpPr>
        <p:spPr>
          <a:xfrm>
            <a:off x="-52989" y="2421664"/>
            <a:ext cx="7308544" cy="3742762"/>
          </a:xfrm>
          <a:prstGeom prst="roundRect">
            <a:avLst/>
          </a:prstGeom>
        </p:spPr>
        <p:txBody>
          <a:bodyPr vert="horz" lIns="91440" tIns="45720" rIns="91440" bIns="45720" rtlCol="0">
            <a:normAutofit/>
          </a:bodyPr>
          <a:lstStyle/>
          <a:p>
            <a:pPr defTabSz="914400" fontAlgn="t">
              <a:lnSpc>
                <a:spcPct val="90000"/>
              </a:lnSpc>
              <a:spcAft>
                <a:spcPts val="600"/>
              </a:spcAft>
            </a:pPr>
            <a:r>
              <a:rPr lang="en-US" sz="2800">
                <a:solidFill>
                  <a:srgbClr val="002060"/>
                </a:solidFill>
                <a:latin typeface="Nunito Black" pitchFamily="2" charset="0"/>
              </a:rPr>
              <a:t>    Diệu yêu những người cô,</a:t>
            </a:r>
            <a:r>
              <a:rPr lang="en-US" sz="2800">
                <a:solidFill>
                  <a:srgbClr val="FF0000"/>
                </a:solidFill>
                <a:latin typeface="Nunito Black" pitchFamily="2" charset="0"/>
              </a:rPr>
              <a:t>/ </a:t>
            </a:r>
            <a:r>
              <a:rPr lang="en-US" sz="2800">
                <a:solidFill>
                  <a:srgbClr val="002060"/>
                </a:solidFill>
                <a:latin typeface="Nunito Black" pitchFamily="2" charset="0"/>
              </a:rPr>
              <a:t>người bác</a:t>
            </a:r>
            <a:r>
              <a:rPr lang="en-US" sz="2800">
                <a:solidFill>
                  <a:srgbClr val="FF0000"/>
                </a:solidFill>
                <a:latin typeface="Nunito Black" pitchFamily="2" charset="0"/>
              </a:rPr>
              <a:t>/</a:t>
            </a:r>
            <a:r>
              <a:rPr lang="en-US" sz="2800">
                <a:solidFill>
                  <a:srgbClr val="002060"/>
                </a:solidFill>
                <a:latin typeface="Nunito Black" pitchFamily="2" charset="0"/>
              </a:rPr>
              <a:t> tảo tần bán từng giỏ cua,</a:t>
            </a:r>
            <a:r>
              <a:rPr lang="en-US" sz="2800">
                <a:solidFill>
                  <a:srgbClr val="FF0000"/>
                </a:solidFill>
                <a:latin typeface="Nunito Black" pitchFamily="2" charset="0"/>
              </a:rPr>
              <a:t>/</a:t>
            </a:r>
            <a:r>
              <a:rPr lang="en-US" sz="2800">
                <a:solidFill>
                  <a:srgbClr val="002060"/>
                </a:solidFill>
                <a:latin typeface="Nunito Black" pitchFamily="2" charset="0"/>
              </a:rPr>
              <a:t> mớ tép; yêu cả những người bà</a:t>
            </a:r>
            <a:r>
              <a:rPr lang="en-US" sz="2800">
                <a:solidFill>
                  <a:srgbClr val="FF0000"/>
                </a:solidFill>
                <a:latin typeface="Nunito Black" pitchFamily="2" charset="0"/>
              </a:rPr>
              <a:t>/</a:t>
            </a:r>
            <a:r>
              <a:rPr lang="en-US" sz="2800">
                <a:solidFill>
                  <a:srgbClr val="002060"/>
                </a:solidFill>
                <a:latin typeface="Nunito Black" pitchFamily="2" charset="0"/>
              </a:rPr>
              <a:t> sáng nào cũng dắt cháu đi mua</a:t>
            </a:r>
            <a:r>
              <a:rPr lang="en-US" sz="2800">
                <a:solidFill>
                  <a:srgbClr val="FF0000"/>
                </a:solidFill>
                <a:latin typeface="Nunito Black" pitchFamily="2" charset="0"/>
              </a:rPr>
              <a:t>/</a:t>
            </a:r>
            <a:r>
              <a:rPr lang="en-US" sz="2800">
                <a:solidFill>
                  <a:srgbClr val="002060"/>
                </a:solidFill>
                <a:latin typeface="Nunito Black" pitchFamily="2" charset="0"/>
              </a:rPr>
              <a:t> một ít kẹo buột,</a:t>
            </a:r>
            <a:r>
              <a:rPr lang="en-US" sz="2800">
                <a:solidFill>
                  <a:srgbClr val="FF0000"/>
                </a:solidFill>
                <a:latin typeface="Nunito Black" pitchFamily="2" charset="0"/>
              </a:rPr>
              <a:t>/</a:t>
            </a:r>
            <a:r>
              <a:rPr lang="en-US" sz="2800">
                <a:solidFill>
                  <a:srgbClr val="002060"/>
                </a:solidFill>
                <a:latin typeface="Nunito Black" pitchFamily="2" charset="0"/>
              </a:rPr>
              <a:t> vài cái bánh mì.</a:t>
            </a:r>
          </a:p>
        </p:txBody>
      </p:sp>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Tree>
    <p:extLst>
      <p:ext uri="{BB962C8B-B14F-4D97-AF65-F5344CB8AC3E}">
        <p14:creationId xmlns:p14="http://schemas.microsoft.com/office/powerpoint/2010/main" val="406777657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0487455-2F41-B8F1-B993-B365F92E39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793" y="672786"/>
            <a:ext cx="10224709" cy="5833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7" name="TextBox 6">
            <a:extLst>
              <a:ext uri="{FF2B5EF4-FFF2-40B4-BE49-F238E27FC236}">
                <a16:creationId xmlns:a16="http://schemas.microsoft.com/office/drawing/2014/main" id="{7CCD22EC-874E-9810-7272-0254E6F7D431}"/>
              </a:ext>
            </a:extLst>
          </p:cNvPr>
          <p:cNvSpPr txBox="1"/>
          <p:nvPr/>
        </p:nvSpPr>
        <p:spPr>
          <a:xfrm>
            <a:off x="3603657" y="1277265"/>
            <a:ext cx="6295576"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Nunito Black" pitchFamily="2" charset="0"/>
                <a:cs typeface="Baloo 2 SemiBold" pitchFamily="2" charset="0"/>
              </a:rPr>
              <a:t>Đoạn</a:t>
            </a:r>
            <a:r>
              <a:rPr lang="en-US" sz="2800" dirty="0">
                <a:solidFill>
                  <a:srgbClr val="F79646">
                    <a:lumMod val="50000"/>
                  </a:srgbClr>
                </a:solidFill>
                <a:latin typeface="Nunito Black" pitchFamily="2" charset="0"/>
                <a:cs typeface="Baloo 2 SemiBold" pitchFamily="2" charset="0"/>
              </a:rPr>
              <a:t> 1: </a:t>
            </a:r>
            <a:r>
              <a:rPr lang="en-US" sz="2800" dirty="0" err="1">
                <a:solidFill>
                  <a:srgbClr val="F79646">
                    <a:lumMod val="50000"/>
                  </a:srgbClr>
                </a:solidFill>
                <a:latin typeface="Nunito Black" pitchFamily="2" charset="0"/>
                <a:cs typeface="Baloo 2 SemiBold" pitchFamily="2" charset="0"/>
              </a:rPr>
              <a:t>Từ</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đầu</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đến</a:t>
            </a:r>
            <a:r>
              <a:rPr lang="en-US" sz="2800" dirty="0">
                <a:solidFill>
                  <a:srgbClr val="F79646">
                    <a:lumMod val="50000"/>
                  </a:srgbClr>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những</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gì</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nhỉ</a:t>
            </a:r>
            <a:r>
              <a:rPr lang="en-US" sz="2800" dirty="0">
                <a:solidFill>
                  <a:srgbClr val="FF0000"/>
                </a:solidFill>
                <a:latin typeface="Nunito Black" pitchFamily="2" charset="0"/>
                <a:cs typeface="Baloo 2 SemiBold" pitchFamily="2" charset="0"/>
              </a:rPr>
              <a:t>?</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
        <p:nvSpPr>
          <p:cNvPr id="9" name="TextBox 8">
            <a:extLst>
              <a:ext uri="{FF2B5EF4-FFF2-40B4-BE49-F238E27FC236}">
                <a16:creationId xmlns:a16="http://schemas.microsoft.com/office/drawing/2014/main" id="{7CCD22EC-874E-9810-7272-0254E6F7D431}"/>
              </a:ext>
            </a:extLst>
          </p:cNvPr>
          <p:cNvSpPr txBox="1"/>
          <p:nvPr/>
        </p:nvSpPr>
        <p:spPr>
          <a:xfrm>
            <a:off x="3353592" y="2163292"/>
            <a:ext cx="6551887"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Nunito Black" pitchFamily="2" charset="0"/>
                <a:cs typeface="Baloo 2 SemiBold" pitchFamily="2" charset="0"/>
              </a:rPr>
              <a:t>Đoạn</a:t>
            </a:r>
            <a:r>
              <a:rPr lang="en-US" sz="2800" dirty="0">
                <a:solidFill>
                  <a:srgbClr val="F79646">
                    <a:lumMod val="50000"/>
                  </a:srgbClr>
                </a:solidFill>
                <a:latin typeface="Nunito Black" pitchFamily="2" charset="0"/>
                <a:cs typeface="Baloo 2 SemiBold" pitchFamily="2" charset="0"/>
              </a:rPr>
              <a:t> 2: </a:t>
            </a:r>
            <a:r>
              <a:rPr lang="en-US" sz="2800" dirty="0" err="1">
                <a:solidFill>
                  <a:srgbClr val="F79646">
                    <a:lumMod val="50000"/>
                  </a:srgbClr>
                </a:solidFill>
                <a:latin typeface="Nunito Black" pitchFamily="2" charset="0"/>
                <a:cs typeface="Baloo 2 SemiBold" pitchFamily="2" charset="0"/>
              </a:rPr>
              <a:t>Tiếp</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theo</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đến</a:t>
            </a:r>
            <a:r>
              <a:rPr lang="en-US" sz="2800" dirty="0">
                <a:solidFill>
                  <a:srgbClr val="F79646">
                    <a:lumMod val="50000"/>
                  </a:srgbClr>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thật</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là</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thích</a:t>
            </a:r>
            <a:r>
              <a:rPr lang="en-US" sz="2800" dirty="0">
                <a:solidFill>
                  <a:srgbClr val="FF0000"/>
                </a:solidFill>
                <a:latin typeface="Nunito Black" pitchFamily="2" charset="0"/>
                <a:cs typeface="Baloo 2 SemiBold" pitchFamily="2" charset="0"/>
              </a:rPr>
              <a:t>!</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
        <p:nvSpPr>
          <p:cNvPr id="11" name="TextBox 10">
            <a:extLst>
              <a:ext uri="{FF2B5EF4-FFF2-40B4-BE49-F238E27FC236}">
                <a16:creationId xmlns:a16="http://schemas.microsoft.com/office/drawing/2014/main" id="{7CCD22EC-874E-9810-7272-0254E6F7D431}"/>
              </a:ext>
            </a:extLst>
          </p:cNvPr>
          <p:cNvSpPr txBox="1"/>
          <p:nvPr/>
        </p:nvSpPr>
        <p:spPr>
          <a:xfrm>
            <a:off x="2468022" y="3002518"/>
            <a:ext cx="7441204"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Nunito Black" pitchFamily="2" charset="0"/>
                <a:cs typeface="Baloo 2 SemiBold" pitchFamily="2" charset="0"/>
              </a:rPr>
              <a:t>Đoạn</a:t>
            </a:r>
            <a:r>
              <a:rPr lang="en-US" sz="2800" dirty="0">
                <a:solidFill>
                  <a:srgbClr val="F79646">
                    <a:lumMod val="50000"/>
                  </a:srgbClr>
                </a:solidFill>
                <a:latin typeface="Nunito Black" pitchFamily="2" charset="0"/>
                <a:cs typeface="Baloo 2 SemiBold" pitchFamily="2" charset="0"/>
              </a:rPr>
              <a:t> 3: </a:t>
            </a:r>
            <a:r>
              <a:rPr lang="en-US" sz="2800" dirty="0" err="1">
                <a:solidFill>
                  <a:srgbClr val="F79646">
                    <a:lumMod val="50000"/>
                  </a:srgbClr>
                </a:solidFill>
                <a:latin typeface="Nunito Black" pitchFamily="2" charset="0"/>
                <a:cs typeface="Baloo 2 SemiBold" pitchFamily="2" charset="0"/>
              </a:rPr>
              <a:t>Tiếp</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theo</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đến</a:t>
            </a:r>
            <a:r>
              <a:rPr lang="en-US" sz="2800" dirty="0">
                <a:solidFill>
                  <a:srgbClr val="F79646">
                    <a:lumMod val="50000"/>
                  </a:srgbClr>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kho</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chuyện</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thú</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vị</a:t>
            </a:r>
            <a:r>
              <a:rPr lang="en-US" sz="2800" dirty="0">
                <a:solidFill>
                  <a:srgbClr val="FF0000"/>
                </a:solidFill>
                <a:latin typeface="Nunito Black" pitchFamily="2" charset="0"/>
                <a:cs typeface="Baloo 2 SemiBold" pitchFamily="2" charset="0"/>
              </a:rPr>
              <a:t>.</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
        <p:nvSpPr>
          <p:cNvPr id="13" name="TextBox 12">
            <a:extLst>
              <a:ext uri="{FF2B5EF4-FFF2-40B4-BE49-F238E27FC236}">
                <a16:creationId xmlns:a16="http://schemas.microsoft.com/office/drawing/2014/main" id="{7CCD22EC-874E-9810-7272-0254E6F7D431}"/>
              </a:ext>
            </a:extLst>
          </p:cNvPr>
          <p:cNvSpPr txBox="1"/>
          <p:nvPr/>
        </p:nvSpPr>
        <p:spPr>
          <a:xfrm>
            <a:off x="2649444" y="3840718"/>
            <a:ext cx="7259782"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Nunito Black" pitchFamily="2" charset="0"/>
                <a:cs typeface="Baloo 2 SemiBold" pitchFamily="2" charset="0"/>
              </a:rPr>
              <a:t>Đoạn</a:t>
            </a:r>
            <a:r>
              <a:rPr lang="en-US" sz="2800" dirty="0">
                <a:solidFill>
                  <a:srgbClr val="F79646">
                    <a:lumMod val="50000"/>
                  </a:srgbClr>
                </a:solidFill>
                <a:latin typeface="Nunito Black" pitchFamily="2" charset="0"/>
                <a:cs typeface="Baloo 2 SemiBold" pitchFamily="2" charset="0"/>
              </a:rPr>
              <a:t> 4: </a:t>
            </a:r>
            <a:r>
              <a:rPr lang="en-US" sz="2800" dirty="0" err="1">
                <a:solidFill>
                  <a:srgbClr val="F79646">
                    <a:lumMod val="50000"/>
                  </a:srgbClr>
                </a:solidFill>
                <a:latin typeface="Nunito Black" pitchFamily="2" charset="0"/>
                <a:cs typeface="Baloo 2 SemiBold" pitchFamily="2" charset="0"/>
              </a:rPr>
              <a:t>Tiếp</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theo</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đến</a:t>
            </a:r>
            <a:r>
              <a:rPr lang="en-US" sz="2800" dirty="0">
                <a:solidFill>
                  <a:srgbClr val="F79646">
                    <a:lumMod val="50000"/>
                  </a:srgbClr>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vài</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chiếc</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bánh</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mì</a:t>
            </a:r>
            <a:r>
              <a:rPr lang="en-US" sz="2800" dirty="0">
                <a:solidFill>
                  <a:srgbClr val="FF0000"/>
                </a:solidFill>
                <a:latin typeface="Nunito Black" pitchFamily="2" charset="0"/>
                <a:cs typeface="Baloo 2 SemiBold" pitchFamily="2" charset="0"/>
              </a:rPr>
              <a:t>.</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
        <p:nvSpPr>
          <p:cNvPr id="14" name="TextBox 13">
            <a:extLst>
              <a:ext uri="{FF2B5EF4-FFF2-40B4-BE49-F238E27FC236}">
                <a16:creationId xmlns:a16="http://schemas.microsoft.com/office/drawing/2014/main" id="{7CCD22EC-874E-9810-7272-0254E6F7D431}"/>
              </a:ext>
            </a:extLst>
          </p:cNvPr>
          <p:cNvSpPr txBox="1"/>
          <p:nvPr/>
        </p:nvSpPr>
        <p:spPr>
          <a:xfrm>
            <a:off x="4141196" y="4678918"/>
            <a:ext cx="5764804"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Nunito Black" pitchFamily="2" charset="0"/>
                <a:cs typeface="Baloo 2 SemiBold" pitchFamily="2" charset="0"/>
              </a:rPr>
              <a:t>Đoạn</a:t>
            </a:r>
            <a:r>
              <a:rPr lang="en-US" sz="2800" dirty="0">
                <a:solidFill>
                  <a:srgbClr val="F79646">
                    <a:lumMod val="50000"/>
                  </a:srgbClr>
                </a:solidFill>
                <a:latin typeface="Nunito Black" pitchFamily="2" charset="0"/>
                <a:cs typeface="Baloo 2 SemiBold" pitchFamily="2" charset="0"/>
              </a:rPr>
              <a:t> 5: </a:t>
            </a:r>
            <a:r>
              <a:rPr lang="en-US" sz="2800" dirty="0" err="1">
                <a:solidFill>
                  <a:srgbClr val="F79646">
                    <a:lumMod val="50000"/>
                  </a:srgbClr>
                </a:solidFill>
                <a:latin typeface="Nunito Black" pitchFamily="2" charset="0"/>
                <a:cs typeface="Baloo 2 SemiBold" pitchFamily="2" charset="0"/>
              </a:rPr>
              <a:t>Phần</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còn</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lại</a:t>
            </a:r>
            <a:endParaRPr kumimoji="0" lang="en-US" sz="2800" b="0" i="0" u="none" strike="noStrike" kern="1200" cap="none" spc="0" normalizeH="0" baseline="0" noProof="0" dirty="0">
              <a:ln>
                <a:noFill/>
              </a:ln>
              <a:solidFill>
                <a:srgbClr val="F79646">
                  <a:lumMod val="50000"/>
                </a:srgbClr>
              </a:solidFill>
              <a:effectLst/>
              <a:uLnTx/>
              <a:uFillTx/>
              <a:latin typeface="Nunito Black" pitchFamily="2" charset="0"/>
              <a:cs typeface="Baloo 2 SemiBold" pitchFamily="2" charset="0"/>
            </a:endParaRPr>
          </a:p>
        </p:txBody>
      </p:sp>
      <p:sp>
        <p:nvSpPr>
          <p:cNvPr id="16" name="TextBox 15">
            <a:extLst>
              <a:ext uri="{FF2B5EF4-FFF2-40B4-BE49-F238E27FC236}">
                <a16:creationId xmlns:a16="http://schemas.microsoft.com/office/drawing/2014/main" id="{874923DD-2CD3-2D7E-2162-E433FE8F2CFE}"/>
              </a:ext>
            </a:extLst>
          </p:cNvPr>
          <p:cNvSpPr txBox="1"/>
          <p:nvPr/>
        </p:nvSpPr>
        <p:spPr>
          <a:xfrm>
            <a:off x="1155324" y="76200"/>
            <a:ext cx="3111876"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a:solidFill>
                  <a:srgbClr val="008000"/>
                </a:solidFill>
                <a:latin typeface="Nunito Black" pitchFamily="2" charset="0"/>
                <a:cs typeface="Baloo 2 SemiBold" pitchFamily="2" charset="0"/>
              </a:rPr>
              <a:t>Chia </a:t>
            </a:r>
            <a:r>
              <a:rPr lang="en-US" sz="3200" b="1" dirty="0" err="1">
                <a:solidFill>
                  <a:srgbClr val="008000"/>
                </a:solidFill>
                <a:latin typeface="Nunito Black" pitchFamily="2" charset="0"/>
                <a:cs typeface="Baloo 2 SemiBold" pitchFamily="2" charset="0"/>
              </a:rPr>
              <a:t>đoạn</a:t>
            </a:r>
            <a:endParaRPr lang="en-US" sz="32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134192500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4"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1474</TotalTime>
  <Words>606</Words>
  <Application>Microsoft Office PowerPoint</Application>
  <PresentationFormat>Widescreen</PresentationFormat>
  <Paragraphs>115</Paragraphs>
  <Slides>25</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25</vt:i4>
      </vt:variant>
    </vt:vector>
  </HeadingPairs>
  <TitlesOfParts>
    <vt:vector size="40" baseType="lpstr">
      <vt:lpstr>DFPOP1-W9</vt:lpstr>
      <vt:lpstr>Open Sans</vt:lpstr>
      <vt:lpstr>Sriracha</vt:lpstr>
      <vt:lpstr>Nunito Black</vt:lpstr>
      <vt:lpstr>Baloo 2 SemiBold</vt:lpstr>
      <vt:lpstr>Baloo 2 Medium</vt:lpstr>
      <vt:lpstr>#9Slide03 AmpleSoft Bold</vt:lpstr>
      <vt:lpstr>Times New Roman</vt:lpstr>
      <vt:lpstr>Tahoma</vt:lpstr>
      <vt:lpstr>Calibri</vt:lpstr>
      <vt:lpstr>Sigmar One</vt:lpstr>
      <vt:lpstr>OpenSans</vt:lpstr>
      <vt:lpstr>Arial</vt:lpstr>
      <vt:lpstr>Nunito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Admin</dc:creator>
  <cp:lastModifiedBy>MAIHUNG</cp:lastModifiedBy>
  <cp:revision>56</cp:revision>
  <dcterms:created xsi:type="dcterms:W3CDTF">2006-08-16T00:00:00Z</dcterms:created>
  <dcterms:modified xsi:type="dcterms:W3CDTF">2025-05-02T07:43:48Z</dcterms:modified>
  <dc:identifier>DAFDiO2oNAs</dc:identifier>
</cp:coreProperties>
</file>