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6"/>
  </p:notesMasterIdLst>
  <p:sldIdLst>
    <p:sldId id="339" r:id="rId2"/>
    <p:sldId id="338" r:id="rId3"/>
    <p:sldId id="323" r:id="rId4"/>
    <p:sldId id="324" r:id="rId5"/>
    <p:sldId id="325" r:id="rId6"/>
    <p:sldId id="327" r:id="rId7"/>
    <p:sldId id="326" r:id="rId8"/>
    <p:sldId id="328" r:id="rId9"/>
    <p:sldId id="329" r:id="rId10"/>
    <p:sldId id="330" r:id="rId11"/>
    <p:sldId id="333" r:id="rId12"/>
    <p:sldId id="332" r:id="rId13"/>
    <p:sldId id="265" r:id="rId14"/>
    <p:sldId id="309" r:id="rId15"/>
  </p:sldIdLst>
  <p:sldSz cx="12192000" cy="6858000"/>
  <p:notesSz cx="6858000" cy="9144000"/>
  <p:embeddedFontLst>
    <p:embeddedFont>
      <p:font typeface="Sriracha" panose="020B0604020202020204" charset="-34"/>
      <p:regular r:id="rId17"/>
    </p:embeddedFont>
    <p:embeddedFont>
      <p:font typeface="Nunito Black" panose="020B0604020202020204" charset="0"/>
      <p:bold r:id="rId18"/>
      <p:boldItalic r:id="rId19"/>
    </p:embeddedFont>
    <p:embeddedFont>
      <p:font typeface="Calibri" panose="020F0502020204030204" pitchFamily="34" charset="0"/>
      <p:regular r:id="rId20"/>
      <p:bold r:id="rId21"/>
      <p:italic r:id="rId22"/>
      <p:boldItalic r:id="rId23"/>
    </p:embeddedFont>
    <p:embeddedFont>
      <p:font typeface="Sigmar One" panose="020B0604020202020204" charset="0"/>
      <p:regular r:id="rId24"/>
    </p:embeddedFont>
    <p:embeddedFont>
      <p:font typeface="Tahoma" panose="020B0604030504040204" pitchFamily="34" charset="0"/>
      <p:regular r:id="rId25"/>
      <p:bold r:id="rId26"/>
    </p:embeddedFont>
    <p:embeddedFont>
      <p:font typeface="Open Sans" panose="020B0604020202020204" charset="0"/>
      <p:regular r:id="rId27"/>
      <p:bold r:id="rId28"/>
      <p:italic r:id="rId29"/>
      <p:boldItalic r:id="rId30"/>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6699"/>
    <a:srgbClr val="73C532"/>
    <a:srgbClr val="FFFFCC"/>
    <a:srgbClr val="F92D67"/>
    <a:srgbClr val="FDEADA"/>
    <a:srgbClr val="FDD9BB"/>
    <a:srgbClr val="F9C9BF"/>
    <a:srgbClr val="00FF00"/>
    <a:srgbClr val="ECF3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9" d="100"/>
          <a:sy n="79" d="100"/>
        </p:scale>
        <p:origin x="101" y="134"/>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CCCFC-999A-4FF1-A55C-CE6EC98F1A4D}" type="datetimeFigureOut">
              <a:rPr lang="en-US" smtClean="0"/>
              <a:t>5/2/2025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31870-9C3A-499F-BFAD-62D50DA65582}" type="slidenum">
              <a:rPr lang="en-US" smtClean="0"/>
              <a:t>‹#›</a:t>
            </a:fld>
            <a:endParaRPr lang="en-US"/>
          </a:p>
        </p:txBody>
      </p:sp>
    </p:spTree>
    <p:extLst>
      <p:ext uri="{BB962C8B-B14F-4D97-AF65-F5344CB8AC3E}">
        <p14:creationId xmlns:p14="http://schemas.microsoft.com/office/powerpoint/2010/main" val="171844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807935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931870-9C3A-499F-BFAD-62D50DA65582}" type="slidenum">
              <a:rPr lang="en-US" smtClean="0"/>
              <a:t>3</a:t>
            </a:fld>
            <a:endParaRPr lang="en-US"/>
          </a:p>
        </p:txBody>
      </p:sp>
    </p:spTree>
    <p:extLst>
      <p:ext uri="{BB962C8B-B14F-4D97-AF65-F5344CB8AC3E}">
        <p14:creationId xmlns:p14="http://schemas.microsoft.com/office/powerpoint/2010/main" val="1711239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01670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50595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40339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37654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0592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65041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5633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236547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8881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75933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26531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5/2/2025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97219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
            <a:ext cx="12192000" cy="6857999"/>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914332">
              <a:defRPr/>
            </a:pPr>
            <a:endParaRPr lang="en-US" sz="1800" dirty="0">
              <a:solidFill>
                <a:prstClr val="black"/>
              </a:solidFill>
              <a:latin typeface="DFPOP1-W9"/>
            </a:endParaRPr>
          </a:p>
        </p:txBody>
      </p:sp>
      <p:sp>
        <p:nvSpPr>
          <p:cNvPr id="5" name="TextBox 4"/>
          <p:cNvSpPr txBox="1"/>
          <p:nvPr/>
        </p:nvSpPr>
        <p:spPr>
          <a:xfrm>
            <a:off x="-101598" y="1448301"/>
            <a:ext cx="12253036" cy="1405641"/>
          </a:xfrm>
          <a:prstGeom prst="rect">
            <a:avLst/>
          </a:prstGeom>
          <a:noFill/>
        </p:spPr>
        <p:txBody>
          <a:bodyPr wrap="square">
            <a:spAutoFit/>
          </a:bodyPr>
          <a:lstStyle/>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CHÀO MỪNG </a:t>
            </a:r>
          </a:p>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4267" b="1" dirty="0">
              <a:solidFill>
                <a:srgbClr val="FF0000"/>
              </a:solidFill>
              <a:latin typeface="+mj-lt"/>
              <a:cs typeface="Times New Roman" panose="02020603050405020304" pitchFamily="18" charset="0"/>
            </a:endParaRPr>
          </a:p>
        </p:txBody>
      </p:sp>
      <p:sp>
        <p:nvSpPr>
          <p:cNvPr id="6" name="TextBox 5"/>
          <p:cNvSpPr txBox="1"/>
          <p:nvPr/>
        </p:nvSpPr>
        <p:spPr>
          <a:xfrm>
            <a:off x="3670661" y="378826"/>
            <a:ext cx="7070955" cy="523220"/>
          </a:xfrm>
          <a:prstGeom prst="rect">
            <a:avLst/>
          </a:prstGeom>
          <a:noFill/>
        </p:spPr>
        <p:txBody>
          <a:bodyPr wrap="square">
            <a:spAutoFit/>
          </a:bodyPr>
          <a:lstStyle/>
          <a:p>
            <a:pPr defTabSz="685766">
              <a:defRPr/>
            </a:pPr>
            <a:r>
              <a:rPr lang="en-US" sz="28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625602" y="3137099"/>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Môn</a:t>
            </a:r>
            <a:r>
              <a:rPr lang="en-US" sz="3200" b="1">
                <a:solidFill>
                  <a:srgbClr val="FF0000"/>
                </a:solidFill>
                <a:latin typeface="Times New Roman" panose="02020603050405020304" pitchFamily="18" charset="0"/>
                <a:cs typeface="Times New Roman" panose="02020603050405020304" pitchFamily="18" charset="0"/>
              </a:rPr>
              <a:t>: Tiếng Việt - </a:t>
            </a:r>
            <a:r>
              <a:rPr lang="en-US" sz="3200" b="1" err="1">
                <a:solidFill>
                  <a:srgbClr val="FF0000"/>
                </a:solidFill>
                <a:latin typeface="Times New Roman" panose="02020603050405020304" pitchFamily="18" charset="0"/>
                <a:cs typeface="Times New Roman" panose="02020603050405020304" pitchFamily="18" charset="0"/>
              </a:rPr>
              <a:t>Lớp</a:t>
            </a:r>
            <a:r>
              <a:rPr lang="en-US" sz="3200" b="1">
                <a:solidFill>
                  <a:srgbClr val="FF0000"/>
                </a:solidFill>
                <a:latin typeface="Times New Roman" panose="02020603050405020304" pitchFamily="18" charset="0"/>
                <a:cs typeface="Times New Roman" panose="02020603050405020304" pitchFamily="18" charset="0"/>
              </a:rPr>
              <a:t> 3</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688047"/>
            <a:ext cx="12196868" cy="1356903"/>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08" y="5443866"/>
            <a:ext cx="4328771" cy="1356903"/>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0507" y="3175994"/>
            <a:ext cx="2472596" cy="3624775"/>
          </a:xfrm>
          <a:prstGeom prst="rect">
            <a:avLst/>
          </a:prstGeom>
        </p:spPr>
      </p:pic>
      <p:sp>
        <p:nvSpPr>
          <p:cNvPr id="12" name="TextBox 11"/>
          <p:cNvSpPr txBox="1"/>
          <p:nvPr/>
        </p:nvSpPr>
        <p:spPr>
          <a:xfrm>
            <a:off x="1771659" y="4328506"/>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a:solidFill>
                  <a:srgbClr val="FF0000"/>
                </a:solidFill>
                <a:latin typeface="Times New Roman" panose="02020603050405020304" pitchFamily="18" charset="0"/>
                <a:cs typeface="Times New Roman" panose="02020603050405020304" pitchFamily="18" charset="0"/>
              </a:rPr>
              <a:t>: Phạm Thị Mai Hưng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492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
        <p:nvSpPr>
          <p:cNvPr id="24" name="TextBox 23">
            <a:extLst>
              <a:ext uri="{FF2B5EF4-FFF2-40B4-BE49-F238E27FC236}">
                <a16:creationId xmlns:a16="http://schemas.microsoft.com/office/drawing/2014/main" id="{7CCD22EC-874E-9810-7272-0254E6F7D431}"/>
              </a:ext>
            </a:extLst>
          </p:cNvPr>
          <p:cNvSpPr txBox="1"/>
          <p:nvPr/>
        </p:nvSpPr>
        <p:spPr>
          <a:xfrm>
            <a:off x="1024295" y="277362"/>
            <a:ext cx="9785354" cy="1055608"/>
          </a:xfrm>
          <a:prstGeom prst="roundRect">
            <a:avLst/>
          </a:prstGeom>
          <a:noFill/>
          <a:ln w="28575">
            <a:noFill/>
            <a:prstDash val="sysDash"/>
          </a:ln>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3.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Viết</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2-3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câu</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thể</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hiện</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tình</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cảm</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cảm</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xúc</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của</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em</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đối</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với</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bạn</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theo</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gợi</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ý c ở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bài</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tập</a:t>
            </a:r>
            <a:r>
              <a:rPr kumimoji="0" lang="en-US" sz="28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2.</a:t>
            </a:r>
          </a:p>
        </p:txBody>
      </p:sp>
      <p:sp>
        <p:nvSpPr>
          <p:cNvPr id="13" name="TextBox 12">
            <a:extLst>
              <a:ext uri="{FF2B5EF4-FFF2-40B4-BE49-F238E27FC236}">
                <a16:creationId xmlns:a16="http://schemas.microsoft.com/office/drawing/2014/main" id="{7CCD22EC-874E-9810-7272-0254E6F7D431}"/>
              </a:ext>
            </a:extLst>
          </p:cNvPr>
          <p:cNvSpPr txBox="1"/>
          <p:nvPr/>
        </p:nvSpPr>
        <p:spPr>
          <a:xfrm>
            <a:off x="1339846" y="2447687"/>
            <a:ext cx="9498236" cy="2553891"/>
          </a:xfrm>
          <a:prstGeom prst="roundRect">
            <a:avLst/>
          </a:prstGeom>
          <a:noFill/>
          <a:ln w="28575">
            <a:noFill/>
            <a:prstDash val="sysDash"/>
          </a:ln>
        </p:spPr>
        <p:txBody>
          <a:bodyPr wrap="square">
            <a:spAutoFit/>
          </a:bodyPr>
          <a:lstStyle/>
          <a:p>
            <a:pPr algn="ctr"/>
            <a:r>
              <a:rPr lang="vi-VN" sz="2400" b="1" dirty="0">
                <a:solidFill>
                  <a:srgbClr val="0070C0"/>
                </a:solidFill>
                <a:latin typeface="Nunito Black" panose="020B0604020202020204" charset="0"/>
                <a:ea typeface="Open Sans" panose="020B0606030504020204" pitchFamily="34" charset="0"/>
                <a:cs typeface="Open Sans" panose="020B0606030504020204" pitchFamily="34" charset="0"/>
              </a:rPr>
              <a:t>Bài tham khảo 2:</a:t>
            </a:r>
            <a:endParaRPr lang="vi-VN" sz="2400" dirty="0">
              <a:solidFill>
                <a:srgbClr val="0070C0"/>
              </a:solidFill>
              <a:latin typeface="Nunito Black" panose="020B0604020202020204" charset="0"/>
              <a:ea typeface="Open Sans" panose="020B0606030504020204" pitchFamily="34" charset="0"/>
              <a:cs typeface="Open Sans" panose="020B0606030504020204" pitchFamily="34" charset="0"/>
            </a:endParaRPr>
          </a:p>
          <a:p>
            <a:r>
              <a:rPr lang="en-US" sz="2400" dirty="0">
                <a:solidFill>
                  <a:srgbClr val="00B0F0"/>
                </a:solidFill>
                <a:latin typeface="Nunito Black" panose="020B0604020202020204" charset="0"/>
                <a:ea typeface="Open Sans" panose="020B0606030504020204" pitchFamily="34" charset="0"/>
                <a:cs typeface="Open Sans" panose="020B0606030504020204" pitchFamily="34" charset="0"/>
              </a:rPr>
              <a:t>	</a:t>
            </a:r>
            <a:r>
              <a:rPr lang="vi-VN" sz="2400" dirty="0">
                <a:solidFill>
                  <a:srgbClr val="00B0F0"/>
                </a:solidFill>
                <a:latin typeface="Nunito Black" panose="020B0604020202020204" charset="0"/>
                <a:ea typeface="Open Sans" panose="020B0606030504020204" pitchFamily="34" charset="0"/>
                <a:cs typeface="Open Sans" panose="020B0606030504020204" pitchFamily="34" charset="0"/>
              </a:rPr>
              <a:t>Nga là người bạn cùng bàn của em, cũng là người mà em chơi thân nhất trong lớp. Nga là một người bạn rất tốt bụng và nhiệt tình. Mỗi khi em không hiểu bài, Nga đều giảng lại cho em những gì mà bạn ấy biết. Em rất quý Nga và mong chúng em sẽ mãi chơi thân với nhau.</a:t>
            </a:r>
          </a:p>
        </p:txBody>
      </p:sp>
    </p:spTree>
    <p:extLst>
      <p:ext uri="{BB962C8B-B14F-4D97-AF65-F5344CB8AC3E}">
        <p14:creationId xmlns:p14="http://schemas.microsoft.com/office/powerpoint/2010/main" val="20975539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30569">
            <a:off x="6558111" y="1590866"/>
            <a:ext cx="451280" cy="5666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85800" y="150698"/>
            <a:ext cx="10553886" cy="6486902"/>
          </a:xfrm>
          <a:prstGeom prst="rect">
            <a:avLst/>
          </a:prstGeom>
        </p:spPr>
      </p:pic>
      <p:sp>
        <p:nvSpPr>
          <p:cNvPr id="11" name="TextBox 10">
            <a:extLst>
              <a:ext uri="{FF2B5EF4-FFF2-40B4-BE49-F238E27FC236}">
                <a16:creationId xmlns:a16="http://schemas.microsoft.com/office/drawing/2014/main" id="{CA0E28F7-C2FC-6CA9-E824-0E775DE5C238}"/>
              </a:ext>
            </a:extLst>
          </p:cNvPr>
          <p:cNvSpPr txBox="1"/>
          <p:nvPr/>
        </p:nvSpPr>
        <p:spPr>
          <a:xfrm>
            <a:off x="3998285" y="2242392"/>
            <a:ext cx="5145039" cy="1952947"/>
          </a:xfrm>
          <a:prstGeom prst="rect">
            <a:avLst/>
          </a:prstGeom>
          <a:noFill/>
        </p:spPr>
        <p:txBody>
          <a:bodyPr vert="horz" lIns="60960" tIns="30480" rIns="60960" bIns="30480" rtlCol="0" anchor="ctr">
            <a:noAutofit/>
          </a:bodyPr>
          <a:lstStyle/>
          <a:p>
            <a:pPr marL="0" marR="0" lvl="0" indent="-152408" algn="ctr" defTabSz="609539" rtl="0" eaLnBrk="1" fontAlgn="auto" latinLnBrk="0" hangingPunct="1">
              <a:lnSpc>
                <a:spcPct val="170000"/>
              </a:lnSpc>
              <a:spcBef>
                <a:spcPct val="0"/>
              </a:spcBef>
              <a:spcAft>
                <a:spcPts val="400"/>
              </a:spcAft>
              <a:buClrTx/>
              <a:buSzTx/>
              <a:buFontTx/>
              <a:buNone/>
              <a:tabLst/>
              <a:defRPr/>
            </a:pPr>
            <a:r>
              <a:rPr kumimoji="0" lang="en-US" sz="5400" b="0" i="0" u="none" strike="noStrike" kern="1200" cap="none" spc="0" normalizeH="0" baseline="0" noProof="0" dirty="0" err="1">
                <a:ln>
                  <a:noFill/>
                </a:ln>
                <a:solidFill>
                  <a:srgbClr val="F92D67"/>
                </a:solidFill>
                <a:effectLst/>
                <a:uLnTx/>
                <a:uFillTx/>
                <a:latin typeface="Sigmar One" panose="00000500000000000000" pitchFamily="2" charset="0"/>
                <a:ea typeface="+mn-ea"/>
                <a:cs typeface="+mn-cs"/>
              </a:rPr>
              <a:t>Vận</a:t>
            </a:r>
            <a:r>
              <a:rPr kumimoji="0" lang="en-US" sz="5400" b="0" i="0" u="none" strike="noStrike" kern="1200" cap="none" spc="0" normalizeH="0" noProof="0" dirty="0">
                <a:ln>
                  <a:noFill/>
                </a:ln>
                <a:solidFill>
                  <a:srgbClr val="F92D67"/>
                </a:solidFill>
                <a:effectLst/>
                <a:uLnTx/>
                <a:uFillTx/>
                <a:latin typeface="Sigmar One" panose="00000500000000000000" pitchFamily="2" charset="0"/>
                <a:ea typeface="+mn-ea"/>
                <a:cs typeface="+mn-cs"/>
              </a:rPr>
              <a:t> </a:t>
            </a:r>
            <a:r>
              <a:rPr kumimoji="0" lang="en-US" sz="5400" b="0" i="0" u="none" strike="noStrike" kern="1200" cap="none" spc="0" normalizeH="0" noProof="0" dirty="0" err="1">
                <a:ln>
                  <a:noFill/>
                </a:ln>
                <a:solidFill>
                  <a:srgbClr val="F92D67"/>
                </a:solidFill>
                <a:effectLst/>
                <a:uLnTx/>
                <a:uFillTx/>
                <a:latin typeface="Sigmar One" panose="00000500000000000000" pitchFamily="2" charset="0"/>
                <a:ea typeface="+mn-ea"/>
                <a:cs typeface="+mn-cs"/>
              </a:rPr>
              <a:t>dụng</a:t>
            </a:r>
            <a:endParaRPr kumimoji="0" lang="en-US" sz="5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3140351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981200" y="381000"/>
            <a:ext cx="7905750" cy="6012016"/>
            <a:chOff x="2305050" y="34637"/>
            <a:chExt cx="8382000" cy="5702001"/>
          </a:xfrm>
        </p:grpSpPr>
        <p:pic>
          <p:nvPicPr>
            <p:cNvPr id="2" name="Picture 2">
              <a:extLst>
                <a:ext uri="{FF2B5EF4-FFF2-40B4-BE49-F238E27FC236}">
                  <a16:creationId xmlns:a16="http://schemas.microsoft.com/office/drawing/2014/main" id="{F3EE35B2-FEA7-DFC2-B2E4-52FA99DE8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050" y="34637"/>
              <a:ext cx="8382000" cy="5702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F979313-83FB-F3EB-1880-0FD34EF83B28}"/>
                </a:ext>
              </a:extLst>
            </p:cNvPr>
            <p:cNvSpPr txBox="1"/>
            <p:nvPr/>
          </p:nvSpPr>
          <p:spPr>
            <a:xfrm>
              <a:off x="3573366" y="1944917"/>
              <a:ext cx="6972300" cy="3123392"/>
            </a:xfrm>
            <a:prstGeom prst="rect">
              <a:avLst/>
            </a:prstGeom>
            <a:noFill/>
          </p:spPr>
          <p:txBody>
            <a:bodyPr wrap="square" rtlCol="0">
              <a:spAutoFit/>
            </a:bodyPr>
            <a:lstStyle/>
            <a:p>
              <a:pPr lvl="0">
                <a:defRPr/>
              </a:pPr>
              <a:r>
                <a:rPr lang="en-US" sz="360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Đọc</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lại</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bài</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viết</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của</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em</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cho</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người</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thân</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và</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nghe</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người</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thân</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a:t>
              </a:r>
              <a:r>
                <a:rPr lang="en-US" sz="3600" dirty="0" err="1">
                  <a:solidFill>
                    <a:srgbClr val="F92D67"/>
                  </a:solidFill>
                  <a:latin typeface="Nunito Black" panose="020B0604020202020204" charset="0"/>
                  <a:ea typeface="Open Sans" panose="020B0606030504020204" pitchFamily="34" charset="0"/>
                  <a:cs typeface="Open Sans" panose="020B0606030504020204" pitchFamily="34" charset="0"/>
                </a:rPr>
                <a:t>góp</a:t>
              </a:r>
              <a:r>
                <a:rPr lang="en-US" sz="3600" dirty="0">
                  <a:solidFill>
                    <a:srgbClr val="F92D67"/>
                  </a:solidFill>
                  <a:latin typeface="Nunito Black" panose="020B0604020202020204" charset="0"/>
                  <a:ea typeface="Open Sans" panose="020B0606030504020204" pitchFamily="34" charset="0"/>
                  <a:cs typeface="Open Sans" panose="020B0606030504020204" pitchFamily="34" charset="0"/>
                </a:rPr>
                <a:t> ý.</a:t>
              </a:r>
            </a:p>
            <a:p>
              <a:pPr marL="0" marR="0" lvl="0" indent="0" defTabSz="609539"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70C0"/>
                  </a:solidFill>
                  <a:effectLst/>
                  <a:uLnTx/>
                  <a:uFillTx/>
                  <a:latin typeface="Nunito Black" panose="020B0604020202020204" charset="0"/>
                </a:rPr>
                <a:t/>
              </a:r>
              <a:br>
                <a:rPr kumimoji="0" lang="vi-VN" sz="3600" b="0" i="0" u="none" strike="noStrike" kern="1200" cap="none" spc="0" normalizeH="0" baseline="0" noProof="0" dirty="0">
                  <a:ln>
                    <a:noFill/>
                  </a:ln>
                  <a:solidFill>
                    <a:srgbClr val="0070C0"/>
                  </a:solidFill>
                  <a:effectLst/>
                  <a:uLnTx/>
                  <a:uFillTx/>
                  <a:latin typeface="Nunito Black" panose="020B0604020202020204" charset="0"/>
                </a:rPr>
              </a:br>
              <a:r>
                <a:rPr kumimoji="0" lang="vi-VN" sz="3200" b="0" i="0" u="none" strike="noStrike" kern="1200" cap="none" spc="0" normalizeH="0" baseline="0" noProof="0" dirty="0">
                  <a:ln>
                    <a:noFill/>
                  </a:ln>
                  <a:solidFill>
                    <a:prstClr val="black"/>
                  </a:solidFill>
                  <a:effectLst/>
                  <a:uLnTx/>
                  <a:uFillTx/>
                  <a:latin typeface="Nunito Black" panose="020B0604020202020204" charset="0"/>
                </a:rPr>
                <a:t/>
              </a:r>
              <a:br>
                <a:rPr kumimoji="0" lang="vi-VN" sz="3200" b="0" i="0" u="none" strike="noStrike" kern="1200" cap="none" spc="0" normalizeH="0" baseline="0" noProof="0" dirty="0">
                  <a:ln>
                    <a:noFill/>
                  </a:ln>
                  <a:solidFill>
                    <a:prstClr val="black"/>
                  </a:solidFill>
                  <a:effectLst/>
                  <a:uLnTx/>
                  <a:uFillTx/>
                  <a:latin typeface="Nunito Black" panose="020B0604020202020204" charset="0"/>
                </a:rPr>
              </a:br>
              <a:endParaRPr kumimoji="0" lang="en-US" sz="3200" b="0" i="0" u="none" strike="noStrike" kern="1200" cap="none" spc="0" normalizeH="0" baseline="0" noProof="0" dirty="0">
                <a:ln>
                  <a:noFill/>
                </a:ln>
                <a:solidFill>
                  <a:srgbClr val="002060"/>
                </a:solidFill>
                <a:effectLst/>
                <a:uLnTx/>
                <a:uFillTx/>
                <a:latin typeface="Nunito Black" panose="020B0604020202020204" charset="0"/>
              </a:endParaRPr>
            </a:p>
          </p:txBody>
        </p:sp>
      </p:grpSp>
    </p:spTree>
    <p:extLst>
      <p:ext uri="{BB962C8B-B14F-4D97-AF65-F5344CB8AC3E}">
        <p14:creationId xmlns:p14="http://schemas.microsoft.com/office/powerpoint/2010/main" val="9966066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61CDA5A-B024-D5B3-4D0B-010F074979C9}"/>
              </a:ext>
            </a:extLst>
          </p:cNvPr>
          <p:cNvSpPr txBox="1"/>
          <p:nvPr/>
        </p:nvSpPr>
        <p:spPr>
          <a:xfrm>
            <a:off x="3886200" y="1295400"/>
            <a:ext cx="6248400" cy="3204134"/>
          </a:xfrm>
          <a:prstGeom prst="rect">
            <a:avLst/>
          </a:prstGeom>
        </p:spPr>
        <p:txBody>
          <a:bodyPr vert="horz" lIns="60960" tIns="30480" rIns="60960" bIns="30480" rtlCol="0" anchor="b">
            <a:normAutofit/>
          </a:bodyPr>
          <a:lstStyle/>
          <a:p>
            <a:pPr>
              <a:lnSpc>
                <a:spcPct val="90000"/>
              </a:lnSpc>
              <a:spcBef>
                <a:spcPct val="0"/>
              </a:spcBef>
              <a:spcAft>
                <a:spcPts val="400"/>
              </a:spcAft>
            </a:pPr>
            <a:r>
              <a:rPr lang="en-US" sz="6400" dirty="0" err="1">
                <a:solidFill>
                  <a:srgbClr val="F92D67"/>
                </a:solidFill>
                <a:latin typeface="Sigmar One" panose="00000500000000000000" pitchFamily="2" charset="0"/>
                <a:ea typeface="+mj-ea"/>
                <a:cs typeface="+mj-cs"/>
              </a:rPr>
              <a:t>Củng</a:t>
            </a:r>
            <a:r>
              <a:rPr lang="en-US" sz="6400" dirty="0">
                <a:solidFill>
                  <a:srgbClr val="F92D67"/>
                </a:solidFill>
                <a:latin typeface="Sigmar One" panose="00000500000000000000" pitchFamily="2" charset="0"/>
                <a:ea typeface="+mj-ea"/>
                <a:cs typeface="+mj-cs"/>
              </a:rPr>
              <a:t> </a:t>
            </a:r>
            <a:r>
              <a:rPr lang="en-US" sz="6400" dirty="0" err="1">
                <a:solidFill>
                  <a:srgbClr val="F92D67"/>
                </a:solidFill>
                <a:latin typeface="Sigmar One" panose="00000500000000000000" pitchFamily="2" charset="0"/>
                <a:ea typeface="+mj-ea"/>
                <a:cs typeface="+mj-cs"/>
              </a:rPr>
              <a:t>cố</a:t>
            </a:r>
            <a:endParaRPr lang="en-US" sz="6400" dirty="0">
              <a:solidFill>
                <a:srgbClr val="F92D67"/>
              </a:solidFill>
              <a:latin typeface="Sigmar One" panose="00000500000000000000" pitchFamily="2" charset="0"/>
              <a:ea typeface="+mj-ea"/>
              <a:cs typeface="+mj-cs"/>
            </a:endParaRPr>
          </a:p>
          <a:p>
            <a:pPr>
              <a:lnSpc>
                <a:spcPct val="90000"/>
              </a:lnSpc>
              <a:spcBef>
                <a:spcPct val="0"/>
              </a:spcBef>
              <a:spcAft>
                <a:spcPts val="400"/>
              </a:spcAft>
            </a:pPr>
            <a:r>
              <a:rPr lang="en-US" sz="6400">
                <a:solidFill>
                  <a:srgbClr val="F92D67"/>
                </a:solidFill>
                <a:latin typeface="Sigmar One" panose="00000500000000000000" pitchFamily="2" charset="0"/>
                <a:ea typeface="+mj-ea"/>
                <a:cs typeface="+mj-cs"/>
              </a:rPr>
              <a:t>    Dặn </a:t>
            </a:r>
            <a:r>
              <a:rPr lang="en-US" sz="6400" dirty="0" err="1">
                <a:solidFill>
                  <a:srgbClr val="F92D67"/>
                </a:solidFill>
                <a:latin typeface="Sigmar One" panose="00000500000000000000" pitchFamily="2" charset="0"/>
                <a:ea typeface="+mj-ea"/>
                <a:cs typeface="+mj-cs"/>
              </a:rPr>
              <a:t>dò</a:t>
            </a:r>
            <a:endParaRPr lang="en-US" sz="6400" dirty="0">
              <a:solidFill>
                <a:srgbClr val="F92D67"/>
              </a:solidFill>
              <a:latin typeface="Sigmar One" panose="00000500000000000000" pitchFamily="2" charset="0"/>
              <a:ea typeface="+mj-ea"/>
              <a:cs typeface="+mj-cs"/>
            </a:endParaRPr>
          </a:p>
          <a:p>
            <a:pPr indent="-152408">
              <a:lnSpc>
                <a:spcPct val="90000"/>
              </a:lnSpc>
              <a:spcBef>
                <a:spcPct val="0"/>
              </a:spcBef>
              <a:spcAft>
                <a:spcPts val="400"/>
              </a:spcAft>
            </a:pPr>
            <a:endParaRPr lang="en-US" sz="6400" dirty="0">
              <a:latin typeface="Sigmar One" panose="00000500000000000000" pitchFamily="2" charset="0"/>
              <a:ea typeface="+mj-ea"/>
              <a:cs typeface="+mj-cs"/>
            </a:endParaRPr>
          </a:p>
        </p:txBody>
      </p:sp>
    </p:spTree>
    <p:extLst>
      <p:ext uri="{BB962C8B-B14F-4D97-AF65-F5344CB8AC3E}">
        <p14:creationId xmlns:p14="http://schemas.microsoft.com/office/powerpoint/2010/main" val="1054611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7EFB32-B781-FF92-BEB9-B051AE4A6ADB}"/>
              </a:ext>
            </a:extLst>
          </p:cNvPr>
          <p:cNvSpPr txBox="1"/>
          <p:nvPr/>
        </p:nvSpPr>
        <p:spPr>
          <a:xfrm>
            <a:off x="2895600" y="2209800"/>
            <a:ext cx="6449820" cy="1345720"/>
          </a:xfrm>
          <a:prstGeom prst="rect">
            <a:avLst/>
          </a:prstGeom>
          <a:noFill/>
        </p:spPr>
        <p:txBody>
          <a:bodyPr vert="horz" lIns="60960" tIns="30480" rIns="60960" bIns="30480" rtlCol="0" anchor="ctr">
            <a:no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Hẹn</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gặp</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lại</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các</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em</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a:t>
            </a:r>
          </a:p>
        </p:txBody>
      </p:sp>
    </p:spTree>
    <p:extLst>
      <p:ext uri="{BB962C8B-B14F-4D97-AF65-F5344CB8AC3E}">
        <p14:creationId xmlns:p14="http://schemas.microsoft.com/office/powerpoint/2010/main" val="2387207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29">
            <a:extLst>
              <a:ext uri="{FF2B5EF4-FFF2-40B4-BE49-F238E27FC236}">
                <a16:creationId xmlns:a16="http://schemas.microsoft.com/office/drawing/2014/main" id="{25F218BB-A4D2-5667-6ABC-3FC78DCE3E5A}"/>
              </a:ext>
            </a:extLst>
          </p:cNvPr>
          <p:cNvSpPr txBox="1"/>
          <p:nvPr/>
        </p:nvSpPr>
        <p:spPr>
          <a:xfrm>
            <a:off x="2438400" y="381000"/>
            <a:ext cx="9144000" cy="2462213"/>
          </a:xfrm>
          <a:prstGeom prst="rect">
            <a:avLst/>
          </a:prstGeom>
        </p:spPr>
        <p:txBody>
          <a:bodyPr wrap="square" lIns="0" tIns="0" rIns="0" bIns="0" rtlCol="0" anchor="t">
            <a:spAutoFit/>
          </a:bodyPr>
          <a:lstStyle/>
          <a:p>
            <a:pPr>
              <a:lnSpc>
                <a:spcPts val="6400"/>
              </a:lnSpc>
              <a:spcBef>
                <a:spcPct val="0"/>
              </a:spcBef>
            </a:pPr>
            <a:r>
              <a:rPr lang="en-US" sz="5334" spc="-133" dirty="0">
                <a:solidFill>
                  <a:srgbClr val="272626"/>
                </a:solidFill>
                <a:latin typeface="Sriracha"/>
              </a:rPr>
              <a:t>  </a:t>
            </a:r>
            <a:r>
              <a:rPr lang="en-US" sz="4800" spc="-133" dirty="0" err="1">
                <a:solidFill>
                  <a:srgbClr val="272626"/>
                </a:solidFill>
                <a:latin typeface="Sriracha"/>
              </a:rPr>
              <a:t>Thứ</a:t>
            </a:r>
            <a:r>
              <a:rPr lang="en-US" sz="4800" spc="-133" dirty="0">
                <a:solidFill>
                  <a:srgbClr val="272626"/>
                </a:solidFill>
                <a:latin typeface="Sriracha"/>
              </a:rPr>
              <a:t> ...</a:t>
            </a:r>
            <a:r>
              <a:rPr lang="en-US" sz="4800" spc="-133" dirty="0" err="1">
                <a:solidFill>
                  <a:srgbClr val="272626"/>
                </a:solidFill>
                <a:latin typeface="Sriracha"/>
              </a:rPr>
              <a:t>ngày</a:t>
            </a:r>
            <a:r>
              <a:rPr lang="en-US" sz="4800" spc="-133" dirty="0">
                <a:solidFill>
                  <a:srgbClr val="272626"/>
                </a:solidFill>
                <a:latin typeface="Sriracha"/>
              </a:rPr>
              <a:t> ...</a:t>
            </a:r>
            <a:r>
              <a:rPr lang="en-US" sz="4800" spc="-133" err="1">
                <a:solidFill>
                  <a:srgbClr val="272626"/>
                </a:solidFill>
                <a:latin typeface="Sriracha"/>
              </a:rPr>
              <a:t>tháng</a:t>
            </a:r>
            <a:r>
              <a:rPr lang="en-US" sz="4800" spc="-133">
                <a:solidFill>
                  <a:srgbClr val="272626"/>
                </a:solidFill>
                <a:latin typeface="Sriracha"/>
              </a:rPr>
              <a:t>…</a:t>
            </a:r>
            <a:r>
              <a:rPr lang="en-US" sz="4800" spc="-133" err="1">
                <a:solidFill>
                  <a:srgbClr val="272626"/>
                </a:solidFill>
                <a:latin typeface="Sriracha"/>
              </a:rPr>
              <a:t>năm</a:t>
            </a:r>
            <a:r>
              <a:rPr lang="en-US" sz="4800" spc="-133">
                <a:solidFill>
                  <a:srgbClr val="272626"/>
                </a:solidFill>
                <a:latin typeface="Sriracha"/>
              </a:rPr>
              <a:t> </a:t>
            </a:r>
            <a:r>
              <a:rPr lang="en-US" sz="4800" spc="-133" smtClean="0">
                <a:solidFill>
                  <a:srgbClr val="272626"/>
                </a:solidFill>
                <a:latin typeface="Sriracha"/>
              </a:rPr>
              <a:t>…</a:t>
            </a:r>
            <a:endParaRPr lang="en-US" sz="5334" spc="-133" dirty="0">
              <a:solidFill>
                <a:srgbClr val="272626"/>
              </a:solidFill>
              <a:latin typeface="Sriracha"/>
            </a:endParaRPr>
          </a:p>
          <a:p>
            <a:pPr>
              <a:lnSpc>
                <a:spcPts val="6400"/>
              </a:lnSpc>
              <a:spcBef>
                <a:spcPct val="0"/>
              </a:spcBef>
            </a:pPr>
            <a:r>
              <a:rPr lang="en-US" sz="5334" spc="-133" dirty="0">
                <a:solidFill>
                  <a:srgbClr val="272626"/>
                </a:solidFill>
                <a:latin typeface="Sriracha"/>
              </a:rPr>
              <a:t>                     </a:t>
            </a:r>
            <a:r>
              <a:rPr lang="en-US" sz="5334" spc="-133" dirty="0" err="1">
                <a:solidFill>
                  <a:srgbClr val="008000"/>
                </a:solidFill>
                <a:latin typeface="Sriracha"/>
              </a:rPr>
              <a:t>Tiếng</a:t>
            </a:r>
            <a:r>
              <a:rPr lang="en-US" sz="5334" spc="-133" dirty="0">
                <a:solidFill>
                  <a:srgbClr val="008000"/>
                </a:solidFill>
                <a:latin typeface="Sriracha"/>
              </a:rPr>
              <a:t> </a:t>
            </a:r>
            <a:r>
              <a:rPr lang="en-US" sz="5334" spc="-133" dirty="0" err="1">
                <a:solidFill>
                  <a:srgbClr val="008000"/>
                </a:solidFill>
                <a:latin typeface="Sriracha"/>
              </a:rPr>
              <a:t>Việt</a:t>
            </a:r>
            <a:r>
              <a:rPr lang="en-US" sz="5334" spc="-133" dirty="0">
                <a:solidFill>
                  <a:srgbClr val="008000"/>
                </a:solidFill>
                <a:latin typeface="Sriracha"/>
              </a:rPr>
              <a:t>                 </a:t>
            </a:r>
          </a:p>
          <a:p>
            <a:pPr algn="ctr">
              <a:lnSpc>
                <a:spcPts val="6400"/>
              </a:lnSpc>
              <a:spcBef>
                <a:spcPct val="0"/>
              </a:spcBef>
            </a:pPr>
            <a:r>
              <a:rPr lang="en-US" sz="5334" spc="-133" dirty="0">
                <a:solidFill>
                  <a:srgbClr val="008000"/>
                </a:solidFill>
                <a:latin typeface="Sriracha"/>
              </a:rPr>
              <a:t> </a:t>
            </a:r>
            <a:r>
              <a:rPr lang="en-US" sz="5334" spc="-133" dirty="0" err="1">
                <a:solidFill>
                  <a:srgbClr val="0070C0"/>
                </a:solidFill>
                <a:latin typeface="Nunito Black" pitchFamily="2" charset="0"/>
              </a:rPr>
              <a:t>Bài</a:t>
            </a:r>
            <a:r>
              <a:rPr lang="en-US" sz="5334" spc="-133" dirty="0">
                <a:solidFill>
                  <a:srgbClr val="0070C0"/>
                </a:solidFill>
                <a:latin typeface="Nunito Black" pitchFamily="2" charset="0"/>
              </a:rPr>
              <a:t> 8: </a:t>
            </a:r>
            <a:r>
              <a:rPr lang="en-US" sz="5334" spc="-133" dirty="0" err="1">
                <a:solidFill>
                  <a:srgbClr val="0070C0"/>
                </a:solidFill>
                <a:latin typeface="Nunito Black" pitchFamily="2" charset="0"/>
              </a:rPr>
              <a:t>Tạm</a:t>
            </a:r>
            <a:r>
              <a:rPr lang="en-US" sz="5334" spc="-133" dirty="0">
                <a:solidFill>
                  <a:srgbClr val="0070C0"/>
                </a:solidFill>
                <a:latin typeface="Nunito Black" pitchFamily="2" charset="0"/>
              </a:rPr>
              <a:t> </a:t>
            </a:r>
            <a:r>
              <a:rPr lang="en-US" sz="5334" spc="-133" dirty="0" err="1">
                <a:solidFill>
                  <a:srgbClr val="0070C0"/>
                </a:solidFill>
                <a:latin typeface="Nunito Black" pitchFamily="2" charset="0"/>
              </a:rPr>
              <a:t>biệt</a:t>
            </a:r>
            <a:r>
              <a:rPr lang="en-US" sz="5334" spc="-133" dirty="0">
                <a:solidFill>
                  <a:srgbClr val="0070C0"/>
                </a:solidFill>
                <a:latin typeface="Nunito Black" pitchFamily="2" charset="0"/>
              </a:rPr>
              <a:t> </a:t>
            </a:r>
            <a:r>
              <a:rPr lang="en-US" sz="5334" spc="-133" dirty="0" err="1">
                <a:solidFill>
                  <a:srgbClr val="0070C0"/>
                </a:solidFill>
                <a:latin typeface="Nunito Black" pitchFamily="2" charset="0"/>
              </a:rPr>
              <a:t>mùa</a:t>
            </a:r>
            <a:r>
              <a:rPr lang="en-US" sz="5334" spc="-133" dirty="0">
                <a:solidFill>
                  <a:srgbClr val="0070C0"/>
                </a:solidFill>
                <a:latin typeface="Nunito Black" pitchFamily="2" charset="0"/>
              </a:rPr>
              <a:t> </a:t>
            </a:r>
            <a:r>
              <a:rPr lang="en-US" sz="5334" spc="-133" dirty="0" err="1">
                <a:solidFill>
                  <a:srgbClr val="0070C0"/>
                </a:solidFill>
                <a:latin typeface="Nunito Black" pitchFamily="2" charset="0"/>
              </a:rPr>
              <a:t>hè</a:t>
            </a:r>
            <a:endParaRPr lang="en-US" sz="5334" spc="-133" dirty="0">
              <a:solidFill>
                <a:srgbClr val="0070C0"/>
              </a:solidFill>
              <a:latin typeface="Nunito Black" pitchFamily="2" charset="0"/>
            </a:endParaRPr>
          </a:p>
        </p:txBody>
      </p:sp>
      <p:sp>
        <p:nvSpPr>
          <p:cNvPr id="4" name="TextBox 29"/>
          <p:cNvSpPr txBox="1"/>
          <p:nvPr/>
        </p:nvSpPr>
        <p:spPr>
          <a:xfrm>
            <a:off x="2362200" y="3200400"/>
            <a:ext cx="8927690" cy="820738"/>
          </a:xfrm>
          <a:prstGeom prst="rect">
            <a:avLst/>
          </a:prstGeom>
        </p:spPr>
        <p:txBody>
          <a:bodyPr wrap="square" lIns="0" tIns="0" rIns="0" bIns="0" rtlCol="0" anchor="t">
            <a:spAutoFit/>
          </a:bodyPr>
          <a:lstStyle/>
          <a:p>
            <a:pPr algn="ctr">
              <a:lnSpc>
                <a:spcPts val="6400"/>
              </a:lnSpc>
              <a:spcBef>
                <a:spcPct val="0"/>
              </a:spcBef>
            </a:pPr>
            <a:r>
              <a:rPr lang="en-US" sz="6600" b="1" spc="-133" err="1">
                <a:solidFill>
                  <a:srgbClr val="F92D67"/>
                </a:solidFill>
                <a:latin typeface="Sriracha"/>
              </a:rPr>
              <a:t>Tiết</a:t>
            </a:r>
            <a:r>
              <a:rPr lang="en-US" sz="6600" b="1" spc="-133">
                <a:solidFill>
                  <a:srgbClr val="F92D67"/>
                </a:solidFill>
                <a:latin typeface="Sriracha"/>
              </a:rPr>
              <a:t> </a:t>
            </a:r>
            <a:r>
              <a:rPr lang="en-US" sz="6600" b="1" spc="-133" smtClean="0">
                <a:solidFill>
                  <a:srgbClr val="F92D67"/>
                </a:solidFill>
                <a:latin typeface="Sriracha"/>
              </a:rPr>
              <a:t>3 </a:t>
            </a:r>
            <a:r>
              <a:rPr lang="en-US" sz="6600" b="1" spc="-133">
                <a:solidFill>
                  <a:srgbClr val="F92D67"/>
                </a:solidFill>
                <a:latin typeface="Sriracha"/>
              </a:rPr>
              <a:t>+ </a:t>
            </a:r>
            <a:r>
              <a:rPr lang="en-US" sz="6600" b="1" spc="-133" smtClean="0">
                <a:solidFill>
                  <a:srgbClr val="F92D67"/>
                </a:solidFill>
                <a:latin typeface="Sriracha"/>
              </a:rPr>
              <a:t>4</a:t>
            </a:r>
            <a:endParaRPr lang="en-US" sz="6600" b="1" spc="-133" dirty="0">
              <a:solidFill>
                <a:srgbClr val="F92D67"/>
              </a:solidFill>
              <a:latin typeface="Sriracha"/>
            </a:endParaRPr>
          </a:p>
        </p:txBody>
      </p:sp>
    </p:spTree>
    <p:extLst>
      <p:ext uri="{BB962C8B-B14F-4D97-AF65-F5344CB8AC3E}">
        <p14:creationId xmlns:p14="http://schemas.microsoft.com/office/powerpoint/2010/main" val="3429311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24" name="TextBox 23">
            <a:extLst>
              <a:ext uri="{FF2B5EF4-FFF2-40B4-BE49-F238E27FC236}">
                <a16:creationId xmlns:a16="http://schemas.microsoft.com/office/drawing/2014/main" id="{7CCD22EC-874E-9810-7272-0254E6F7D431}"/>
              </a:ext>
            </a:extLst>
          </p:cNvPr>
          <p:cNvSpPr txBox="1"/>
          <p:nvPr/>
        </p:nvSpPr>
        <p:spPr>
          <a:xfrm>
            <a:off x="1066800" y="381000"/>
            <a:ext cx="9861554" cy="612934"/>
          </a:xfrm>
          <a:prstGeom prst="roundRect">
            <a:avLst/>
          </a:prstGeom>
          <a:solidFill>
            <a:srgbClr val="FFFFCC"/>
          </a:solidFill>
          <a:ln w="28575">
            <a:solidFill>
              <a:schemeClr val="tx1"/>
            </a:solidFill>
            <a:prstDash val="sysDash"/>
          </a:ln>
        </p:spPr>
        <p:txBody>
          <a:bodyPr wrap="square">
            <a:spAutoFit/>
          </a:bodyPr>
          <a:lstStyle/>
          <a:p>
            <a:pPr lvl="0"/>
            <a:r>
              <a:rPr lang="en-US" sz="3000" b="1" dirty="0">
                <a:solidFill>
                  <a:srgbClr val="008000"/>
                </a:solidFill>
                <a:latin typeface="Nunito Black" pitchFamily="2" charset="0"/>
                <a:ea typeface="Tahoma" panose="020B0604030504040204" pitchFamily="34" charset="0"/>
                <a:cs typeface="Tahoma" panose="020B0604030504040204" pitchFamily="34" charset="0"/>
              </a:rPr>
              <a:t>1. </a:t>
            </a:r>
            <a:r>
              <a:rPr lang="vi-VN" sz="3000" b="1" dirty="0">
                <a:solidFill>
                  <a:srgbClr val="008000"/>
                </a:solidFill>
                <a:latin typeface="Nunito Black" pitchFamily="2" charset="0"/>
                <a:ea typeface="Tahoma" panose="020B0604030504040204" pitchFamily="34" charset="0"/>
                <a:cs typeface="Tahoma" panose="020B0604030504040204" pitchFamily="34" charset="0"/>
              </a:rPr>
              <a:t>Tìm các từ ngữ nói về mùa hè theo gợi ý dưới đây:</a:t>
            </a:r>
            <a:endParaRPr kumimoji="0" lang="en-US" sz="30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endParaRPr>
          </a:p>
        </p:txBody>
      </p:sp>
      <p:graphicFrame>
        <p:nvGraphicFramePr>
          <p:cNvPr id="5" name="Table 5">
            <a:extLst>
              <a:ext uri="{FF2B5EF4-FFF2-40B4-BE49-F238E27FC236}">
                <a16:creationId xmlns:a16="http://schemas.microsoft.com/office/drawing/2014/main" id="{8E7FACE0-F284-3F2D-BFFC-6809F4251427}"/>
              </a:ext>
            </a:extLst>
          </p:cNvPr>
          <p:cNvGraphicFramePr>
            <a:graphicFrameLocks noGrp="1"/>
          </p:cNvGraphicFramePr>
          <p:nvPr>
            <p:extLst>
              <p:ext uri="{D42A27DB-BD31-4B8C-83A1-F6EECF244321}">
                <p14:modId xmlns:p14="http://schemas.microsoft.com/office/powerpoint/2010/main" val="1275884123"/>
              </p:ext>
            </p:extLst>
          </p:nvPr>
        </p:nvGraphicFramePr>
        <p:xfrm>
          <a:off x="495300" y="1607700"/>
          <a:ext cx="11658600" cy="1463040"/>
        </p:xfrm>
        <a:graphic>
          <a:graphicData uri="http://schemas.openxmlformats.org/drawingml/2006/table">
            <a:tbl>
              <a:tblPr firstRow="1" bandRow="1">
                <a:tableStyleId>{5C22544A-7EE6-4342-B048-85BDC9FD1C3A}</a:tableStyleId>
              </a:tblPr>
              <a:tblGrid>
                <a:gridCol w="2331720">
                  <a:extLst>
                    <a:ext uri="{9D8B030D-6E8A-4147-A177-3AD203B41FA5}">
                      <a16:colId xmlns:a16="http://schemas.microsoft.com/office/drawing/2014/main" val="2274691430"/>
                    </a:ext>
                  </a:extLst>
                </a:gridCol>
                <a:gridCol w="2331720">
                  <a:extLst>
                    <a:ext uri="{9D8B030D-6E8A-4147-A177-3AD203B41FA5}">
                      <a16:colId xmlns:a16="http://schemas.microsoft.com/office/drawing/2014/main" val="2168274674"/>
                    </a:ext>
                  </a:extLst>
                </a:gridCol>
                <a:gridCol w="2331720">
                  <a:extLst>
                    <a:ext uri="{9D8B030D-6E8A-4147-A177-3AD203B41FA5}">
                      <a16:colId xmlns:a16="http://schemas.microsoft.com/office/drawing/2014/main" val="2500422255"/>
                    </a:ext>
                  </a:extLst>
                </a:gridCol>
                <a:gridCol w="2331720">
                  <a:extLst>
                    <a:ext uri="{9D8B030D-6E8A-4147-A177-3AD203B41FA5}">
                      <a16:colId xmlns:a16="http://schemas.microsoft.com/office/drawing/2014/main" val="3328266534"/>
                    </a:ext>
                  </a:extLst>
                </a:gridCol>
                <a:gridCol w="2331720">
                  <a:extLst>
                    <a:ext uri="{9D8B030D-6E8A-4147-A177-3AD203B41FA5}">
                      <a16:colId xmlns:a16="http://schemas.microsoft.com/office/drawing/2014/main" val="2384931506"/>
                    </a:ext>
                  </a:extLst>
                </a:gridCol>
              </a:tblGrid>
              <a:tr h="370840">
                <a:tc>
                  <a:txBody>
                    <a:bodyPr/>
                    <a:lstStyle/>
                    <a:p>
                      <a:pPr algn="ctr"/>
                      <a:r>
                        <a:rPr lang="en-US" sz="2800">
                          <a:solidFill>
                            <a:schemeClr val="tx1"/>
                          </a:solidFill>
                          <a:latin typeface="Nunito Black" pitchFamily="2" charset="0"/>
                        </a:rPr>
                        <a:t>Thời tiết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a:solidFill>
                            <a:schemeClr val="tx1"/>
                          </a:solidFill>
                          <a:latin typeface="Nunito Black" pitchFamily="2" charset="0"/>
                        </a:rPr>
                        <a:t>Đồ ăn thức uống</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a:solidFill>
                            <a:schemeClr val="tx1"/>
                          </a:solidFill>
                          <a:latin typeface="Nunito Black" pitchFamily="2" charset="0"/>
                        </a:rPr>
                        <a:t>Đồ dùng</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a:solidFill>
                            <a:schemeClr val="tx1"/>
                          </a:solidFill>
                          <a:latin typeface="Nunito Black" pitchFamily="2" charset="0"/>
                        </a:rPr>
                        <a:t>Trang phục</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a:solidFill>
                            <a:schemeClr val="tx1"/>
                          </a:solidFill>
                          <a:latin typeface="Nunito Black" pitchFamily="2" charset="0"/>
                        </a:rPr>
                        <a:t>Hoạt động</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3179287"/>
                  </a:ext>
                </a:extLst>
              </a:tr>
              <a:tr h="370840">
                <a:tc>
                  <a:txBody>
                    <a:bodyPr/>
                    <a:lstStyle/>
                    <a:p>
                      <a:pPr algn="ctr"/>
                      <a:endParaRPr lang="en-US" sz="2800">
                        <a:solidFill>
                          <a:schemeClr val="tx1"/>
                        </a:solidFill>
                        <a:latin typeface="Nunito Black"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a:solidFill>
                          <a:schemeClr val="tx1"/>
                        </a:solidFill>
                        <a:latin typeface="Nunito Black"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a:solidFill>
                          <a:schemeClr val="tx1"/>
                        </a:solidFill>
                        <a:latin typeface="Nunito Black"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a:solidFill>
                          <a:schemeClr val="tx1"/>
                        </a:solidFill>
                        <a:latin typeface="Nunito Black"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a:solidFill>
                          <a:schemeClr val="tx1"/>
                        </a:solidFill>
                        <a:latin typeface="Nunito Black"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7870623"/>
                  </a:ext>
                </a:extLst>
              </a:tr>
            </a:tbl>
          </a:graphicData>
        </a:graphic>
      </p:graphicFrame>
      <p:sp>
        <p:nvSpPr>
          <p:cNvPr id="6" name="TextBox 5">
            <a:extLst>
              <a:ext uri="{FF2B5EF4-FFF2-40B4-BE49-F238E27FC236}">
                <a16:creationId xmlns:a16="http://schemas.microsoft.com/office/drawing/2014/main" id="{33BBB064-CBEE-1A5F-C3CF-E214A58A3A31}"/>
              </a:ext>
            </a:extLst>
          </p:cNvPr>
          <p:cNvSpPr txBox="1"/>
          <p:nvPr/>
        </p:nvSpPr>
        <p:spPr>
          <a:xfrm>
            <a:off x="495300" y="2547520"/>
            <a:ext cx="2438400" cy="523220"/>
          </a:xfrm>
          <a:prstGeom prst="rect">
            <a:avLst/>
          </a:prstGeom>
          <a:noFill/>
        </p:spPr>
        <p:txBody>
          <a:bodyPr wrap="square" rtlCol="0">
            <a:spAutoFit/>
          </a:bodyPr>
          <a:lstStyle/>
          <a:p>
            <a:r>
              <a:rPr lang="en-US" sz="2800">
                <a:solidFill>
                  <a:srgbClr val="FF0000"/>
                </a:solidFill>
                <a:latin typeface="Nunito Black" pitchFamily="2" charset="0"/>
              </a:rPr>
              <a:t>M: nóng nực</a:t>
            </a:r>
          </a:p>
        </p:txBody>
      </p:sp>
      <p:sp>
        <p:nvSpPr>
          <p:cNvPr id="17" name="TextBox 16">
            <a:extLst>
              <a:ext uri="{FF2B5EF4-FFF2-40B4-BE49-F238E27FC236}">
                <a16:creationId xmlns:a16="http://schemas.microsoft.com/office/drawing/2014/main" id="{BF6DC0E4-F704-E1AF-E96C-B1065EB7689F}"/>
              </a:ext>
            </a:extLst>
          </p:cNvPr>
          <p:cNvSpPr txBox="1"/>
          <p:nvPr/>
        </p:nvSpPr>
        <p:spPr>
          <a:xfrm>
            <a:off x="3429000" y="2547520"/>
            <a:ext cx="1295400" cy="523220"/>
          </a:xfrm>
          <a:prstGeom prst="rect">
            <a:avLst/>
          </a:prstGeom>
          <a:noFill/>
        </p:spPr>
        <p:txBody>
          <a:bodyPr wrap="square" rtlCol="0">
            <a:spAutoFit/>
          </a:bodyPr>
          <a:lstStyle/>
          <a:p>
            <a:r>
              <a:rPr lang="en-US" sz="2800">
                <a:solidFill>
                  <a:srgbClr val="FF0000"/>
                </a:solidFill>
                <a:latin typeface="Nunito Black" pitchFamily="2" charset="0"/>
              </a:rPr>
              <a:t>Kem</a:t>
            </a:r>
          </a:p>
        </p:txBody>
      </p:sp>
      <p:sp>
        <p:nvSpPr>
          <p:cNvPr id="18" name="TextBox 17">
            <a:extLst>
              <a:ext uri="{FF2B5EF4-FFF2-40B4-BE49-F238E27FC236}">
                <a16:creationId xmlns:a16="http://schemas.microsoft.com/office/drawing/2014/main" id="{9D3CCEDB-BA5A-F868-FADA-94C28FCF740F}"/>
              </a:ext>
            </a:extLst>
          </p:cNvPr>
          <p:cNvSpPr txBox="1"/>
          <p:nvPr/>
        </p:nvSpPr>
        <p:spPr>
          <a:xfrm>
            <a:off x="5715000" y="2547520"/>
            <a:ext cx="1295400" cy="523220"/>
          </a:xfrm>
          <a:prstGeom prst="rect">
            <a:avLst/>
          </a:prstGeom>
          <a:noFill/>
        </p:spPr>
        <p:txBody>
          <a:bodyPr wrap="square" rtlCol="0">
            <a:spAutoFit/>
          </a:bodyPr>
          <a:lstStyle/>
          <a:p>
            <a:r>
              <a:rPr lang="en-US" sz="2800">
                <a:solidFill>
                  <a:srgbClr val="FF0000"/>
                </a:solidFill>
                <a:latin typeface="Nunito Black" pitchFamily="2" charset="0"/>
              </a:rPr>
              <a:t>Quạt</a:t>
            </a:r>
          </a:p>
        </p:txBody>
      </p:sp>
      <p:sp>
        <p:nvSpPr>
          <p:cNvPr id="19" name="TextBox 18">
            <a:extLst>
              <a:ext uri="{FF2B5EF4-FFF2-40B4-BE49-F238E27FC236}">
                <a16:creationId xmlns:a16="http://schemas.microsoft.com/office/drawing/2014/main" id="{7516C6DB-A1EB-F138-BEE1-1BF95F5D6A4B}"/>
              </a:ext>
            </a:extLst>
          </p:cNvPr>
          <p:cNvSpPr txBox="1"/>
          <p:nvPr/>
        </p:nvSpPr>
        <p:spPr>
          <a:xfrm>
            <a:off x="7772400" y="2547520"/>
            <a:ext cx="1905000" cy="523220"/>
          </a:xfrm>
          <a:prstGeom prst="rect">
            <a:avLst/>
          </a:prstGeom>
          <a:noFill/>
        </p:spPr>
        <p:txBody>
          <a:bodyPr wrap="square" rtlCol="0">
            <a:spAutoFit/>
          </a:bodyPr>
          <a:lstStyle/>
          <a:p>
            <a:r>
              <a:rPr lang="en-US" sz="2800">
                <a:solidFill>
                  <a:srgbClr val="FF0000"/>
                </a:solidFill>
                <a:latin typeface="Nunito Black" pitchFamily="2" charset="0"/>
              </a:rPr>
              <a:t>Áo phông</a:t>
            </a:r>
          </a:p>
        </p:txBody>
      </p:sp>
      <p:sp>
        <p:nvSpPr>
          <p:cNvPr id="20" name="TextBox 19">
            <a:extLst>
              <a:ext uri="{FF2B5EF4-FFF2-40B4-BE49-F238E27FC236}">
                <a16:creationId xmlns:a16="http://schemas.microsoft.com/office/drawing/2014/main" id="{26CBF608-0253-82E5-5DE0-19C2C7AB35E9}"/>
              </a:ext>
            </a:extLst>
          </p:cNvPr>
          <p:cNvSpPr txBox="1"/>
          <p:nvPr/>
        </p:nvSpPr>
        <p:spPr>
          <a:xfrm>
            <a:off x="10668000" y="2547520"/>
            <a:ext cx="1066800" cy="523220"/>
          </a:xfrm>
          <a:prstGeom prst="rect">
            <a:avLst/>
          </a:prstGeom>
          <a:noFill/>
        </p:spPr>
        <p:txBody>
          <a:bodyPr wrap="square" rtlCol="0">
            <a:spAutoFit/>
          </a:bodyPr>
          <a:lstStyle/>
          <a:p>
            <a:r>
              <a:rPr lang="en-US" sz="2800">
                <a:solidFill>
                  <a:srgbClr val="FF0000"/>
                </a:solidFill>
                <a:latin typeface="Nunito Black" pitchFamily="2" charset="0"/>
              </a:rPr>
              <a:t>bơi</a:t>
            </a:r>
          </a:p>
        </p:txBody>
      </p:sp>
      <p:graphicFrame>
        <p:nvGraphicFramePr>
          <p:cNvPr id="21" name="Table 5">
            <a:extLst>
              <a:ext uri="{FF2B5EF4-FFF2-40B4-BE49-F238E27FC236}">
                <a16:creationId xmlns:a16="http://schemas.microsoft.com/office/drawing/2014/main" id="{1919CD28-F488-0F47-078B-6EE9FFF3028A}"/>
              </a:ext>
            </a:extLst>
          </p:cNvPr>
          <p:cNvGraphicFramePr>
            <a:graphicFrameLocks noGrp="1"/>
          </p:cNvGraphicFramePr>
          <p:nvPr>
            <p:extLst>
              <p:ext uri="{D42A27DB-BD31-4B8C-83A1-F6EECF244321}">
                <p14:modId xmlns:p14="http://schemas.microsoft.com/office/powerpoint/2010/main" val="2703376127"/>
              </p:ext>
            </p:extLst>
          </p:nvPr>
        </p:nvGraphicFramePr>
        <p:xfrm>
          <a:off x="495300" y="3787260"/>
          <a:ext cx="11658600" cy="2316480"/>
        </p:xfrm>
        <a:graphic>
          <a:graphicData uri="http://schemas.openxmlformats.org/drawingml/2006/table">
            <a:tbl>
              <a:tblPr firstRow="1" bandRow="1">
                <a:tableStyleId>{5C22544A-7EE6-4342-B048-85BDC9FD1C3A}</a:tableStyleId>
              </a:tblPr>
              <a:tblGrid>
                <a:gridCol w="2331720">
                  <a:extLst>
                    <a:ext uri="{9D8B030D-6E8A-4147-A177-3AD203B41FA5}">
                      <a16:colId xmlns:a16="http://schemas.microsoft.com/office/drawing/2014/main" val="2274691430"/>
                    </a:ext>
                  </a:extLst>
                </a:gridCol>
                <a:gridCol w="2659380">
                  <a:extLst>
                    <a:ext uri="{9D8B030D-6E8A-4147-A177-3AD203B41FA5}">
                      <a16:colId xmlns:a16="http://schemas.microsoft.com/office/drawing/2014/main" val="2168274674"/>
                    </a:ext>
                  </a:extLst>
                </a:gridCol>
                <a:gridCol w="2004060">
                  <a:extLst>
                    <a:ext uri="{9D8B030D-6E8A-4147-A177-3AD203B41FA5}">
                      <a16:colId xmlns:a16="http://schemas.microsoft.com/office/drawing/2014/main" val="2500422255"/>
                    </a:ext>
                  </a:extLst>
                </a:gridCol>
                <a:gridCol w="2331720">
                  <a:extLst>
                    <a:ext uri="{9D8B030D-6E8A-4147-A177-3AD203B41FA5}">
                      <a16:colId xmlns:a16="http://schemas.microsoft.com/office/drawing/2014/main" val="3328266534"/>
                    </a:ext>
                  </a:extLst>
                </a:gridCol>
                <a:gridCol w="2331720">
                  <a:extLst>
                    <a:ext uri="{9D8B030D-6E8A-4147-A177-3AD203B41FA5}">
                      <a16:colId xmlns:a16="http://schemas.microsoft.com/office/drawing/2014/main" val="2384931506"/>
                    </a:ext>
                  </a:extLst>
                </a:gridCol>
              </a:tblGrid>
              <a:tr h="370840">
                <a:tc>
                  <a:txBody>
                    <a:bodyPr/>
                    <a:lstStyle/>
                    <a:p>
                      <a:pPr algn="ctr"/>
                      <a:r>
                        <a:rPr lang="en-US" sz="2800">
                          <a:solidFill>
                            <a:schemeClr val="tx1"/>
                          </a:solidFill>
                          <a:latin typeface="Nunito Black" pitchFamily="2" charset="0"/>
                        </a:rPr>
                        <a:t>Thời tiết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a:solidFill>
                            <a:schemeClr val="tx1"/>
                          </a:solidFill>
                          <a:latin typeface="Nunito Black" pitchFamily="2" charset="0"/>
                        </a:rPr>
                        <a:t>Đồ ăn thức uống</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a:solidFill>
                            <a:schemeClr val="tx1"/>
                          </a:solidFill>
                          <a:latin typeface="Nunito Black" pitchFamily="2" charset="0"/>
                        </a:rPr>
                        <a:t>Đồ dùng</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a:solidFill>
                            <a:schemeClr val="tx1"/>
                          </a:solidFill>
                          <a:latin typeface="Nunito Black" pitchFamily="2" charset="0"/>
                        </a:rPr>
                        <a:t>Trang phục</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a:solidFill>
                            <a:schemeClr val="tx1"/>
                          </a:solidFill>
                          <a:latin typeface="Nunito Black" pitchFamily="2" charset="0"/>
                        </a:rPr>
                        <a:t>Hoạt động</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3179287"/>
                  </a:ext>
                </a:extLst>
              </a:tr>
              <a:tr h="370840">
                <a:tc>
                  <a:txBody>
                    <a:bodyPr/>
                    <a:lstStyle/>
                    <a:p>
                      <a:pPr algn="ctr"/>
                      <a:endParaRPr lang="en-US" sz="2800">
                        <a:solidFill>
                          <a:schemeClr val="tx1"/>
                        </a:solidFill>
                        <a:latin typeface="Nunito Black"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a:solidFill>
                          <a:schemeClr val="tx1"/>
                        </a:solidFill>
                        <a:latin typeface="Nunito Black" pitchFamily="2" charset="0"/>
                      </a:endParaRPr>
                    </a:p>
                    <a:p>
                      <a:pPr algn="ctr"/>
                      <a:endParaRPr lang="en-US" sz="2800">
                        <a:solidFill>
                          <a:schemeClr val="tx1"/>
                        </a:solidFill>
                        <a:latin typeface="Nunito Black" pitchFamily="2" charset="0"/>
                      </a:endParaRPr>
                    </a:p>
                    <a:p>
                      <a:pPr algn="ctr"/>
                      <a:endParaRPr lang="en-US" sz="2800">
                        <a:solidFill>
                          <a:schemeClr val="tx1"/>
                        </a:solidFill>
                        <a:latin typeface="Nunito Black"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a:solidFill>
                          <a:schemeClr val="tx1"/>
                        </a:solidFill>
                        <a:latin typeface="Nunito Black"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a:solidFill>
                          <a:schemeClr val="tx1"/>
                        </a:solidFill>
                        <a:latin typeface="Nunito Black"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a:solidFill>
                          <a:schemeClr val="tx1"/>
                        </a:solidFill>
                        <a:latin typeface="Nunito Black" pitchFamily="2"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7870623"/>
                  </a:ext>
                </a:extLst>
              </a:tr>
            </a:tbl>
          </a:graphicData>
        </a:graphic>
      </p:graphicFrame>
      <p:sp>
        <p:nvSpPr>
          <p:cNvPr id="22" name="TextBox 21">
            <a:extLst>
              <a:ext uri="{FF2B5EF4-FFF2-40B4-BE49-F238E27FC236}">
                <a16:creationId xmlns:a16="http://schemas.microsoft.com/office/drawing/2014/main" id="{1997A639-05EF-A649-2A1E-2A34D90D0F49}"/>
              </a:ext>
            </a:extLst>
          </p:cNvPr>
          <p:cNvSpPr txBox="1"/>
          <p:nvPr/>
        </p:nvSpPr>
        <p:spPr>
          <a:xfrm>
            <a:off x="1219200" y="4727080"/>
            <a:ext cx="1295400" cy="523220"/>
          </a:xfrm>
          <a:prstGeom prst="rect">
            <a:avLst/>
          </a:prstGeom>
          <a:noFill/>
        </p:spPr>
        <p:txBody>
          <a:bodyPr wrap="square" rtlCol="0">
            <a:spAutoFit/>
          </a:bodyPr>
          <a:lstStyle/>
          <a:p>
            <a:r>
              <a:rPr lang="en-US" sz="2800">
                <a:solidFill>
                  <a:srgbClr val="FF0000"/>
                </a:solidFill>
                <a:latin typeface="Nunito Black" pitchFamily="2" charset="0"/>
              </a:rPr>
              <a:t>Oi bức</a:t>
            </a:r>
          </a:p>
        </p:txBody>
      </p:sp>
      <p:sp>
        <p:nvSpPr>
          <p:cNvPr id="23" name="TextBox 22">
            <a:extLst>
              <a:ext uri="{FF2B5EF4-FFF2-40B4-BE49-F238E27FC236}">
                <a16:creationId xmlns:a16="http://schemas.microsoft.com/office/drawing/2014/main" id="{CA3F0BC3-0FA7-F1EE-C063-0B7B003F8342}"/>
              </a:ext>
            </a:extLst>
          </p:cNvPr>
          <p:cNvSpPr txBox="1"/>
          <p:nvPr/>
        </p:nvSpPr>
        <p:spPr>
          <a:xfrm>
            <a:off x="742950" y="5250300"/>
            <a:ext cx="2247899" cy="523220"/>
          </a:xfrm>
          <a:prstGeom prst="rect">
            <a:avLst/>
          </a:prstGeom>
          <a:noFill/>
        </p:spPr>
        <p:txBody>
          <a:bodyPr wrap="square" rtlCol="0">
            <a:spAutoFit/>
          </a:bodyPr>
          <a:lstStyle/>
          <a:p>
            <a:r>
              <a:rPr lang="en-US" sz="2800">
                <a:solidFill>
                  <a:srgbClr val="FF0000"/>
                </a:solidFill>
                <a:latin typeface="Nunito Black" pitchFamily="2" charset="0"/>
              </a:rPr>
              <a:t>Nắng gắt</a:t>
            </a:r>
          </a:p>
        </p:txBody>
      </p:sp>
      <p:sp>
        <p:nvSpPr>
          <p:cNvPr id="25" name="TextBox 24">
            <a:extLst>
              <a:ext uri="{FF2B5EF4-FFF2-40B4-BE49-F238E27FC236}">
                <a16:creationId xmlns:a16="http://schemas.microsoft.com/office/drawing/2014/main" id="{879C1EB9-CAB3-B992-D429-64D159063D98}"/>
              </a:ext>
            </a:extLst>
          </p:cNvPr>
          <p:cNvSpPr txBox="1"/>
          <p:nvPr/>
        </p:nvSpPr>
        <p:spPr>
          <a:xfrm>
            <a:off x="2743200" y="4727080"/>
            <a:ext cx="2666999" cy="523220"/>
          </a:xfrm>
          <a:prstGeom prst="rect">
            <a:avLst/>
          </a:prstGeom>
          <a:noFill/>
        </p:spPr>
        <p:txBody>
          <a:bodyPr wrap="square" rtlCol="0">
            <a:spAutoFit/>
          </a:bodyPr>
          <a:lstStyle/>
          <a:p>
            <a:r>
              <a:rPr lang="en-US" sz="2800">
                <a:solidFill>
                  <a:srgbClr val="FF0000"/>
                </a:solidFill>
                <a:latin typeface="Nunito Black" pitchFamily="2" charset="0"/>
              </a:rPr>
              <a:t>Nước giải khát</a:t>
            </a:r>
          </a:p>
        </p:txBody>
      </p:sp>
      <p:sp>
        <p:nvSpPr>
          <p:cNvPr id="26" name="TextBox 25">
            <a:extLst>
              <a:ext uri="{FF2B5EF4-FFF2-40B4-BE49-F238E27FC236}">
                <a16:creationId xmlns:a16="http://schemas.microsoft.com/office/drawing/2014/main" id="{4001ADF2-3C65-BB3F-2946-62F2717A39A7}"/>
              </a:ext>
            </a:extLst>
          </p:cNvPr>
          <p:cNvSpPr txBox="1"/>
          <p:nvPr/>
        </p:nvSpPr>
        <p:spPr>
          <a:xfrm>
            <a:off x="3445863" y="5250300"/>
            <a:ext cx="1936229" cy="523220"/>
          </a:xfrm>
          <a:prstGeom prst="rect">
            <a:avLst/>
          </a:prstGeom>
          <a:noFill/>
        </p:spPr>
        <p:txBody>
          <a:bodyPr wrap="square" rtlCol="0">
            <a:spAutoFit/>
          </a:bodyPr>
          <a:lstStyle/>
          <a:p>
            <a:r>
              <a:rPr lang="en-US" sz="2800">
                <a:solidFill>
                  <a:srgbClr val="FF0000"/>
                </a:solidFill>
                <a:latin typeface="Nunito Black" pitchFamily="2" charset="0"/>
              </a:rPr>
              <a:t>Hoa quả</a:t>
            </a:r>
          </a:p>
        </p:txBody>
      </p:sp>
      <p:sp>
        <p:nvSpPr>
          <p:cNvPr id="27" name="TextBox 26">
            <a:extLst>
              <a:ext uri="{FF2B5EF4-FFF2-40B4-BE49-F238E27FC236}">
                <a16:creationId xmlns:a16="http://schemas.microsoft.com/office/drawing/2014/main" id="{2CA43BA9-835B-52B1-D416-6E2FAD5E40AD}"/>
              </a:ext>
            </a:extLst>
          </p:cNvPr>
          <p:cNvSpPr txBox="1"/>
          <p:nvPr/>
        </p:nvSpPr>
        <p:spPr>
          <a:xfrm>
            <a:off x="5543861" y="4896687"/>
            <a:ext cx="1936228" cy="523220"/>
          </a:xfrm>
          <a:prstGeom prst="rect">
            <a:avLst/>
          </a:prstGeom>
          <a:noFill/>
        </p:spPr>
        <p:txBody>
          <a:bodyPr wrap="square" rtlCol="0">
            <a:spAutoFit/>
          </a:bodyPr>
          <a:lstStyle/>
          <a:p>
            <a:r>
              <a:rPr lang="en-US" sz="2800">
                <a:solidFill>
                  <a:srgbClr val="FF0000"/>
                </a:solidFill>
                <a:latin typeface="Nunito Black" pitchFamily="2" charset="0"/>
              </a:rPr>
              <a:t>Điều hòa</a:t>
            </a:r>
          </a:p>
        </p:txBody>
      </p:sp>
      <p:sp>
        <p:nvSpPr>
          <p:cNvPr id="28" name="TextBox 27">
            <a:extLst>
              <a:ext uri="{FF2B5EF4-FFF2-40B4-BE49-F238E27FC236}">
                <a16:creationId xmlns:a16="http://schemas.microsoft.com/office/drawing/2014/main" id="{83EB5A81-9369-C366-9C32-DA1CC62CC0C7}"/>
              </a:ext>
            </a:extLst>
          </p:cNvPr>
          <p:cNvSpPr txBox="1"/>
          <p:nvPr/>
        </p:nvSpPr>
        <p:spPr>
          <a:xfrm>
            <a:off x="7785826" y="4727080"/>
            <a:ext cx="1997442" cy="523220"/>
          </a:xfrm>
          <a:prstGeom prst="rect">
            <a:avLst/>
          </a:prstGeom>
          <a:noFill/>
        </p:spPr>
        <p:txBody>
          <a:bodyPr wrap="square" rtlCol="0">
            <a:spAutoFit/>
          </a:bodyPr>
          <a:lstStyle/>
          <a:p>
            <a:r>
              <a:rPr lang="en-US" sz="2800">
                <a:solidFill>
                  <a:srgbClr val="FF0000"/>
                </a:solidFill>
                <a:latin typeface="Nunito Black" pitchFamily="2" charset="0"/>
              </a:rPr>
              <a:t>Quần đùi</a:t>
            </a:r>
          </a:p>
        </p:txBody>
      </p:sp>
      <p:sp>
        <p:nvSpPr>
          <p:cNvPr id="30" name="TextBox 29">
            <a:extLst>
              <a:ext uri="{FF2B5EF4-FFF2-40B4-BE49-F238E27FC236}">
                <a16:creationId xmlns:a16="http://schemas.microsoft.com/office/drawing/2014/main" id="{C39E4BB8-ABD3-E94F-F9F3-1F6D358D1DCE}"/>
              </a:ext>
            </a:extLst>
          </p:cNvPr>
          <p:cNvSpPr txBox="1"/>
          <p:nvPr/>
        </p:nvSpPr>
        <p:spPr>
          <a:xfrm>
            <a:off x="8382000" y="5153800"/>
            <a:ext cx="1295400" cy="523220"/>
          </a:xfrm>
          <a:prstGeom prst="rect">
            <a:avLst/>
          </a:prstGeom>
          <a:noFill/>
        </p:spPr>
        <p:txBody>
          <a:bodyPr wrap="square" rtlCol="0">
            <a:spAutoFit/>
          </a:bodyPr>
          <a:lstStyle/>
          <a:p>
            <a:r>
              <a:rPr lang="en-US" sz="2800">
                <a:solidFill>
                  <a:srgbClr val="FF0000"/>
                </a:solidFill>
                <a:latin typeface="Nunito Black" pitchFamily="2" charset="0"/>
              </a:rPr>
              <a:t>Váy </a:t>
            </a:r>
          </a:p>
        </p:txBody>
      </p:sp>
      <p:sp>
        <p:nvSpPr>
          <p:cNvPr id="31" name="TextBox 30">
            <a:extLst>
              <a:ext uri="{FF2B5EF4-FFF2-40B4-BE49-F238E27FC236}">
                <a16:creationId xmlns:a16="http://schemas.microsoft.com/office/drawing/2014/main" id="{44CE916F-E041-6B23-2B27-067FFA89BFD1}"/>
              </a:ext>
            </a:extLst>
          </p:cNvPr>
          <p:cNvSpPr txBox="1"/>
          <p:nvPr/>
        </p:nvSpPr>
        <p:spPr>
          <a:xfrm>
            <a:off x="7924800" y="5532270"/>
            <a:ext cx="1752600" cy="523220"/>
          </a:xfrm>
          <a:prstGeom prst="rect">
            <a:avLst/>
          </a:prstGeom>
          <a:noFill/>
        </p:spPr>
        <p:txBody>
          <a:bodyPr wrap="square" rtlCol="0">
            <a:spAutoFit/>
          </a:bodyPr>
          <a:lstStyle/>
          <a:p>
            <a:r>
              <a:rPr lang="en-US" sz="2800">
                <a:solidFill>
                  <a:srgbClr val="FF0000"/>
                </a:solidFill>
                <a:latin typeface="Nunito Black" pitchFamily="2" charset="0"/>
              </a:rPr>
              <a:t>Áo ba lỗ</a:t>
            </a:r>
          </a:p>
        </p:txBody>
      </p:sp>
      <p:sp>
        <p:nvSpPr>
          <p:cNvPr id="32" name="TextBox 31">
            <a:extLst>
              <a:ext uri="{FF2B5EF4-FFF2-40B4-BE49-F238E27FC236}">
                <a16:creationId xmlns:a16="http://schemas.microsoft.com/office/drawing/2014/main" id="{EAFBBB2A-1198-0A85-C827-650D88D7533A}"/>
              </a:ext>
            </a:extLst>
          </p:cNvPr>
          <p:cNvSpPr txBox="1"/>
          <p:nvPr/>
        </p:nvSpPr>
        <p:spPr>
          <a:xfrm>
            <a:off x="9982356" y="4833920"/>
            <a:ext cx="1714344" cy="523220"/>
          </a:xfrm>
          <a:prstGeom prst="rect">
            <a:avLst/>
          </a:prstGeom>
          <a:noFill/>
        </p:spPr>
        <p:txBody>
          <a:bodyPr wrap="square" rtlCol="0">
            <a:spAutoFit/>
          </a:bodyPr>
          <a:lstStyle/>
          <a:p>
            <a:pPr algn="ctr"/>
            <a:r>
              <a:rPr lang="en-US" sz="2800">
                <a:solidFill>
                  <a:srgbClr val="FF0000"/>
                </a:solidFill>
                <a:latin typeface="Nunito Black" pitchFamily="2" charset="0"/>
              </a:rPr>
              <a:t>Đạp xe</a:t>
            </a:r>
          </a:p>
        </p:txBody>
      </p:sp>
      <p:sp>
        <p:nvSpPr>
          <p:cNvPr id="33" name="TextBox 32">
            <a:extLst>
              <a:ext uri="{FF2B5EF4-FFF2-40B4-BE49-F238E27FC236}">
                <a16:creationId xmlns:a16="http://schemas.microsoft.com/office/drawing/2014/main" id="{D5C3A132-DD69-DA60-30F9-5BCBF420B99B}"/>
              </a:ext>
            </a:extLst>
          </p:cNvPr>
          <p:cNvSpPr txBox="1"/>
          <p:nvPr/>
        </p:nvSpPr>
        <p:spPr>
          <a:xfrm>
            <a:off x="10052443" y="5357140"/>
            <a:ext cx="1751821" cy="523220"/>
          </a:xfrm>
          <a:prstGeom prst="rect">
            <a:avLst/>
          </a:prstGeom>
          <a:noFill/>
        </p:spPr>
        <p:txBody>
          <a:bodyPr wrap="square" rtlCol="0">
            <a:spAutoFit/>
          </a:bodyPr>
          <a:lstStyle/>
          <a:p>
            <a:r>
              <a:rPr lang="en-US" sz="2800">
                <a:solidFill>
                  <a:srgbClr val="FF0000"/>
                </a:solidFill>
                <a:latin typeface="Nunito Black" pitchFamily="2" charset="0"/>
              </a:rPr>
              <a:t>Thả diều</a:t>
            </a:r>
          </a:p>
        </p:txBody>
      </p:sp>
    </p:spTree>
    <p:extLst>
      <p:ext uri="{BB962C8B-B14F-4D97-AF65-F5344CB8AC3E}">
        <p14:creationId xmlns:p14="http://schemas.microsoft.com/office/powerpoint/2010/main" val="15042116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arn(inVertical)">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arn(inVertical)">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arn(inVertical)">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barn(inVertical)">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barn(inVertical)">
                                      <p:cBhvr>
                                        <p:cTn id="77" dur="5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barn(inVertical)">
                                      <p:cBhvr>
                                        <p:cTn id="8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8" grpId="0"/>
      <p:bldP spid="19" grpId="0"/>
      <p:bldP spid="20" grpId="0"/>
      <p:bldP spid="22" grpId="0"/>
      <p:bldP spid="23" grpId="0"/>
      <p:bldP spid="25" grpId="0"/>
      <p:bldP spid="26" grpId="0"/>
      <p:bldP spid="27" grpId="0"/>
      <p:bldP spid="28" grpId="0"/>
      <p:bldP spid="30" grpId="0"/>
      <p:bldP spid="31"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CCD22EC-874E-9810-7272-0254E6F7D431}"/>
              </a:ext>
            </a:extLst>
          </p:cNvPr>
          <p:cNvSpPr txBox="1"/>
          <p:nvPr/>
        </p:nvSpPr>
        <p:spPr>
          <a:xfrm>
            <a:off x="1263646" y="1260738"/>
            <a:ext cx="9785354" cy="3742164"/>
          </a:xfrm>
          <a:prstGeom prst="horizontalScroll">
            <a:avLst/>
          </a:prstGeom>
          <a:solidFill>
            <a:srgbClr val="73C532"/>
          </a:solidFill>
          <a:ln w="28575">
            <a:no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50000"/>
              </a:lnSpc>
            </a:pP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Các</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bạn</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chắc</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chắn</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sẽ</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kể</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về</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những</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chuyến</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du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lịch</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kì</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thú</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của</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mình</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ra</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biển</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lên</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núi</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đến</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thăm</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những</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thành</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phố</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lớn</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a:t>
            </a:r>
          </a:p>
          <a:p>
            <a:pPr>
              <a:lnSpc>
                <a:spcPct val="150000"/>
              </a:lnSpc>
            </a:pP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a.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Để</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báo</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hiệu</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lời</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nói</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trực</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tiếp</a:t>
            </a:r>
            <a:endPar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endParaRPr>
          </a:p>
          <a:p>
            <a:pPr>
              <a:lnSpc>
                <a:spcPct val="150000"/>
              </a:lnSpc>
            </a:pP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b.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Để</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báo</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hiệu</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phần</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liệt</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kê</a:t>
            </a:r>
            <a:endPar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endParaRPr>
          </a:p>
          <a:p>
            <a:pPr>
              <a:lnSpc>
                <a:spcPct val="150000"/>
              </a:lnSpc>
            </a:pP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c.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Để</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báo</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hiệu</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phần</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giải</a:t>
            </a:r>
            <a:r>
              <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2400" dirty="0" err="1">
                <a:solidFill>
                  <a:schemeClr val="bg1"/>
                </a:solidFill>
                <a:latin typeface="Nunito Black" panose="00000A00000000000000" pitchFamily="2" charset="0"/>
                <a:ea typeface="Open Sans" panose="020B0606030504020204" pitchFamily="34" charset="0"/>
                <a:cs typeface="Open Sans" panose="020B0606030504020204" pitchFamily="34" charset="0"/>
              </a:rPr>
              <a:t>thích</a:t>
            </a:r>
            <a:endParaRPr lang="en-US" sz="2400" dirty="0">
              <a:solidFill>
                <a:schemeClr val="bg1"/>
              </a:solidFill>
              <a:latin typeface="Nunito Black" panose="00000A00000000000000" pitchFamily="2" charset="0"/>
              <a:ea typeface="Open Sans" panose="020B0606030504020204" pitchFamily="34" charset="0"/>
              <a:cs typeface="Open Sans" panose="020B0606030504020204" pitchFamily="34" charset="0"/>
            </a:endParaRPr>
          </a:p>
        </p:txBody>
      </p:sp>
      <p:sp>
        <p:nvSpPr>
          <p:cNvPr id="5" name="Oval 4"/>
          <p:cNvSpPr/>
          <p:nvPr/>
        </p:nvSpPr>
        <p:spPr>
          <a:xfrm>
            <a:off x="1657583" y="3569450"/>
            <a:ext cx="457200" cy="457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
        <p:nvSpPr>
          <p:cNvPr id="24" name="TextBox 23">
            <a:extLst>
              <a:ext uri="{FF2B5EF4-FFF2-40B4-BE49-F238E27FC236}">
                <a16:creationId xmlns:a16="http://schemas.microsoft.com/office/drawing/2014/main" id="{7CCD22EC-874E-9810-7272-0254E6F7D431}"/>
              </a:ext>
            </a:extLst>
          </p:cNvPr>
          <p:cNvSpPr txBox="1"/>
          <p:nvPr/>
        </p:nvSpPr>
        <p:spPr>
          <a:xfrm>
            <a:off x="1213974" y="211336"/>
            <a:ext cx="9448800" cy="1055608"/>
          </a:xfrm>
          <a:prstGeom prst="roundRect">
            <a:avLst/>
          </a:prstGeom>
          <a:solidFill>
            <a:srgbClr val="FFFFCC"/>
          </a:solidFill>
          <a:ln w="28575">
            <a:solidFill>
              <a:schemeClr val="tx1"/>
            </a:solidFill>
            <a:prstDash val="sysDash"/>
          </a:ln>
        </p:spPr>
        <p:txBody>
          <a:bodyPr wrap="square">
            <a:spAutoFit/>
          </a:bodyPr>
          <a:lstStyle/>
          <a:p>
            <a:pPr lvl="0"/>
            <a:r>
              <a:rPr kumimoji="0" lang="en-US" sz="2800" b="1" i="0" u="none" strike="noStrike" kern="1200" cap="none" spc="0" normalizeH="0" baseline="0" noProof="0" dirty="0">
                <a:ln>
                  <a:noFill/>
                </a:ln>
                <a:solidFill>
                  <a:srgbClr val="008000"/>
                </a:solidFill>
                <a:effectLst/>
                <a:uLnTx/>
                <a:uFillTx/>
                <a:latin typeface="Tahoma" panose="020B0604030504040204" pitchFamily="34" charset="0"/>
                <a:ea typeface="Tahoma" panose="020B0604030504040204" pitchFamily="34" charset="0"/>
                <a:cs typeface="Tahoma" panose="020B0604030504040204" pitchFamily="34" charset="0"/>
              </a:rPr>
              <a:t>2. </a:t>
            </a:r>
            <a:r>
              <a:rPr lang="vi-VN" sz="2800" b="1" dirty="0">
                <a:solidFill>
                  <a:srgbClr val="008000"/>
                </a:solidFill>
                <a:latin typeface="Tahoma" panose="020B0604030504040204" pitchFamily="34" charset="0"/>
                <a:ea typeface="Tahoma" panose="020B0604030504040204" pitchFamily="34" charset="0"/>
                <a:cs typeface="Tahoma" panose="020B0604030504040204" pitchFamily="34" charset="0"/>
              </a:rPr>
              <a:t>Dấu hai chấm trong câu sau đây được dùng để làm gì?</a:t>
            </a:r>
            <a:endParaRPr kumimoji="0" lang="en-US" sz="2800" b="1" i="0" u="none" strike="noStrike" kern="1200" cap="none" spc="0" normalizeH="0" baseline="0" noProof="0" dirty="0">
              <a:ln>
                <a:noFill/>
              </a:ln>
              <a:solidFill>
                <a:srgbClr val="008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194197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76200" y="-76200"/>
            <a:ext cx="957155" cy="762066"/>
          </a:xfrm>
          <a:prstGeom prst="rect">
            <a:avLst/>
          </a:prstGeom>
        </p:spPr>
      </p:pic>
      <p:sp>
        <p:nvSpPr>
          <p:cNvPr id="24" name="TextBox 23">
            <a:extLst>
              <a:ext uri="{FF2B5EF4-FFF2-40B4-BE49-F238E27FC236}">
                <a16:creationId xmlns:a16="http://schemas.microsoft.com/office/drawing/2014/main" id="{7CCD22EC-874E-9810-7272-0254E6F7D431}"/>
              </a:ext>
            </a:extLst>
          </p:cNvPr>
          <p:cNvSpPr txBox="1"/>
          <p:nvPr/>
        </p:nvSpPr>
        <p:spPr>
          <a:xfrm>
            <a:off x="914400" y="76200"/>
            <a:ext cx="9824745" cy="578882"/>
          </a:xfrm>
          <a:prstGeom prst="roundRect">
            <a:avLst/>
          </a:prstGeom>
          <a:solidFill>
            <a:srgbClr val="FFFFCC"/>
          </a:solidFill>
          <a:ln w="28575">
            <a:solidFill>
              <a:schemeClr val="tx1"/>
            </a:solidFill>
            <a:prstDash val="sysDash"/>
          </a:ln>
        </p:spPr>
        <p:txBody>
          <a:bodyPr wrap="square">
            <a:spAutoFit/>
          </a:bodyPr>
          <a:lstStyle/>
          <a:p>
            <a:pPr lvl="0"/>
            <a:r>
              <a:rPr lang="en-US" sz="2800" b="1" dirty="0">
                <a:solidFill>
                  <a:srgbClr val="008000"/>
                </a:solidFill>
                <a:latin typeface="Nunito Black" pitchFamily="2" charset="0"/>
                <a:ea typeface="Tahoma" panose="020B0604030504040204" pitchFamily="34" charset="0"/>
                <a:cs typeface="Tahoma" panose="020B0604030504040204" pitchFamily="34" charset="0"/>
              </a:rPr>
              <a:t>3</a:t>
            </a:r>
            <a:r>
              <a:rPr kumimoji="0" lang="en-US" sz="28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Chọn</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dấu</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chấm</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hoặc</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dấu</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hai</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chấm</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thay</a:t>
            </a:r>
            <a:r>
              <a:rPr lang="en-US" sz="2800" b="1" dirty="0">
                <a:solidFill>
                  <a:srgbClr val="008000"/>
                </a:solidFill>
                <a:latin typeface="Nunito Black" pitchFamily="2" charset="0"/>
                <a:ea typeface="Tahoma" panose="020B0604030504040204" pitchFamily="34" charset="0"/>
                <a:cs typeface="Tahoma" panose="020B0604030504040204" pitchFamily="34" charset="0"/>
              </a:rPr>
              <a:t>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cho</a:t>
            </a:r>
            <a:r>
              <a:rPr lang="en-US" sz="2800" b="1" dirty="0">
                <a:solidFill>
                  <a:srgbClr val="008000"/>
                </a:solidFill>
                <a:latin typeface="Nunito Black" pitchFamily="2" charset="0"/>
                <a:ea typeface="Tahoma" panose="020B0604030504040204" pitchFamily="34" charset="0"/>
                <a:cs typeface="Tahoma" panose="020B0604030504040204" pitchFamily="34" charset="0"/>
              </a:rPr>
              <a:t> ô </a:t>
            </a:r>
            <a:r>
              <a:rPr lang="en-US" sz="2800" b="1" dirty="0" err="1">
                <a:solidFill>
                  <a:srgbClr val="008000"/>
                </a:solidFill>
                <a:latin typeface="Nunito Black" pitchFamily="2" charset="0"/>
                <a:ea typeface="Tahoma" panose="020B0604030504040204" pitchFamily="34" charset="0"/>
                <a:cs typeface="Tahoma" panose="020B0604030504040204" pitchFamily="34" charset="0"/>
              </a:rPr>
              <a:t>vuông</a:t>
            </a:r>
            <a:endParaRPr kumimoji="0" lang="en-US" sz="28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7CCD22EC-874E-9810-7272-0254E6F7D431}"/>
              </a:ext>
            </a:extLst>
          </p:cNvPr>
          <p:cNvSpPr txBox="1"/>
          <p:nvPr/>
        </p:nvSpPr>
        <p:spPr>
          <a:xfrm>
            <a:off x="1018401" y="2870656"/>
            <a:ext cx="10210800" cy="1472744"/>
          </a:xfrm>
          <a:prstGeom prst="roundRect">
            <a:avLst/>
          </a:prstGeom>
          <a:noFill/>
          <a:ln w="28575">
            <a:noFill/>
            <a:prstDash val="sysDash"/>
          </a:ln>
        </p:spPr>
        <p:txBody>
          <a:bodyPr wrap="square">
            <a:spAutoFit/>
          </a:bodyPr>
          <a:lstStyle/>
          <a:p>
            <a:pPr lvl="0">
              <a:lnSpc>
                <a:spcPct val="150000"/>
              </a:lnSpc>
            </a:pPr>
            <a:r>
              <a:rPr lang="vi-VN" sz="2800" dirty="0">
                <a:solidFill>
                  <a:srgbClr val="F92D67"/>
                </a:solidFill>
                <a:latin typeface="Nunito Black" panose="00000A00000000000000" pitchFamily="2" charset="0"/>
                <a:ea typeface="Open Sans" panose="020B0606030504020204" pitchFamily="34" charset="0"/>
                <a:cs typeface="Open Sans" panose="020B0606030504020204" pitchFamily="34" charset="0"/>
              </a:rPr>
              <a:t>a. Mùa hè có rất nhiều loài </a:t>
            </a:r>
            <a:r>
              <a:rPr lang="vi-VN" sz="2800">
                <a:solidFill>
                  <a:srgbClr val="F92D67"/>
                </a:solidFill>
                <a:latin typeface="Nunito Black" panose="00000A00000000000000" pitchFamily="2" charset="0"/>
                <a:ea typeface="Open Sans" panose="020B0606030504020204" pitchFamily="34" charset="0"/>
                <a:cs typeface="Open Sans" panose="020B0606030504020204" pitchFamily="34" charset="0"/>
              </a:rPr>
              <a:t>hoa</a:t>
            </a:r>
            <a:r>
              <a:rPr lang="en-US" sz="2800">
                <a:solidFill>
                  <a:srgbClr val="F92D67"/>
                </a:solidFill>
                <a:latin typeface="Nunito Black" panose="00000A00000000000000" pitchFamily="2" charset="0"/>
                <a:ea typeface="Open Sans" panose="020B0606030504020204" pitchFamily="34" charset="0"/>
                <a:cs typeface="Open Sans" panose="020B0606030504020204" pitchFamily="34" charset="0"/>
              </a:rPr>
              <a:t> :    </a:t>
            </a:r>
            <a:r>
              <a:rPr lang="vi-VN" sz="2800">
                <a:solidFill>
                  <a:srgbClr val="F92D67"/>
                </a:solidFill>
                <a:latin typeface="Nunito Black" panose="00000A00000000000000" pitchFamily="2" charset="0"/>
                <a:ea typeface="Open Sans" panose="020B0606030504020204" pitchFamily="34" charset="0"/>
                <a:cs typeface="Open Sans" panose="020B0606030504020204" pitchFamily="34" charset="0"/>
              </a:rPr>
              <a:t>hoa </a:t>
            </a:r>
            <a:r>
              <a:rPr lang="vi-VN" sz="2800" dirty="0">
                <a:solidFill>
                  <a:srgbClr val="F92D67"/>
                </a:solidFill>
                <a:latin typeface="Nunito Black" panose="00000A00000000000000" pitchFamily="2" charset="0"/>
                <a:ea typeface="Open Sans" panose="020B0606030504020204" pitchFamily="34" charset="0"/>
                <a:cs typeface="Open Sans" panose="020B0606030504020204" pitchFamily="34" charset="0"/>
              </a:rPr>
              <a:t>hồng, hoa phượng, hoa mười giờ,… Hoa nào cũng đẹp, cũng rực rỡ </a:t>
            </a:r>
            <a:r>
              <a:rPr lang="vi-VN" sz="2800">
                <a:solidFill>
                  <a:srgbClr val="F92D67"/>
                </a:solidFill>
                <a:latin typeface="Nunito Black" panose="00000A00000000000000" pitchFamily="2" charset="0"/>
                <a:ea typeface="Open Sans" panose="020B0606030504020204" pitchFamily="34" charset="0"/>
                <a:cs typeface="Open Sans" panose="020B0606030504020204" pitchFamily="34" charset="0"/>
              </a:rPr>
              <a:t>sắc màu</a:t>
            </a:r>
            <a:r>
              <a:rPr lang="en-US" sz="2800">
                <a:solidFill>
                  <a:srgbClr val="F92D67"/>
                </a:solidFill>
                <a:latin typeface="Nunito Black" panose="00000A00000000000000" pitchFamily="2" charset="0"/>
                <a:ea typeface="Open Sans" panose="020B0606030504020204" pitchFamily="34" charset="0"/>
                <a:cs typeface="Open Sans" panose="020B0606030504020204" pitchFamily="34" charset="0"/>
              </a:rPr>
              <a:t> .</a:t>
            </a:r>
            <a:endParaRPr kumimoji="0" lang="en-US" sz="2800" b="0" i="0" u="none" strike="noStrike" kern="1200" cap="none" spc="0" normalizeH="0" baseline="0" noProof="0" dirty="0">
              <a:ln>
                <a:noFill/>
              </a:ln>
              <a:solidFill>
                <a:srgbClr val="F92D67"/>
              </a:solidFill>
              <a:effectLst/>
              <a:uLnTx/>
              <a:uFillTx/>
              <a:latin typeface="Nunito Black" panose="00000A00000000000000" pitchFamily="2"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7CCD22EC-874E-9810-7272-0254E6F7D431}"/>
              </a:ext>
            </a:extLst>
          </p:cNvPr>
          <p:cNvSpPr txBox="1"/>
          <p:nvPr/>
        </p:nvSpPr>
        <p:spPr>
          <a:xfrm>
            <a:off x="1066800" y="4080873"/>
            <a:ext cx="10210800" cy="1472744"/>
          </a:xfrm>
          <a:prstGeom prst="roundRect">
            <a:avLst/>
          </a:prstGeom>
          <a:noFill/>
          <a:ln w="28575">
            <a:noFill/>
            <a:prstDash val="sysDash"/>
          </a:ln>
        </p:spPr>
        <p:txBody>
          <a:bodyPr wrap="square">
            <a:spAutoFit/>
          </a:bodyPr>
          <a:lstStyle/>
          <a:p>
            <a:pPr lvl="0">
              <a:lnSpc>
                <a:spcPct val="150000"/>
              </a:lnSpc>
            </a:pPr>
            <a:r>
              <a:rPr lang="en-US" sz="2800" dirty="0">
                <a:solidFill>
                  <a:srgbClr val="00B0F0"/>
                </a:solidFill>
                <a:latin typeface="Nunito Black" panose="00000A00000000000000" pitchFamily="2" charset="0"/>
                <a:ea typeface="Open Sans" panose="020B0606030504020204" pitchFamily="34" charset="0"/>
                <a:cs typeface="Open Sans" panose="020B0606030504020204" pitchFamily="34" charset="0"/>
              </a:rPr>
              <a:t>b. </a:t>
            </a:r>
            <a:r>
              <a:rPr lang="en-US" sz="2800" dirty="0" err="1">
                <a:solidFill>
                  <a:srgbClr val="00B0F0"/>
                </a:solidFill>
                <a:latin typeface="Nunito Black" panose="00000A00000000000000" pitchFamily="2" charset="0"/>
                <a:ea typeface="Open Sans" panose="020B0606030504020204" pitchFamily="34" charset="0"/>
                <a:cs typeface="Open Sans" panose="020B0606030504020204" pitchFamily="34" charset="0"/>
              </a:rPr>
              <a:t>Có</a:t>
            </a:r>
            <a:r>
              <a:rPr lang="en-US" sz="2800" dirty="0">
                <a:solidFill>
                  <a:srgbClr val="00B0F0"/>
                </a:solidFill>
                <a:latin typeface="Nunito Black" panose="00000A00000000000000" pitchFamily="2" charset="0"/>
                <a:ea typeface="Open Sans" panose="020B0606030504020204" pitchFamily="34" charset="0"/>
                <a:cs typeface="Open Sans" panose="020B0606030504020204" pitchFamily="34" charset="0"/>
              </a:rPr>
              <a:t> </a:t>
            </a:r>
            <a:r>
              <a:rPr lang="en-US" sz="2800" dirty="0" err="1">
                <a:solidFill>
                  <a:srgbClr val="00B0F0"/>
                </a:solidFill>
                <a:latin typeface="Nunito Black" panose="00000A00000000000000" pitchFamily="2" charset="0"/>
                <a:ea typeface="Open Sans" panose="020B0606030504020204" pitchFamily="34" charset="0"/>
                <a:cs typeface="Open Sans" panose="020B0606030504020204" pitchFamily="34" charset="0"/>
              </a:rPr>
              <a:t>nhiều</a:t>
            </a:r>
            <a:r>
              <a:rPr lang="en-US" sz="2800" dirty="0">
                <a:solidFill>
                  <a:srgbClr val="00B0F0"/>
                </a:solidFill>
                <a:latin typeface="Nunito Black" panose="00000A00000000000000" pitchFamily="2" charset="0"/>
                <a:ea typeface="Open Sans" panose="020B0606030504020204" pitchFamily="34" charset="0"/>
                <a:cs typeface="Open Sans" panose="020B0606030504020204" pitchFamily="34" charset="0"/>
              </a:rPr>
              <a:t> </a:t>
            </a:r>
            <a:r>
              <a:rPr lang="en-US" sz="2800" dirty="0" err="1">
                <a:solidFill>
                  <a:srgbClr val="00B0F0"/>
                </a:solidFill>
                <a:latin typeface="Nunito Black" panose="00000A00000000000000" pitchFamily="2" charset="0"/>
                <a:ea typeface="Open Sans" panose="020B0606030504020204" pitchFamily="34" charset="0"/>
                <a:cs typeface="Open Sans" panose="020B0606030504020204" pitchFamily="34" charset="0"/>
              </a:rPr>
              <a:t>hoạt</a:t>
            </a:r>
            <a:r>
              <a:rPr lang="en-US" sz="2800" dirty="0">
                <a:solidFill>
                  <a:srgbClr val="00B0F0"/>
                </a:solidFill>
                <a:latin typeface="Nunito Black" panose="00000A00000000000000" pitchFamily="2" charset="0"/>
                <a:ea typeface="Open Sans" panose="020B0606030504020204" pitchFamily="34" charset="0"/>
                <a:cs typeface="Open Sans" panose="020B0606030504020204" pitchFamily="34" charset="0"/>
              </a:rPr>
              <a:t> </a:t>
            </a:r>
            <a:r>
              <a:rPr lang="en-US" sz="2800" dirty="0" err="1">
                <a:solidFill>
                  <a:srgbClr val="00B0F0"/>
                </a:solidFill>
                <a:latin typeface="Nunito Black" panose="00000A00000000000000" pitchFamily="2" charset="0"/>
                <a:ea typeface="Open Sans" panose="020B0606030504020204" pitchFamily="34" charset="0"/>
                <a:cs typeface="Open Sans" panose="020B0606030504020204" pitchFamily="34" charset="0"/>
              </a:rPr>
              <a:t>động</a:t>
            </a:r>
            <a:r>
              <a:rPr lang="en-US" sz="2800" dirty="0">
                <a:solidFill>
                  <a:srgbClr val="00B0F0"/>
                </a:solidFill>
                <a:latin typeface="Nunito Black" panose="00000A00000000000000" pitchFamily="2" charset="0"/>
                <a:ea typeface="Open Sans" panose="020B0606030504020204" pitchFamily="34" charset="0"/>
                <a:cs typeface="Open Sans" panose="020B0606030504020204" pitchFamily="34" charset="0"/>
              </a:rPr>
              <a:t> </a:t>
            </a:r>
            <a:r>
              <a:rPr lang="en-US" sz="2800" dirty="0" err="1">
                <a:solidFill>
                  <a:srgbClr val="00B0F0"/>
                </a:solidFill>
                <a:latin typeface="Nunito Black" panose="00000A00000000000000" pitchFamily="2" charset="0"/>
                <a:ea typeface="Open Sans" panose="020B0606030504020204" pitchFamily="34" charset="0"/>
                <a:cs typeface="Open Sans" panose="020B0606030504020204" pitchFamily="34" charset="0"/>
              </a:rPr>
              <a:t>thú</a:t>
            </a:r>
            <a:r>
              <a:rPr lang="en-US" sz="2800" dirty="0">
                <a:solidFill>
                  <a:srgbClr val="00B0F0"/>
                </a:solidFill>
                <a:latin typeface="Nunito Black" panose="00000A00000000000000" pitchFamily="2" charset="0"/>
                <a:ea typeface="Open Sans" panose="020B0606030504020204" pitchFamily="34" charset="0"/>
                <a:cs typeface="Open Sans" panose="020B0606030504020204" pitchFamily="34" charset="0"/>
              </a:rPr>
              <a:t> </a:t>
            </a:r>
            <a:r>
              <a:rPr lang="en-US" sz="2800" dirty="0" err="1">
                <a:solidFill>
                  <a:srgbClr val="00B0F0"/>
                </a:solidFill>
                <a:latin typeface="Nunito Black" panose="00000A00000000000000" pitchFamily="2" charset="0"/>
                <a:ea typeface="Open Sans" panose="020B0606030504020204" pitchFamily="34" charset="0"/>
                <a:cs typeface="Open Sans" panose="020B0606030504020204" pitchFamily="34" charset="0"/>
              </a:rPr>
              <a:t>vị</a:t>
            </a:r>
            <a:r>
              <a:rPr lang="en-US" sz="2800" dirty="0">
                <a:solidFill>
                  <a:srgbClr val="00B0F0"/>
                </a:solidFill>
                <a:latin typeface="Nunito Black" panose="00000A00000000000000" pitchFamily="2" charset="0"/>
                <a:ea typeface="Open Sans" panose="020B0606030504020204" pitchFamily="34" charset="0"/>
                <a:cs typeface="Open Sans" panose="020B0606030504020204" pitchFamily="34" charset="0"/>
              </a:rPr>
              <a:t> </a:t>
            </a:r>
            <a:r>
              <a:rPr lang="en-US" sz="2800" dirty="0" err="1">
                <a:solidFill>
                  <a:srgbClr val="00B0F0"/>
                </a:solidFill>
                <a:latin typeface="Nunito Black" panose="00000A00000000000000" pitchFamily="2" charset="0"/>
                <a:ea typeface="Open Sans" panose="020B0606030504020204" pitchFamily="34" charset="0"/>
                <a:cs typeface="Open Sans" panose="020B0606030504020204" pitchFamily="34" charset="0"/>
              </a:rPr>
              <a:t>mà</a:t>
            </a:r>
            <a:r>
              <a:rPr lang="en-US" sz="2800" dirty="0">
                <a:solidFill>
                  <a:srgbClr val="00B0F0"/>
                </a:solidFill>
                <a:latin typeface="Nunito Black" panose="00000A00000000000000" pitchFamily="2" charset="0"/>
                <a:ea typeface="Open Sans" panose="020B0606030504020204" pitchFamily="34" charset="0"/>
                <a:cs typeface="Open Sans" panose="020B0606030504020204" pitchFamily="34" charset="0"/>
              </a:rPr>
              <a:t> </a:t>
            </a:r>
            <a:r>
              <a:rPr lang="en-US" sz="2800" dirty="0" err="1">
                <a:solidFill>
                  <a:srgbClr val="00B0F0"/>
                </a:solidFill>
                <a:latin typeface="Nunito Black" panose="00000A00000000000000" pitchFamily="2" charset="0"/>
                <a:ea typeface="Open Sans" panose="020B0606030504020204" pitchFamily="34" charset="0"/>
                <a:cs typeface="Open Sans" panose="020B0606030504020204" pitchFamily="34" charset="0"/>
              </a:rPr>
              <a:t>bạn</a:t>
            </a:r>
            <a:r>
              <a:rPr lang="en-US" sz="2800" dirty="0">
                <a:solidFill>
                  <a:srgbClr val="00B0F0"/>
                </a:solidFill>
                <a:latin typeface="Nunito Black" panose="00000A00000000000000" pitchFamily="2" charset="0"/>
                <a:ea typeface="Open Sans" panose="020B0606030504020204" pitchFamily="34" charset="0"/>
                <a:cs typeface="Open Sans" panose="020B0606030504020204" pitchFamily="34" charset="0"/>
              </a:rPr>
              <a:t> </a:t>
            </a:r>
            <a:r>
              <a:rPr lang="en-US" sz="2800" dirty="0" err="1">
                <a:solidFill>
                  <a:srgbClr val="00B0F0"/>
                </a:solidFill>
                <a:latin typeface="Nunito Black" panose="00000A00000000000000" pitchFamily="2" charset="0"/>
                <a:ea typeface="Open Sans" panose="020B0606030504020204" pitchFamily="34" charset="0"/>
                <a:cs typeface="Open Sans" panose="020B0606030504020204" pitchFamily="34" charset="0"/>
              </a:rPr>
              <a:t>có</a:t>
            </a:r>
            <a:r>
              <a:rPr lang="en-US" sz="2800" dirty="0">
                <a:solidFill>
                  <a:srgbClr val="00B0F0"/>
                </a:solidFill>
                <a:latin typeface="Nunito Black" panose="00000A00000000000000" pitchFamily="2" charset="0"/>
                <a:ea typeface="Open Sans" panose="020B0606030504020204" pitchFamily="34" charset="0"/>
                <a:cs typeface="Open Sans" panose="020B0606030504020204" pitchFamily="34" charset="0"/>
              </a:rPr>
              <a:t> </a:t>
            </a:r>
            <a:r>
              <a:rPr lang="en-US" sz="2800" dirty="0" err="1">
                <a:solidFill>
                  <a:srgbClr val="00B0F0"/>
                </a:solidFill>
                <a:latin typeface="Nunito Black" panose="00000A00000000000000" pitchFamily="2" charset="0"/>
                <a:ea typeface="Open Sans" panose="020B0606030504020204" pitchFamily="34" charset="0"/>
                <a:cs typeface="Open Sans" panose="020B0606030504020204" pitchFamily="34" charset="0"/>
              </a:rPr>
              <a:t>thể</a:t>
            </a:r>
            <a:r>
              <a:rPr lang="en-US" sz="2800" dirty="0">
                <a:solidFill>
                  <a:srgbClr val="00B0F0"/>
                </a:solidFill>
                <a:latin typeface="Nunito Black" panose="00000A00000000000000" pitchFamily="2" charset="0"/>
                <a:ea typeface="Open Sans" panose="020B0606030504020204" pitchFamily="34" charset="0"/>
                <a:cs typeface="Open Sans" panose="020B0606030504020204" pitchFamily="34" charset="0"/>
              </a:rPr>
              <a:t> </a:t>
            </a:r>
            <a:r>
              <a:rPr lang="en-US" sz="2800" dirty="0" err="1">
                <a:solidFill>
                  <a:srgbClr val="00B0F0"/>
                </a:solidFill>
                <a:latin typeface="Nunito Black" panose="00000A00000000000000" pitchFamily="2" charset="0"/>
                <a:ea typeface="Open Sans" panose="020B0606030504020204" pitchFamily="34" charset="0"/>
                <a:cs typeface="Open Sans" panose="020B0606030504020204" pitchFamily="34" charset="0"/>
              </a:rPr>
              <a:t>làm</a:t>
            </a:r>
            <a:r>
              <a:rPr lang="en-US" sz="2800" dirty="0">
                <a:solidFill>
                  <a:srgbClr val="00B0F0"/>
                </a:solidFill>
                <a:latin typeface="Nunito Black" panose="00000A00000000000000" pitchFamily="2" charset="0"/>
                <a:ea typeface="Open Sans" panose="020B0606030504020204" pitchFamily="34" charset="0"/>
                <a:cs typeface="Open Sans" panose="020B0606030504020204" pitchFamily="34" charset="0"/>
              </a:rPr>
              <a:t> </a:t>
            </a:r>
            <a:r>
              <a:rPr lang="en-US" sz="2800" dirty="0" err="1">
                <a:solidFill>
                  <a:srgbClr val="00B0F0"/>
                </a:solidFill>
                <a:latin typeface="Nunito Black" panose="00000A00000000000000" pitchFamily="2" charset="0"/>
                <a:ea typeface="Open Sans" panose="020B0606030504020204" pitchFamily="34" charset="0"/>
                <a:cs typeface="Open Sans" panose="020B0606030504020204" pitchFamily="34" charset="0"/>
              </a:rPr>
              <a:t>khi</a:t>
            </a:r>
            <a:r>
              <a:rPr lang="en-US" sz="2800" dirty="0">
                <a:solidFill>
                  <a:srgbClr val="00B0F0"/>
                </a:solidFill>
                <a:latin typeface="Nunito Black" panose="00000A00000000000000" pitchFamily="2" charset="0"/>
                <a:ea typeface="Open Sans" panose="020B0606030504020204" pitchFamily="34" charset="0"/>
                <a:cs typeface="Open Sans" panose="020B0606030504020204" pitchFamily="34" charset="0"/>
              </a:rPr>
              <a:t> </a:t>
            </a:r>
            <a:r>
              <a:rPr lang="en-US" sz="2800" dirty="0" err="1">
                <a:solidFill>
                  <a:srgbClr val="00B0F0"/>
                </a:solidFill>
                <a:latin typeface="Nunito Black" panose="00000A00000000000000" pitchFamily="2" charset="0"/>
                <a:ea typeface="Open Sans" panose="020B0606030504020204" pitchFamily="34" charset="0"/>
                <a:cs typeface="Open Sans" panose="020B0606030504020204" pitchFamily="34" charset="0"/>
              </a:rPr>
              <a:t>hè</a:t>
            </a:r>
            <a:r>
              <a:rPr lang="en-US" sz="2800" dirty="0">
                <a:solidFill>
                  <a:srgbClr val="00B0F0"/>
                </a:solidFill>
                <a:latin typeface="Nunito Black" panose="00000A00000000000000" pitchFamily="2" charset="0"/>
                <a:ea typeface="Open Sans" panose="020B0606030504020204" pitchFamily="34" charset="0"/>
                <a:cs typeface="Open Sans" panose="020B0606030504020204" pitchFamily="34" charset="0"/>
              </a:rPr>
              <a:t> </a:t>
            </a:r>
            <a:r>
              <a:rPr lang="en-US" sz="2800" err="1">
                <a:solidFill>
                  <a:srgbClr val="00B0F0"/>
                </a:solidFill>
                <a:latin typeface="Nunito Black" panose="00000A00000000000000" pitchFamily="2" charset="0"/>
                <a:ea typeface="Open Sans" panose="020B0606030504020204" pitchFamily="34" charset="0"/>
                <a:cs typeface="Open Sans" panose="020B0606030504020204" pitchFamily="34" charset="0"/>
              </a:rPr>
              <a:t>đến</a:t>
            </a:r>
            <a:r>
              <a:rPr lang="en-US" sz="2800">
                <a:solidFill>
                  <a:srgbClr val="00B0F0"/>
                </a:solidFill>
                <a:latin typeface="Nunito Black" panose="00000A00000000000000" pitchFamily="2" charset="0"/>
                <a:ea typeface="Open Sans" panose="020B0606030504020204" pitchFamily="34" charset="0"/>
                <a:cs typeface="Open Sans" panose="020B0606030504020204" pitchFamily="34" charset="0"/>
              </a:rPr>
              <a:t> :    đi </a:t>
            </a:r>
            <a:r>
              <a:rPr lang="en-US" sz="2800" dirty="0" err="1">
                <a:solidFill>
                  <a:srgbClr val="00B0F0"/>
                </a:solidFill>
                <a:latin typeface="Nunito Black" panose="00000A00000000000000" pitchFamily="2" charset="0"/>
                <a:ea typeface="Open Sans" panose="020B0606030504020204" pitchFamily="34" charset="0"/>
                <a:cs typeface="Open Sans" panose="020B0606030504020204" pitchFamily="34" charset="0"/>
              </a:rPr>
              <a:t>cắm</a:t>
            </a:r>
            <a:r>
              <a:rPr lang="en-US" sz="2800" dirty="0">
                <a:solidFill>
                  <a:srgbClr val="00B0F0"/>
                </a:solidFill>
                <a:latin typeface="Nunito Black" panose="00000A00000000000000" pitchFamily="2" charset="0"/>
                <a:ea typeface="Open Sans" panose="020B0606030504020204" pitchFamily="34" charset="0"/>
                <a:cs typeface="Open Sans" panose="020B0606030504020204" pitchFamily="34" charset="0"/>
              </a:rPr>
              <a:t> </a:t>
            </a:r>
            <a:r>
              <a:rPr lang="en-US" sz="2800" dirty="0" err="1">
                <a:solidFill>
                  <a:srgbClr val="00B0F0"/>
                </a:solidFill>
                <a:latin typeface="Nunito Black" panose="00000A00000000000000" pitchFamily="2" charset="0"/>
                <a:ea typeface="Open Sans" panose="020B0606030504020204" pitchFamily="34" charset="0"/>
                <a:cs typeface="Open Sans" panose="020B0606030504020204" pitchFamily="34" charset="0"/>
              </a:rPr>
              <a:t>trại</a:t>
            </a:r>
            <a:r>
              <a:rPr lang="en-US" sz="2800" dirty="0">
                <a:solidFill>
                  <a:srgbClr val="00B0F0"/>
                </a:solidFill>
                <a:latin typeface="Nunito Black" panose="00000A00000000000000" pitchFamily="2" charset="0"/>
                <a:ea typeface="Open Sans" panose="020B0606030504020204" pitchFamily="34" charset="0"/>
                <a:cs typeface="Open Sans" panose="020B0606030504020204" pitchFamily="34" charset="0"/>
              </a:rPr>
              <a:t>, </a:t>
            </a:r>
            <a:r>
              <a:rPr lang="en-US" sz="2800" dirty="0" err="1">
                <a:solidFill>
                  <a:srgbClr val="00B0F0"/>
                </a:solidFill>
                <a:latin typeface="Nunito Black" panose="00000A00000000000000" pitchFamily="2" charset="0"/>
                <a:ea typeface="Open Sans" panose="020B0606030504020204" pitchFamily="34" charset="0"/>
                <a:cs typeface="Open Sans" panose="020B0606030504020204" pitchFamily="34" charset="0"/>
              </a:rPr>
              <a:t>đi</a:t>
            </a:r>
            <a:r>
              <a:rPr lang="en-US" sz="2800" dirty="0">
                <a:solidFill>
                  <a:srgbClr val="00B0F0"/>
                </a:solidFill>
                <a:latin typeface="Nunito Black" panose="00000A00000000000000" pitchFamily="2" charset="0"/>
                <a:ea typeface="Open Sans" panose="020B0606030504020204" pitchFamily="34" charset="0"/>
                <a:cs typeface="Open Sans" panose="020B0606030504020204" pitchFamily="34" charset="0"/>
              </a:rPr>
              <a:t> </a:t>
            </a:r>
            <a:r>
              <a:rPr lang="en-US" sz="2800" dirty="0" err="1">
                <a:solidFill>
                  <a:srgbClr val="00B0F0"/>
                </a:solidFill>
                <a:latin typeface="Nunito Black" panose="00000A00000000000000" pitchFamily="2" charset="0"/>
                <a:ea typeface="Open Sans" panose="020B0606030504020204" pitchFamily="34" charset="0"/>
                <a:cs typeface="Open Sans" panose="020B0606030504020204" pitchFamily="34" charset="0"/>
              </a:rPr>
              <a:t>tắm</a:t>
            </a:r>
            <a:r>
              <a:rPr lang="en-US" sz="2800" dirty="0">
                <a:solidFill>
                  <a:srgbClr val="00B0F0"/>
                </a:solidFill>
                <a:latin typeface="Nunito Black" panose="00000A00000000000000" pitchFamily="2" charset="0"/>
                <a:ea typeface="Open Sans" panose="020B0606030504020204" pitchFamily="34" charset="0"/>
                <a:cs typeface="Open Sans" panose="020B0606030504020204" pitchFamily="34" charset="0"/>
              </a:rPr>
              <a:t> </a:t>
            </a:r>
            <a:r>
              <a:rPr lang="en-US" sz="2800" dirty="0" err="1">
                <a:solidFill>
                  <a:srgbClr val="00B0F0"/>
                </a:solidFill>
                <a:latin typeface="Nunito Black" panose="00000A00000000000000" pitchFamily="2" charset="0"/>
                <a:ea typeface="Open Sans" panose="020B0606030504020204" pitchFamily="34" charset="0"/>
                <a:cs typeface="Open Sans" panose="020B0606030504020204" pitchFamily="34" charset="0"/>
              </a:rPr>
              <a:t>biển</a:t>
            </a:r>
            <a:r>
              <a:rPr lang="en-US" sz="2800" dirty="0">
                <a:solidFill>
                  <a:srgbClr val="00B0F0"/>
                </a:solidFill>
                <a:latin typeface="Nunito Black" panose="00000A00000000000000" pitchFamily="2" charset="0"/>
                <a:ea typeface="Open Sans" panose="020B0606030504020204" pitchFamily="34" charset="0"/>
                <a:cs typeface="Open Sans" panose="020B0606030504020204" pitchFamily="34" charset="0"/>
              </a:rPr>
              <a:t>, </a:t>
            </a:r>
            <a:r>
              <a:rPr lang="en-US" sz="2800" dirty="0" err="1">
                <a:solidFill>
                  <a:srgbClr val="00B0F0"/>
                </a:solidFill>
                <a:latin typeface="Nunito Black" panose="00000A00000000000000" pitchFamily="2" charset="0"/>
                <a:ea typeface="Open Sans" panose="020B0606030504020204" pitchFamily="34" charset="0"/>
                <a:cs typeface="Open Sans" panose="020B0606030504020204" pitchFamily="34" charset="0"/>
              </a:rPr>
              <a:t>tham</a:t>
            </a:r>
            <a:r>
              <a:rPr lang="en-US" sz="2800" dirty="0">
                <a:solidFill>
                  <a:srgbClr val="00B0F0"/>
                </a:solidFill>
                <a:latin typeface="Nunito Black" panose="00000A00000000000000" pitchFamily="2" charset="0"/>
                <a:ea typeface="Open Sans" panose="020B0606030504020204" pitchFamily="34" charset="0"/>
                <a:cs typeface="Open Sans" panose="020B0606030504020204" pitchFamily="34" charset="0"/>
              </a:rPr>
              <a:t> </a:t>
            </a:r>
            <a:r>
              <a:rPr lang="en-US" sz="2800" dirty="0" err="1">
                <a:solidFill>
                  <a:srgbClr val="00B0F0"/>
                </a:solidFill>
                <a:latin typeface="Nunito Black" panose="00000A00000000000000" pitchFamily="2" charset="0"/>
                <a:ea typeface="Open Sans" panose="020B0606030504020204" pitchFamily="34" charset="0"/>
                <a:cs typeface="Open Sans" panose="020B0606030504020204" pitchFamily="34" charset="0"/>
              </a:rPr>
              <a:t>gia</a:t>
            </a:r>
            <a:r>
              <a:rPr lang="en-US" sz="2800" dirty="0">
                <a:solidFill>
                  <a:srgbClr val="00B0F0"/>
                </a:solidFill>
                <a:latin typeface="Nunito Black" panose="00000A00000000000000" pitchFamily="2" charset="0"/>
                <a:ea typeface="Open Sans" panose="020B0606030504020204" pitchFamily="34" charset="0"/>
                <a:cs typeface="Open Sans" panose="020B0606030504020204" pitchFamily="34" charset="0"/>
              </a:rPr>
              <a:t> </a:t>
            </a:r>
            <a:r>
              <a:rPr lang="en-US" sz="2800" dirty="0" err="1">
                <a:solidFill>
                  <a:srgbClr val="00B0F0"/>
                </a:solidFill>
                <a:latin typeface="Nunito Black" panose="00000A00000000000000" pitchFamily="2" charset="0"/>
                <a:ea typeface="Open Sans" panose="020B0606030504020204" pitchFamily="34" charset="0"/>
                <a:cs typeface="Open Sans" panose="020B0606030504020204" pitchFamily="34" charset="0"/>
              </a:rPr>
              <a:t>các</a:t>
            </a:r>
            <a:r>
              <a:rPr lang="en-US" sz="2800" dirty="0">
                <a:solidFill>
                  <a:srgbClr val="00B0F0"/>
                </a:solidFill>
                <a:latin typeface="Nunito Black" panose="00000A00000000000000" pitchFamily="2" charset="0"/>
                <a:ea typeface="Open Sans" panose="020B0606030504020204" pitchFamily="34" charset="0"/>
                <a:cs typeface="Open Sans" panose="020B0606030504020204" pitchFamily="34" charset="0"/>
              </a:rPr>
              <a:t> </a:t>
            </a:r>
            <a:r>
              <a:rPr lang="en-US" sz="2800" dirty="0" err="1">
                <a:solidFill>
                  <a:srgbClr val="00B0F0"/>
                </a:solidFill>
                <a:latin typeface="Nunito Black" panose="00000A00000000000000" pitchFamily="2" charset="0"/>
                <a:ea typeface="Open Sans" panose="020B0606030504020204" pitchFamily="34" charset="0"/>
                <a:cs typeface="Open Sans" panose="020B0606030504020204" pitchFamily="34" charset="0"/>
              </a:rPr>
              <a:t>câu</a:t>
            </a:r>
            <a:r>
              <a:rPr lang="en-US" sz="2800" dirty="0">
                <a:solidFill>
                  <a:srgbClr val="00B0F0"/>
                </a:solidFill>
                <a:latin typeface="Nunito Black" panose="00000A00000000000000" pitchFamily="2" charset="0"/>
                <a:ea typeface="Open Sans" panose="020B0606030504020204" pitchFamily="34" charset="0"/>
                <a:cs typeface="Open Sans" panose="020B0606030504020204" pitchFamily="34" charset="0"/>
              </a:rPr>
              <a:t> </a:t>
            </a:r>
            <a:r>
              <a:rPr lang="en-US" sz="2800" dirty="0" err="1">
                <a:solidFill>
                  <a:srgbClr val="00B0F0"/>
                </a:solidFill>
                <a:latin typeface="Nunito Black" panose="00000A00000000000000" pitchFamily="2" charset="0"/>
                <a:ea typeface="Open Sans" panose="020B0606030504020204" pitchFamily="34" charset="0"/>
                <a:cs typeface="Open Sans" panose="020B0606030504020204" pitchFamily="34" charset="0"/>
              </a:rPr>
              <a:t>lạc</a:t>
            </a:r>
            <a:r>
              <a:rPr lang="en-US" sz="2800" dirty="0">
                <a:solidFill>
                  <a:srgbClr val="00B0F0"/>
                </a:solidFill>
                <a:latin typeface="Nunito Black" panose="00000A00000000000000" pitchFamily="2" charset="0"/>
                <a:ea typeface="Open Sans" panose="020B0606030504020204" pitchFamily="34" charset="0"/>
                <a:cs typeface="Open Sans" panose="020B0606030504020204" pitchFamily="34" charset="0"/>
              </a:rPr>
              <a:t> </a:t>
            </a:r>
            <a:r>
              <a:rPr lang="en-US" sz="2800" dirty="0" err="1">
                <a:solidFill>
                  <a:srgbClr val="00B0F0"/>
                </a:solidFill>
                <a:latin typeface="Nunito Black" panose="00000A00000000000000" pitchFamily="2" charset="0"/>
                <a:ea typeface="Open Sans" panose="020B0606030504020204" pitchFamily="34" charset="0"/>
                <a:cs typeface="Open Sans" panose="020B0606030504020204" pitchFamily="34" charset="0"/>
              </a:rPr>
              <a:t>bộ</a:t>
            </a:r>
            <a:r>
              <a:rPr lang="en-US" sz="2800" dirty="0">
                <a:solidFill>
                  <a:srgbClr val="00B0F0"/>
                </a:solidFill>
                <a:latin typeface="Nunito Black" panose="00000A00000000000000" pitchFamily="2" charset="0"/>
                <a:ea typeface="Open Sans" panose="020B0606030504020204" pitchFamily="34" charset="0"/>
                <a:cs typeface="Open Sans" panose="020B0606030504020204" pitchFamily="34" charset="0"/>
              </a:rPr>
              <a:t>,…</a:t>
            </a:r>
            <a:endParaRPr kumimoji="0" lang="en-US" sz="2800" b="0" i="0" u="none" strike="noStrike" kern="1200" cap="none" spc="0" normalizeH="0" baseline="0" noProof="0" dirty="0">
              <a:ln>
                <a:noFill/>
              </a:ln>
              <a:solidFill>
                <a:srgbClr val="00B0F0"/>
              </a:solidFill>
              <a:effectLst/>
              <a:uLnTx/>
              <a:uFillTx/>
              <a:latin typeface="Nunito Black" panose="00000A00000000000000" pitchFamily="2"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787949D5-C5F7-4179-EA97-E7B2601C7BB6}"/>
              </a:ext>
            </a:extLst>
          </p:cNvPr>
          <p:cNvSpPr/>
          <p:nvPr/>
        </p:nvSpPr>
        <p:spPr>
          <a:xfrm>
            <a:off x="6553200" y="3118891"/>
            <a:ext cx="381001" cy="386309"/>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D9423DA-33AB-7677-0FF2-63C96E418B7A}"/>
              </a:ext>
            </a:extLst>
          </p:cNvPr>
          <p:cNvSpPr/>
          <p:nvPr/>
        </p:nvSpPr>
        <p:spPr>
          <a:xfrm>
            <a:off x="10666708" y="3720403"/>
            <a:ext cx="381001" cy="386309"/>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59492E9-8293-8DD1-08FD-363A1ABED932}"/>
              </a:ext>
            </a:extLst>
          </p:cNvPr>
          <p:cNvSpPr/>
          <p:nvPr/>
        </p:nvSpPr>
        <p:spPr>
          <a:xfrm>
            <a:off x="1981200" y="5023891"/>
            <a:ext cx="381001" cy="386309"/>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65941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A0E28F7-C2FC-6CA9-E824-0E775DE5C238}"/>
              </a:ext>
            </a:extLst>
          </p:cNvPr>
          <p:cNvSpPr txBox="1"/>
          <p:nvPr/>
        </p:nvSpPr>
        <p:spPr>
          <a:xfrm>
            <a:off x="2133600" y="1143000"/>
            <a:ext cx="7847924" cy="1952947"/>
          </a:xfrm>
          <a:prstGeom prst="rect">
            <a:avLst/>
          </a:prstGeom>
          <a:noFill/>
        </p:spPr>
        <p:txBody>
          <a:bodyPr vert="horz" lIns="60960" tIns="30480" rIns="60960" bIns="30480" rtlCol="0" anchor="ctr">
            <a:noAutofit/>
          </a:bodyPr>
          <a:lstStyle/>
          <a:p>
            <a:pPr marL="0" marR="0" lvl="0" indent="-152408" algn="ctr" defTabSz="609539" rtl="0" eaLnBrk="1" fontAlgn="auto" latinLnBrk="0" hangingPunct="1">
              <a:lnSpc>
                <a:spcPct val="170000"/>
              </a:lnSpc>
              <a:spcBef>
                <a:spcPct val="0"/>
              </a:spcBef>
              <a:spcAft>
                <a:spcPts val="400"/>
              </a:spcAft>
              <a:buClrTx/>
              <a:buSzTx/>
              <a:buFontTx/>
              <a:buNone/>
              <a:tabLst/>
              <a:defRPr/>
            </a:pPr>
            <a:r>
              <a:rPr lang="en-US" sz="5400" dirty="0" err="1">
                <a:solidFill>
                  <a:srgbClr val="F92D67"/>
                </a:solidFill>
                <a:latin typeface="Sigmar One" panose="00000500000000000000" pitchFamily="2" charset="0"/>
              </a:rPr>
              <a:t>Luyện</a:t>
            </a:r>
            <a:r>
              <a:rPr lang="en-US" sz="5400" dirty="0">
                <a:solidFill>
                  <a:srgbClr val="F92D67"/>
                </a:solidFill>
                <a:latin typeface="Sigmar One" panose="00000500000000000000" pitchFamily="2" charset="0"/>
              </a:rPr>
              <a:t> </a:t>
            </a:r>
            <a:r>
              <a:rPr lang="en-US" sz="5400" dirty="0" err="1">
                <a:solidFill>
                  <a:srgbClr val="F92D67"/>
                </a:solidFill>
                <a:latin typeface="Sigmar One" panose="00000500000000000000" pitchFamily="2" charset="0"/>
              </a:rPr>
              <a:t>viết</a:t>
            </a:r>
            <a:r>
              <a:rPr lang="en-US" sz="5400" dirty="0">
                <a:solidFill>
                  <a:srgbClr val="F92D67"/>
                </a:solidFill>
                <a:latin typeface="Sigmar One" panose="00000500000000000000" pitchFamily="2" charset="0"/>
              </a:rPr>
              <a:t> </a:t>
            </a:r>
            <a:r>
              <a:rPr lang="en-US" sz="5400" dirty="0" err="1">
                <a:solidFill>
                  <a:srgbClr val="F92D67"/>
                </a:solidFill>
                <a:latin typeface="Sigmar One" panose="00000500000000000000" pitchFamily="2" charset="0"/>
              </a:rPr>
              <a:t>đoạn</a:t>
            </a:r>
            <a:endParaRPr kumimoji="0" lang="en-US" sz="5400" b="0" i="0" u="none" strike="noStrike" kern="1200" cap="none" spc="0" normalizeH="0" baseline="0" noProof="0" dirty="0">
              <a:ln>
                <a:noFill/>
              </a:ln>
              <a:solidFill>
                <a:srgbClr val="F92D67"/>
              </a:solidFill>
              <a:effectLst/>
              <a:uLnTx/>
              <a:uFillTx/>
              <a:latin typeface="Sigmar One" panose="00000500000000000000" pitchFamily="2" charset="0"/>
            </a:endParaRPr>
          </a:p>
        </p:txBody>
      </p:sp>
    </p:spTree>
    <p:extLst>
      <p:ext uri="{BB962C8B-B14F-4D97-AF65-F5344CB8AC3E}">
        <p14:creationId xmlns:p14="http://schemas.microsoft.com/office/powerpoint/2010/main" val="1153804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76200" y="15240"/>
            <a:ext cx="957155" cy="762066"/>
          </a:xfrm>
          <a:prstGeom prst="rect">
            <a:avLst/>
          </a:prstGeom>
        </p:spPr>
      </p:pic>
      <p:sp>
        <p:nvSpPr>
          <p:cNvPr id="24" name="TextBox 23">
            <a:extLst>
              <a:ext uri="{FF2B5EF4-FFF2-40B4-BE49-F238E27FC236}">
                <a16:creationId xmlns:a16="http://schemas.microsoft.com/office/drawing/2014/main" id="{7CCD22EC-874E-9810-7272-0254E6F7D431}"/>
              </a:ext>
            </a:extLst>
          </p:cNvPr>
          <p:cNvSpPr txBox="1"/>
          <p:nvPr/>
        </p:nvSpPr>
        <p:spPr>
          <a:xfrm>
            <a:off x="838200" y="76200"/>
            <a:ext cx="10162527" cy="987504"/>
          </a:xfrm>
          <a:prstGeom prst="roundRect">
            <a:avLst/>
          </a:prstGeom>
          <a:solidFill>
            <a:srgbClr val="FFFFCC"/>
          </a:solidFill>
          <a:ln w="28575">
            <a:solidFill>
              <a:schemeClr val="tx1"/>
            </a:solidFill>
            <a:prstDash val="sysDash"/>
          </a:ln>
        </p:spPr>
        <p:txBody>
          <a:bodyPr wrap="square">
            <a:spAutoFit/>
          </a:bodyPr>
          <a:lstStyle/>
          <a:p>
            <a:pPr lvl="0"/>
            <a:r>
              <a:rPr lang="en-US" sz="2600" b="1" dirty="0">
                <a:solidFill>
                  <a:srgbClr val="008000"/>
                </a:solidFill>
                <a:latin typeface="Nunito Black" pitchFamily="2" charset="0"/>
                <a:ea typeface="Tahoma" panose="020B0604030504040204" pitchFamily="34" charset="0"/>
                <a:cs typeface="Tahoma" panose="020B0604030504040204" pitchFamily="34" charset="0"/>
              </a:rPr>
              <a:t>1. </a:t>
            </a:r>
            <a:r>
              <a:rPr lang="en-US" sz="2600" b="1" dirty="0" err="1">
                <a:solidFill>
                  <a:srgbClr val="008000"/>
                </a:solidFill>
                <a:latin typeface="Nunito Black" pitchFamily="2" charset="0"/>
                <a:ea typeface="Tahoma" panose="020B0604030504040204" pitchFamily="34" charset="0"/>
                <a:cs typeface="Tahoma" panose="020B0604030504040204" pitchFamily="34" charset="0"/>
              </a:rPr>
              <a:t>Đọc</a:t>
            </a:r>
            <a:r>
              <a:rPr lang="en-US" sz="2600" b="1" dirty="0">
                <a:solidFill>
                  <a:srgbClr val="008000"/>
                </a:solidFill>
                <a:latin typeface="Nunito Black" pitchFamily="2" charset="0"/>
                <a:ea typeface="Tahoma" panose="020B0604030504040204" pitchFamily="34" charset="0"/>
                <a:cs typeface="Tahoma" panose="020B0604030504040204" pitchFamily="34" charset="0"/>
              </a:rPr>
              <a:t> </a:t>
            </a:r>
            <a:r>
              <a:rPr lang="en-US" sz="2600" b="1" dirty="0" err="1">
                <a:solidFill>
                  <a:srgbClr val="008000"/>
                </a:solidFill>
                <a:latin typeface="Nunito Black" pitchFamily="2" charset="0"/>
                <a:ea typeface="Tahoma" panose="020B0604030504040204" pitchFamily="34" charset="0"/>
                <a:cs typeface="Tahoma" panose="020B0604030504040204" pitchFamily="34" charset="0"/>
              </a:rPr>
              <a:t>lại</a:t>
            </a:r>
            <a:r>
              <a:rPr lang="en-US" sz="2600" b="1" dirty="0">
                <a:solidFill>
                  <a:srgbClr val="008000"/>
                </a:solidFill>
                <a:latin typeface="Nunito Black" pitchFamily="2" charset="0"/>
                <a:ea typeface="Tahoma" panose="020B0604030504040204" pitchFamily="34" charset="0"/>
                <a:cs typeface="Tahoma" panose="020B0604030504040204" pitchFamily="34" charset="0"/>
              </a:rPr>
              <a:t> </a:t>
            </a:r>
            <a:r>
              <a:rPr lang="en-US" sz="2600" b="1" dirty="0" err="1">
                <a:solidFill>
                  <a:srgbClr val="008000"/>
                </a:solidFill>
                <a:latin typeface="Nunito Black" pitchFamily="2" charset="0"/>
                <a:ea typeface="Tahoma" panose="020B0604030504040204" pitchFamily="34" charset="0"/>
                <a:cs typeface="Tahoma" panose="020B0604030504040204" pitchFamily="34" charset="0"/>
              </a:rPr>
              <a:t>câu</a:t>
            </a:r>
            <a:r>
              <a:rPr lang="en-US" sz="2600" b="1" dirty="0">
                <a:solidFill>
                  <a:srgbClr val="008000"/>
                </a:solidFill>
                <a:latin typeface="Nunito Black" pitchFamily="2" charset="0"/>
                <a:ea typeface="Tahoma" panose="020B0604030504040204" pitchFamily="34" charset="0"/>
                <a:cs typeface="Tahoma" panose="020B0604030504040204" pitchFamily="34" charset="0"/>
              </a:rPr>
              <a:t> </a:t>
            </a:r>
            <a:r>
              <a:rPr lang="en-US" sz="2600" b="1" dirty="0" err="1">
                <a:solidFill>
                  <a:srgbClr val="008000"/>
                </a:solidFill>
                <a:latin typeface="Nunito Black" pitchFamily="2" charset="0"/>
                <a:ea typeface="Tahoma" panose="020B0604030504040204" pitchFamily="34" charset="0"/>
                <a:cs typeface="Tahoma" panose="020B0604030504040204" pitchFamily="34" charset="0"/>
              </a:rPr>
              <a:t>chuyện</a:t>
            </a:r>
            <a:r>
              <a:rPr lang="en-US" sz="2600" b="1" dirty="0">
                <a:solidFill>
                  <a:srgbClr val="008000"/>
                </a:solidFill>
                <a:latin typeface="Nunito Black" pitchFamily="2" charset="0"/>
                <a:ea typeface="Tahoma" panose="020B0604030504040204" pitchFamily="34" charset="0"/>
                <a:cs typeface="Tahoma" panose="020B0604030504040204" pitchFamily="34" charset="0"/>
              </a:rPr>
              <a:t> </a:t>
            </a:r>
            <a:r>
              <a:rPr lang="en-US" sz="2600" b="1" dirty="0" err="1">
                <a:solidFill>
                  <a:srgbClr val="008000"/>
                </a:solidFill>
                <a:latin typeface="Nunito Black" pitchFamily="2" charset="0"/>
                <a:ea typeface="Tahoma" panose="020B0604030504040204" pitchFamily="34" charset="0"/>
                <a:cs typeface="Tahoma" panose="020B0604030504040204" pitchFamily="34" charset="0"/>
              </a:rPr>
              <a:t>Tạm</a:t>
            </a:r>
            <a:r>
              <a:rPr lang="en-US" sz="2600" b="1" dirty="0">
                <a:solidFill>
                  <a:srgbClr val="008000"/>
                </a:solidFill>
                <a:latin typeface="Nunito Black" pitchFamily="2" charset="0"/>
                <a:ea typeface="Tahoma" panose="020B0604030504040204" pitchFamily="34" charset="0"/>
                <a:cs typeface="Tahoma" panose="020B0604030504040204" pitchFamily="34" charset="0"/>
              </a:rPr>
              <a:t> </a:t>
            </a:r>
            <a:r>
              <a:rPr lang="en-US" sz="2600" b="1" dirty="0" err="1">
                <a:solidFill>
                  <a:srgbClr val="008000"/>
                </a:solidFill>
                <a:latin typeface="Nunito Black" pitchFamily="2" charset="0"/>
                <a:ea typeface="Tahoma" panose="020B0604030504040204" pitchFamily="34" charset="0"/>
                <a:cs typeface="Tahoma" panose="020B0604030504040204" pitchFamily="34" charset="0"/>
              </a:rPr>
              <a:t>biệt</a:t>
            </a:r>
            <a:r>
              <a:rPr lang="en-US" sz="2600" b="1" dirty="0">
                <a:solidFill>
                  <a:srgbClr val="008000"/>
                </a:solidFill>
                <a:latin typeface="Nunito Black" pitchFamily="2" charset="0"/>
                <a:ea typeface="Tahoma" panose="020B0604030504040204" pitchFamily="34" charset="0"/>
                <a:cs typeface="Tahoma" panose="020B0604030504040204" pitchFamily="34" charset="0"/>
              </a:rPr>
              <a:t> </a:t>
            </a:r>
            <a:r>
              <a:rPr lang="en-US" sz="2600" b="1" dirty="0" err="1">
                <a:solidFill>
                  <a:srgbClr val="008000"/>
                </a:solidFill>
                <a:latin typeface="Nunito Black" pitchFamily="2" charset="0"/>
                <a:ea typeface="Tahoma" panose="020B0604030504040204" pitchFamily="34" charset="0"/>
                <a:cs typeface="Tahoma" panose="020B0604030504040204" pitchFamily="34" charset="0"/>
              </a:rPr>
              <a:t>mùa</a:t>
            </a:r>
            <a:r>
              <a:rPr lang="en-US" sz="2600" b="1" dirty="0">
                <a:solidFill>
                  <a:srgbClr val="008000"/>
                </a:solidFill>
                <a:latin typeface="Nunito Black" pitchFamily="2" charset="0"/>
                <a:ea typeface="Tahoma" panose="020B0604030504040204" pitchFamily="34" charset="0"/>
                <a:cs typeface="Tahoma" panose="020B0604030504040204" pitchFamily="34" charset="0"/>
              </a:rPr>
              <a:t> </a:t>
            </a:r>
            <a:r>
              <a:rPr lang="en-US" sz="2600" b="1" dirty="0" err="1">
                <a:solidFill>
                  <a:srgbClr val="008000"/>
                </a:solidFill>
                <a:latin typeface="Nunito Black" pitchFamily="2" charset="0"/>
                <a:ea typeface="Tahoma" panose="020B0604030504040204" pitchFamily="34" charset="0"/>
                <a:cs typeface="Tahoma" panose="020B0604030504040204" pitchFamily="34" charset="0"/>
              </a:rPr>
              <a:t>hè</a:t>
            </a:r>
            <a:r>
              <a:rPr lang="en-US" sz="2600" b="1" dirty="0">
                <a:solidFill>
                  <a:srgbClr val="008000"/>
                </a:solidFill>
                <a:latin typeface="Nunito Black" pitchFamily="2" charset="0"/>
                <a:ea typeface="Tahoma" panose="020B0604030504040204" pitchFamily="34" charset="0"/>
                <a:cs typeface="Tahoma" panose="020B0604030504040204" pitchFamily="34" charset="0"/>
              </a:rPr>
              <a:t>. </a:t>
            </a:r>
            <a:r>
              <a:rPr lang="en-US" sz="2600" b="1" dirty="0" err="1">
                <a:solidFill>
                  <a:srgbClr val="008000"/>
                </a:solidFill>
                <a:latin typeface="Nunito Black" pitchFamily="2" charset="0"/>
                <a:ea typeface="Tahoma" panose="020B0604030504040204" pitchFamily="34" charset="0"/>
                <a:cs typeface="Tahoma" panose="020B0604030504040204" pitchFamily="34" charset="0"/>
              </a:rPr>
              <a:t>Trao</a:t>
            </a:r>
            <a:r>
              <a:rPr lang="en-US" sz="2600" b="1" dirty="0">
                <a:solidFill>
                  <a:srgbClr val="008000"/>
                </a:solidFill>
                <a:latin typeface="Nunito Black" pitchFamily="2" charset="0"/>
                <a:ea typeface="Tahoma" panose="020B0604030504040204" pitchFamily="34" charset="0"/>
                <a:cs typeface="Tahoma" panose="020B0604030504040204" pitchFamily="34" charset="0"/>
              </a:rPr>
              <a:t> </a:t>
            </a:r>
            <a:r>
              <a:rPr lang="en-US" sz="2600" b="1" dirty="0" err="1">
                <a:solidFill>
                  <a:srgbClr val="008000"/>
                </a:solidFill>
                <a:latin typeface="Nunito Black" pitchFamily="2" charset="0"/>
                <a:ea typeface="Tahoma" panose="020B0604030504040204" pitchFamily="34" charset="0"/>
                <a:cs typeface="Tahoma" panose="020B0604030504040204" pitchFamily="34" charset="0"/>
              </a:rPr>
              <a:t>đổi</a:t>
            </a:r>
            <a:r>
              <a:rPr lang="en-US" sz="2600" b="1" dirty="0">
                <a:solidFill>
                  <a:srgbClr val="008000"/>
                </a:solidFill>
                <a:latin typeface="Nunito Black" pitchFamily="2" charset="0"/>
                <a:ea typeface="Tahoma" panose="020B0604030504040204" pitchFamily="34" charset="0"/>
                <a:cs typeface="Tahoma" panose="020B0604030504040204" pitchFamily="34" charset="0"/>
              </a:rPr>
              <a:t> </a:t>
            </a:r>
            <a:r>
              <a:rPr lang="en-US" sz="2600" b="1" dirty="0" err="1">
                <a:solidFill>
                  <a:srgbClr val="008000"/>
                </a:solidFill>
                <a:latin typeface="Nunito Black" pitchFamily="2" charset="0"/>
                <a:ea typeface="Tahoma" panose="020B0604030504040204" pitchFamily="34" charset="0"/>
                <a:cs typeface="Tahoma" panose="020B0604030504040204" pitchFamily="34" charset="0"/>
              </a:rPr>
              <a:t>với</a:t>
            </a:r>
            <a:r>
              <a:rPr lang="en-US" sz="2600" b="1" dirty="0">
                <a:solidFill>
                  <a:srgbClr val="008000"/>
                </a:solidFill>
                <a:latin typeface="Nunito Black" pitchFamily="2" charset="0"/>
                <a:ea typeface="Tahoma" panose="020B0604030504040204" pitchFamily="34" charset="0"/>
                <a:cs typeface="Tahoma" panose="020B0604030504040204" pitchFamily="34" charset="0"/>
              </a:rPr>
              <a:t> </a:t>
            </a:r>
            <a:r>
              <a:rPr lang="en-US" sz="2600" b="1" dirty="0" err="1">
                <a:solidFill>
                  <a:srgbClr val="008000"/>
                </a:solidFill>
                <a:latin typeface="Nunito Black" pitchFamily="2" charset="0"/>
                <a:ea typeface="Tahoma" panose="020B0604030504040204" pitchFamily="34" charset="0"/>
                <a:cs typeface="Tahoma" panose="020B0604030504040204" pitchFamily="34" charset="0"/>
              </a:rPr>
              <a:t>bạn</a:t>
            </a:r>
            <a:r>
              <a:rPr lang="en-US" sz="2600" b="1" dirty="0">
                <a:solidFill>
                  <a:srgbClr val="008000"/>
                </a:solidFill>
                <a:latin typeface="Nunito Black" pitchFamily="2" charset="0"/>
                <a:ea typeface="Tahoma" panose="020B0604030504040204" pitchFamily="34" charset="0"/>
                <a:cs typeface="Tahoma" panose="020B0604030504040204" pitchFamily="34" charset="0"/>
              </a:rPr>
              <a:t> </a:t>
            </a:r>
            <a:r>
              <a:rPr lang="en-US" sz="2600" b="1" dirty="0" err="1">
                <a:solidFill>
                  <a:srgbClr val="008000"/>
                </a:solidFill>
                <a:latin typeface="Nunito Black" pitchFamily="2" charset="0"/>
                <a:ea typeface="Tahoma" panose="020B0604030504040204" pitchFamily="34" charset="0"/>
                <a:cs typeface="Tahoma" panose="020B0604030504040204" pitchFamily="34" charset="0"/>
              </a:rPr>
              <a:t>suy</a:t>
            </a:r>
            <a:r>
              <a:rPr lang="en-US" sz="2600" b="1" dirty="0">
                <a:solidFill>
                  <a:srgbClr val="008000"/>
                </a:solidFill>
                <a:latin typeface="Nunito Black" pitchFamily="2" charset="0"/>
                <a:ea typeface="Tahoma" panose="020B0604030504040204" pitchFamily="34" charset="0"/>
                <a:cs typeface="Tahoma" panose="020B0604030504040204" pitchFamily="34" charset="0"/>
              </a:rPr>
              <a:t> </a:t>
            </a:r>
            <a:r>
              <a:rPr lang="en-US" sz="2600" b="1" dirty="0" err="1">
                <a:solidFill>
                  <a:srgbClr val="008000"/>
                </a:solidFill>
                <a:latin typeface="Nunito Black" pitchFamily="2" charset="0"/>
                <a:ea typeface="Tahoma" panose="020B0604030504040204" pitchFamily="34" charset="0"/>
                <a:cs typeface="Tahoma" panose="020B0604030504040204" pitchFamily="34" charset="0"/>
              </a:rPr>
              <a:t>nghĩ</a:t>
            </a:r>
            <a:r>
              <a:rPr lang="en-US" sz="2600" b="1" dirty="0">
                <a:solidFill>
                  <a:srgbClr val="008000"/>
                </a:solidFill>
                <a:latin typeface="Nunito Black" pitchFamily="2" charset="0"/>
                <a:ea typeface="Tahoma" panose="020B0604030504040204" pitchFamily="34" charset="0"/>
                <a:cs typeface="Tahoma" panose="020B0604030504040204" pitchFamily="34" charset="0"/>
              </a:rPr>
              <a:t>, </a:t>
            </a:r>
            <a:r>
              <a:rPr lang="en-US" sz="2600" b="1" dirty="0" err="1">
                <a:solidFill>
                  <a:srgbClr val="008000"/>
                </a:solidFill>
                <a:latin typeface="Nunito Black" pitchFamily="2" charset="0"/>
                <a:ea typeface="Tahoma" panose="020B0604030504040204" pitchFamily="34" charset="0"/>
                <a:cs typeface="Tahoma" panose="020B0604030504040204" pitchFamily="34" charset="0"/>
              </a:rPr>
              <a:t>cảm</a:t>
            </a:r>
            <a:r>
              <a:rPr lang="en-US" sz="2600" b="1" dirty="0">
                <a:solidFill>
                  <a:srgbClr val="008000"/>
                </a:solidFill>
                <a:latin typeface="Nunito Black" pitchFamily="2" charset="0"/>
                <a:ea typeface="Tahoma" panose="020B0604030504040204" pitchFamily="34" charset="0"/>
                <a:cs typeface="Tahoma" panose="020B0604030504040204" pitchFamily="34" charset="0"/>
              </a:rPr>
              <a:t> </a:t>
            </a:r>
            <a:r>
              <a:rPr lang="en-US" sz="2600" b="1" dirty="0" err="1">
                <a:solidFill>
                  <a:srgbClr val="008000"/>
                </a:solidFill>
                <a:latin typeface="Nunito Black" pitchFamily="2" charset="0"/>
                <a:ea typeface="Tahoma" panose="020B0604030504040204" pitchFamily="34" charset="0"/>
                <a:cs typeface="Tahoma" panose="020B0604030504040204" pitchFamily="34" charset="0"/>
              </a:rPr>
              <a:t>xúc</a:t>
            </a:r>
            <a:r>
              <a:rPr lang="en-US" sz="2600" b="1" dirty="0">
                <a:solidFill>
                  <a:srgbClr val="008000"/>
                </a:solidFill>
                <a:latin typeface="Nunito Black" pitchFamily="2" charset="0"/>
                <a:ea typeface="Tahoma" panose="020B0604030504040204" pitchFamily="34" charset="0"/>
                <a:cs typeface="Tahoma" panose="020B0604030504040204" pitchFamily="34" charset="0"/>
              </a:rPr>
              <a:t> </a:t>
            </a:r>
            <a:r>
              <a:rPr lang="en-US" sz="2600" b="1" dirty="0" err="1">
                <a:solidFill>
                  <a:srgbClr val="008000"/>
                </a:solidFill>
                <a:latin typeface="Nunito Black" pitchFamily="2" charset="0"/>
                <a:ea typeface="Tahoma" panose="020B0604030504040204" pitchFamily="34" charset="0"/>
                <a:cs typeface="Tahoma" panose="020B0604030504040204" pitchFamily="34" charset="0"/>
              </a:rPr>
              <a:t>của</a:t>
            </a:r>
            <a:r>
              <a:rPr lang="en-US" sz="2600" b="1" dirty="0">
                <a:solidFill>
                  <a:srgbClr val="008000"/>
                </a:solidFill>
                <a:latin typeface="Nunito Black" pitchFamily="2" charset="0"/>
                <a:ea typeface="Tahoma" panose="020B0604030504040204" pitchFamily="34" charset="0"/>
                <a:cs typeface="Tahoma" panose="020B0604030504040204" pitchFamily="34" charset="0"/>
              </a:rPr>
              <a:t> </a:t>
            </a:r>
            <a:r>
              <a:rPr lang="en-US" sz="2600" b="1" dirty="0" err="1">
                <a:solidFill>
                  <a:srgbClr val="008000"/>
                </a:solidFill>
                <a:latin typeface="Nunito Black" pitchFamily="2" charset="0"/>
                <a:ea typeface="Tahoma" panose="020B0604030504040204" pitchFamily="34" charset="0"/>
                <a:cs typeface="Tahoma" panose="020B0604030504040204" pitchFamily="34" charset="0"/>
              </a:rPr>
              <a:t>em</a:t>
            </a:r>
            <a:r>
              <a:rPr lang="en-US" sz="2600" b="1" dirty="0">
                <a:solidFill>
                  <a:srgbClr val="008000"/>
                </a:solidFill>
                <a:latin typeface="Nunito Black" pitchFamily="2" charset="0"/>
                <a:ea typeface="Tahoma" panose="020B0604030504040204" pitchFamily="34" charset="0"/>
                <a:cs typeface="Tahoma" panose="020B0604030504040204" pitchFamily="34" charset="0"/>
              </a:rPr>
              <a:t> </a:t>
            </a:r>
            <a:r>
              <a:rPr lang="en-US" sz="2600" b="1" dirty="0" err="1">
                <a:solidFill>
                  <a:srgbClr val="008000"/>
                </a:solidFill>
                <a:latin typeface="Nunito Black" pitchFamily="2" charset="0"/>
                <a:ea typeface="Tahoma" panose="020B0604030504040204" pitchFamily="34" charset="0"/>
                <a:cs typeface="Tahoma" panose="020B0604030504040204" pitchFamily="34" charset="0"/>
              </a:rPr>
              <a:t>về</a:t>
            </a:r>
            <a:r>
              <a:rPr lang="en-US" sz="2600" b="1" dirty="0">
                <a:solidFill>
                  <a:srgbClr val="008000"/>
                </a:solidFill>
                <a:latin typeface="Nunito Black" pitchFamily="2" charset="0"/>
                <a:ea typeface="Tahoma" panose="020B0604030504040204" pitchFamily="34" charset="0"/>
                <a:cs typeface="Tahoma" panose="020B0604030504040204" pitchFamily="34" charset="0"/>
              </a:rPr>
              <a:t> </a:t>
            </a:r>
            <a:r>
              <a:rPr lang="en-US" sz="2600" b="1" dirty="0" err="1">
                <a:solidFill>
                  <a:srgbClr val="008000"/>
                </a:solidFill>
                <a:latin typeface="Nunito Black" pitchFamily="2" charset="0"/>
                <a:ea typeface="Tahoma" panose="020B0604030504040204" pitchFamily="34" charset="0"/>
                <a:cs typeface="Tahoma" panose="020B0604030504040204" pitchFamily="34" charset="0"/>
              </a:rPr>
              <a:t>những</a:t>
            </a:r>
            <a:r>
              <a:rPr lang="en-US" sz="2600" b="1" dirty="0">
                <a:solidFill>
                  <a:srgbClr val="008000"/>
                </a:solidFill>
                <a:latin typeface="Nunito Black" pitchFamily="2" charset="0"/>
                <a:ea typeface="Tahoma" panose="020B0604030504040204" pitchFamily="34" charset="0"/>
                <a:cs typeface="Tahoma" panose="020B0604030504040204" pitchFamily="34" charset="0"/>
              </a:rPr>
              <a:t> </a:t>
            </a:r>
            <a:r>
              <a:rPr lang="en-US" sz="2600" b="1" dirty="0" err="1">
                <a:solidFill>
                  <a:srgbClr val="008000"/>
                </a:solidFill>
                <a:latin typeface="Nunito Black" pitchFamily="2" charset="0"/>
                <a:ea typeface="Tahoma" panose="020B0604030504040204" pitchFamily="34" charset="0"/>
                <a:cs typeface="Tahoma" panose="020B0604030504040204" pitchFamily="34" charset="0"/>
              </a:rPr>
              <a:t>việc</a:t>
            </a:r>
            <a:r>
              <a:rPr lang="en-US" sz="2600" b="1" dirty="0">
                <a:solidFill>
                  <a:srgbClr val="008000"/>
                </a:solidFill>
                <a:latin typeface="Nunito Black" pitchFamily="2" charset="0"/>
                <a:ea typeface="Tahoma" panose="020B0604030504040204" pitchFamily="34" charset="0"/>
                <a:cs typeface="Tahoma" panose="020B0604030504040204" pitchFamily="34" charset="0"/>
              </a:rPr>
              <a:t> </a:t>
            </a:r>
            <a:r>
              <a:rPr lang="en-US" sz="2600" b="1" dirty="0" err="1">
                <a:solidFill>
                  <a:srgbClr val="008000"/>
                </a:solidFill>
                <a:latin typeface="Nunito Black" pitchFamily="2" charset="0"/>
                <a:ea typeface="Tahoma" panose="020B0604030504040204" pitchFamily="34" charset="0"/>
                <a:cs typeface="Tahoma" panose="020B0604030504040204" pitchFamily="34" charset="0"/>
              </a:rPr>
              <a:t>Diệu</a:t>
            </a:r>
            <a:r>
              <a:rPr lang="en-US" sz="2600" b="1" dirty="0">
                <a:solidFill>
                  <a:srgbClr val="008000"/>
                </a:solidFill>
                <a:latin typeface="Nunito Black" pitchFamily="2" charset="0"/>
                <a:ea typeface="Tahoma" panose="020B0604030504040204" pitchFamily="34" charset="0"/>
                <a:cs typeface="Tahoma" panose="020B0604030504040204" pitchFamily="34" charset="0"/>
              </a:rPr>
              <a:t> </a:t>
            </a:r>
            <a:r>
              <a:rPr lang="en-US" sz="2600" b="1" dirty="0" err="1">
                <a:solidFill>
                  <a:srgbClr val="008000"/>
                </a:solidFill>
                <a:latin typeface="Nunito Black" pitchFamily="2" charset="0"/>
                <a:ea typeface="Tahoma" panose="020B0604030504040204" pitchFamily="34" charset="0"/>
                <a:cs typeface="Tahoma" panose="020B0604030504040204" pitchFamily="34" charset="0"/>
              </a:rPr>
              <a:t>đã</a:t>
            </a:r>
            <a:r>
              <a:rPr lang="en-US" sz="2600" b="1" dirty="0">
                <a:solidFill>
                  <a:srgbClr val="008000"/>
                </a:solidFill>
                <a:latin typeface="Nunito Black" pitchFamily="2" charset="0"/>
                <a:ea typeface="Tahoma" panose="020B0604030504040204" pitchFamily="34" charset="0"/>
                <a:cs typeface="Tahoma" panose="020B0604030504040204" pitchFamily="34" charset="0"/>
              </a:rPr>
              <a:t> </a:t>
            </a:r>
            <a:r>
              <a:rPr lang="en-US" sz="2600" b="1" dirty="0" err="1">
                <a:solidFill>
                  <a:srgbClr val="008000"/>
                </a:solidFill>
                <a:latin typeface="Nunito Black" pitchFamily="2" charset="0"/>
                <a:ea typeface="Tahoma" panose="020B0604030504040204" pitchFamily="34" charset="0"/>
                <a:cs typeface="Tahoma" panose="020B0604030504040204" pitchFamily="34" charset="0"/>
              </a:rPr>
              <a:t>làm</a:t>
            </a:r>
            <a:r>
              <a:rPr lang="en-US" sz="2600" b="1" dirty="0">
                <a:solidFill>
                  <a:srgbClr val="008000"/>
                </a:solidFill>
                <a:latin typeface="Nunito Black" pitchFamily="2" charset="0"/>
                <a:ea typeface="Tahoma" panose="020B0604030504040204" pitchFamily="34" charset="0"/>
                <a:cs typeface="Tahoma" panose="020B0604030504040204" pitchFamily="34" charset="0"/>
              </a:rPr>
              <a:t>.</a:t>
            </a:r>
            <a:endParaRPr kumimoji="0" lang="en-US" sz="2600" b="1" i="0" u="none" strike="noStrike" kern="1200" cap="none" spc="0" normalizeH="0" baseline="0" noProof="0" dirty="0">
              <a:ln>
                <a:noFill/>
              </a:ln>
              <a:solidFill>
                <a:srgbClr val="008000"/>
              </a:solidFill>
              <a:effectLst/>
              <a:uLnTx/>
              <a:uFillTx/>
              <a:latin typeface="Nunito Black" pitchFamily="2"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1447800" y="1157640"/>
            <a:ext cx="8611225" cy="5243160"/>
          </a:xfrm>
          <a:prstGeom prst="rect">
            <a:avLst/>
          </a:prstGeom>
        </p:spPr>
      </p:pic>
      <p:sp>
        <p:nvSpPr>
          <p:cNvPr id="9" name="TextBox 8">
            <a:extLst>
              <a:ext uri="{FF2B5EF4-FFF2-40B4-BE49-F238E27FC236}">
                <a16:creationId xmlns:a16="http://schemas.microsoft.com/office/drawing/2014/main" id="{7CCD22EC-874E-9810-7272-0254E6F7D431}"/>
              </a:ext>
            </a:extLst>
          </p:cNvPr>
          <p:cNvSpPr txBox="1"/>
          <p:nvPr/>
        </p:nvSpPr>
        <p:spPr>
          <a:xfrm>
            <a:off x="3947148" y="3632844"/>
            <a:ext cx="1616078" cy="1464231"/>
          </a:xfrm>
          <a:prstGeom prst="roundRect">
            <a:avLst/>
          </a:prstGeom>
          <a:noFill/>
          <a:ln w="28575">
            <a:noFill/>
            <a:prstDash val="sysDash"/>
          </a:ln>
        </p:spPr>
        <p:txBody>
          <a:bodyPr wrap="square">
            <a:spAutoFit/>
          </a:bodyPr>
          <a:lstStyle/>
          <a:p>
            <a:pPr lvl="0"/>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Diệu</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thấy</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bà</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kể</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chuyện</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rất</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hay,…</a:t>
            </a:r>
            <a:endParaRPr kumimoji="0" lang="en-US" sz="2000" b="1" i="0" u="none" strike="noStrike" kern="1200" cap="none" spc="0" normalizeH="0" baseline="0" noProof="0" dirty="0">
              <a:ln>
                <a:noFill/>
              </a:ln>
              <a:solidFill>
                <a:srgbClr val="008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7CCD22EC-874E-9810-7272-0254E6F7D431}"/>
              </a:ext>
            </a:extLst>
          </p:cNvPr>
          <p:cNvSpPr txBox="1"/>
          <p:nvPr/>
        </p:nvSpPr>
        <p:spPr>
          <a:xfrm>
            <a:off x="3947149" y="5125801"/>
            <a:ext cx="1616077" cy="1123712"/>
          </a:xfrm>
          <a:prstGeom prst="roundRect">
            <a:avLst/>
          </a:prstGeom>
          <a:noFill/>
          <a:ln w="28575">
            <a:noFill/>
            <a:prstDash val="sysDash"/>
          </a:ln>
        </p:spPr>
        <p:txBody>
          <a:bodyPr wrap="square">
            <a:spAutoFit/>
          </a:bodyPr>
          <a:lstStyle/>
          <a:p>
            <a:pPr lvl="0"/>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Diệu</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yêu</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mọi</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người</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a:t>
            </a:r>
            <a:endParaRPr kumimoji="0" lang="en-US" sz="2000" b="1" i="0" u="none" strike="noStrike" kern="1200" cap="none" spc="0" normalizeH="0" baseline="0" noProof="0" dirty="0">
              <a:ln>
                <a:noFill/>
              </a:ln>
              <a:solidFill>
                <a:srgbClr val="008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7CCD22EC-874E-9810-7272-0254E6F7D431}"/>
              </a:ext>
            </a:extLst>
          </p:cNvPr>
          <p:cNvSpPr txBox="1"/>
          <p:nvPr/>
        </p:nvSpPr>
        <p:spPr>
          <a:xfrm>
            <a:off x="5467975" y="3973362"/>
            <a:ext cx="4495800" cy="783193"/>
          </a:xfrm>
          <a:prstGeom prst="roundRect">
            <a:avLst/>
          </a:prstGeom>
          <a:noFill/>
          <a:ln w="28575">
            <a:noFill/>
            <a:prstDash val="sysDash"/>
          </a:ln>
        </p:spPr>
        <p:txBody>
          <a:bodyPr wrap="square">
            <a:spAutoFit/>
          </a:bodyPr>
          <a:lstStyle/>
          <a:p>
            <a:pPr lvl="0"/>
            <a:r>
              <a:rPr lang="en-US" sz="2000"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Diệu</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là</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cô</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bé</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thân</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thiện</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dễ</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rung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động</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yêu</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quý</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hàng</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xóm</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a:t>
            </a:r>
            <a:endParaRPr kumimoji="0" lang="en-US" sz="2000" b="1" i="0" u="none" strike="noStrike" kern="1200" cap="none" spc="0" normalizeH="0" baseline="0" noProof="0" dirty="0">
              <a:ln>
                <a:noFill/>
              </a:ln>
              <a:solidFill>
                <a:srgbClr val="008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7CCD22EC-874E-9810-7272-0254E6F7D431}"/>
              </a:ext>
            </a:extLst>
          </p:cNvPr>
          <p:cNvSpPr txBox="1"/>
          <p:nvPr/>
        </p:nvSpPr>
        <p:spPr>
          <a:xfrm>
            <a:off x="5372725" y="5052934"/>
            <a:ext cx="4495800" cy="1123712"/>
          </a:xfrm>
          <a:prstGeom prst="roundRect">
            <a:avLst/>
          </a:prstGeom>
          <a:noFill/>
          <a:ln w="28575">
            <a:noFill/>
            <a:prstDash val="sysDash"/>
          </a:ln>
        </p:spPr>
        <p:txBody>
          <a:bodyPr wrap="square">
            <a:spAutoFit/>
          </a:bodyPr>
          <a:lstStyle/>
          <a:p>
            <a:pPr lvl="0"/>
            <a:r>
              <a:rPr lang="en-US" sz="2000"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Diệu</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rất</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chịu</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khó</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quan</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sát</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cuộc</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sống</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xung</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quanh</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là</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cô</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bé</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biết</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yêu</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thương</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mọi</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008000"/>
                </a:solidFill>
                <a:latin typeface="Open Sans" panose="020B0606030504020204" pitchFamily="34" charset="0"/>
                <a:ea typeface="Open Sans" panose="020B0606030504020204" pitchFamily="34" charset="0"/>
                <a:cs typeface="Open Sans" panose="020B0606030504020204" pitchFamily="34" charset="0"/>
              </a:rPr>
              <a:t>người</a:t>
            </a:r>
            <a:r>
              <a:rPr lang="en-US" sz="2000" b="1" dirty="0">
                <a:solidFill>
                  <a:srgbClr val="008000"/>
                </a:solidFill>
                <a:latin typeface="Open Sans" panose="020B0606030504020204" pitchFamily="34" charset="0"/>
                <a:ea typeface="Open Sans" panose="020B0606030504020204" pitchFamily="34" charset="0"/>
                <a:cs typeface="Open Sans" panose="020B0606030504020204" pitchFamily="34" charset="0"/>
              </a:rPr>
              <a:t>.</a:t>
            </a:r>
            <a:endParaRPr kumimoji="0" lang="en-US" sz="2000" b="1" i="0" u="none" strike="noStrike" kern="1200" cap="none" spc="0" normalizeH="0" baseline="0" noProof="0" dirty="0">
              <a:ln>
                <a:noFill/>
              </a:ln>
              <a:solidFill>
                <a:srgbClr val="008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88173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
        <p:nvSpPr>
          <p:cNvPr id="24" name="TextBox 23">
            <a:extLst>
              <a:ext uri="{FF2B5EF4-FFF2-40B4-BE49-F238E27FC236}">
                <a16:creationId xmlns:a16="http://schemas.microsoft.com/office/drawing/2014/main" id="{7CCD22EC-874E-9810-7272-0254E6F7D431}"/>
              </a:ext>
            </a:extLst>
          </p:cNvPr>
          <p:cNvSpPr txBox="1"/>
          <p:nvPr/>
        </p:nvSpPr>
        <p:spPr>
          <a:xfrm>
            <a:off x="1219200" y="468392"/>
            <a:ext cx="9785354" cy="1055608"/>
          </a:xfrm>
          <a:prstGeom prst="roundRect">
            <a:avLst/>
          </a:prstGeom>
          <a:solidFill>
            <a:srgbClr val="FFFFCC"/>
          </a:solidFill>
          <a:ln w="28575">
            <a:solidFill>
              <a:schemeClr val="tx1"/>
            </a:solidFill>
            <a:prstDash val="sysDash"/>
          </a:ln>
        </p:spPr>
        <p:txBody>
          <a:bodyPr wrap="square">
            <a:spAutoFit/>
          </a:bodyPr>
          <a:lstStyle/>
          <a:p>
            <a:pPr lvl="0"/>
            <a:r>
              <a:rPr kumimoji="0" lang="en-US" sz="2800" b="1" i="0" u="none" strike="noStrike" kern="1200" cap="none" spc="0" normalizeH="0" baseline="0" noProof="0" dirty="0">
                <a:ln>
                  <a:noFill/>
                </a:ln>
                <a:solidFill>
                  <a:srgbClr val="008000"/>
                </a:solidFill>
                <a:effectLst/>
                <a:uLnTx/>
                <a:uFillTx/>
                <a:latin typeface="Tahoma" panose="020B0604030504040204" pitchFamily="34" charset="0"/>
                <a:ea typeface="Tahoma" panose="020B0604030504040204" pitchFamily="34" charset="0"/>
                <a:cs typeface="Tahoma" panose="020B0604030504040204" pitchFamily="34" charset="0"/>
              </a:rPr>
              <a:t>2. </a:t>
            </a:r>
            <a:r>
              <a:rPr lang="vi-VN" sz="2800" b="1" dirty="0">
                <a:solidFill>
                  <a:srgbClr val="008000"/>
                </a:solidFill>
                <a:latin typeface="Tahoma" panose="020B0604030504040204" pitchFamily="34" charset="0"/>
                <a:ea typeface="Tahoma" panose="020B0604030504040204" pitchFamily="34" charset="0"/>
                <a:cs typeface="Tahoma" panose="020B0604030504040204" pitchFamily="34" charset="0"/>
              </a:rPr>
              <a:t>Nói về tình cảm, cảm xúc của em đối với một người bạn mà em yêu quý.</a:t>
            </a:r>
            <a:endParaRPr kumimoji="0" lang="en-US" sz="2800" b="1" i="0" u="none" strike="noStrike" kern="1200" cap="none" spc="0" normalizeH="0" baseline="0" noProof="0" dirty="0">
              <a:ln>
                <a:noFill/>
              </a:ln>
              <a:solidFill>
                <a:srgbClr val="008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7" name="Group 6"/>
          <p:cNvGrpSpPr/>
          <p:nvPr/>
        </p:nvGrpSpPr>
        <p:grpSpPr>
          <a:xfrm>
            <a:off x="5410200" y="1706065"/>
            <a:ext cx="5429275" cy="1449198"/>
            <a:chOff x="5257800" y="4418202"/>
            <a:chExt cx="5429275" cy="1449198"/>
          </a:xfrm>
          <a:scene3d>
            <a:camera prst="orthographicFront">
              <a:rot lat="0" lon="0" rev="0"/>
            </a:camera>
            <a:lightRig rig="soft" dir="t">
              <a:rot lat="0" lon="0" rev="0"/>
            </a:lightRig>
          </a:scene3d>
        </p:grpSpPr>
        <p:sp>
          <p:nvSpPr>
            <p:cNvPr id="6" name="Wave 5"/>
            <p:cNvSpPr/>
            <p:nvPr/>
          </p:nvSpPr>
          <p:spPr>
            <a:xfrm>
              <a:off x="5314924" y="4418202"/>
              <a:ext cx="5276876" cy="1449198"/>
            </a:xfrm>
            <a:prstGeom prst="wave">
              <a:avLst/>
            </a:prstGeom>
            <a:solidFill>
              <a:srgbClr val="FDD9BB"/>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CCD22EC-874E-9810-7272-0254E6F7D431}"/>
                </a:ext>
              </a:extLst>
            </p:cNvPr>
            <p:cNvSpPr txBox="1"/>
            <p:nvPr/>
          </p:nvSpPr>
          <p:spPr>
            <a:xfrm>
              <a:off x="5257800" y="4680539"/>
              <a:ext cx="5429275" cy="919401"/>
            </a:xfrm>
            <a:prstGeom prst="roundRect">
              <a:avLst/>
            </a:prstGeom>
            <a:noFill/>
            <a:ln w="28575">
              <a:noFill/>
              <a:prstDash val="sysDash"/>
            </a:ln>
            <a:effectLst>
              <a:outerShdw blurRad="107950" dist="12700" dir="5400000" algn="ctr">
                <a:srgbClr val="000000"/>
              </a:outerShdw>
            </a:effectLst>
            <a:sp3d contourW="44450" prstMaterial="matte">
              <a:bevelT w="63500" h="63500" prst="artDeco"/>
              <a:contourClr>
                <a:srgbClr val="FFFFFF"/>
              </a:contourClr>
            </a:sp3d>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a.</a:t>
              </a:r>
              <a:r>
                <a:rPr kumimoji="0" lang="en-US" sz="2400" b="0" i="0" u="none" strike="noStrike" kern="1200" cap="none" spc="0" normalizeH="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Em</a:t>
              </a:r>
              <a:r>
                <a:rPr kumimoji="0" lang="en-US" sz="2400" b="0" i="0" u="none" strike="noStrike" kern="1200" cap="none" spc="0" normalizeH="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muốn</a:t>
              </a:r>
              <a:r>
                <a:rPr kumimoji="0" lang="en-US" sz="2400" b="0" i="0" u="none" strike="noStrike" kern="1200" cap="none" spc="0" normalizeH="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nói</a:t>
              </a:r>
              <a:r>
                <a:rPr kumimoji="0" lang="en-US" sz="2400" b="0" i="0" u="none" strike="noStrike" kern="1200" cap="none" spc="0" normalizeH="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về</a:t>
              </a:r>
              <a:r>
                <a:rPr kumimoji="0" lang="en-US" sz="2400" b="0" i="0" u="none" strike="noStrike" kern="1200" cap="none" spc="0" normalizeH="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tình</a:t>
              </a:r>
              <a:r>
                <a:rPr kumimoji="0" lang="en-US" sz="2400" b="0" i="0" u="none" strike="noStrike" kern="1200" cap="none" spc="0" normalizeH="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cảm</a:t>
              </a:r>
              <a:r>
                <a:rPr kumimoji="0" lang="en-US" sz="2400" b="0" i="0" u="none" strike="noStrike" kern="1200" cap="none" spc="0" normalizeH="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cảm</a:t>
              </a:r>
              <a:r>
                <a:rPr kumimoji="0" lang="en-US" sz="2400" b="0" i="0" u="none" strike="noStrike" kern="1200" cap="none" spc="0" normalizeH="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xúc</a:t>
              </a:r>
              <a:r>
                <a:rPr kumimoji="0" lang="en-US" sz="2400" b="0" i="0" u="none" strike="noStrike" kern="1200" cap="none" spc="0" normalizeH="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của</a:t>
              </a:r>
              <a:r>
                <a:rPr kumimoji="0" lang="en-US" sz="2400" b="0" i="0" u="none" strike="noStrike" kern="1200" cap="none" spc="0" normalizeH="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em</a:t>
              </a:r>
              <a:r>
                <a:rPr kumimoji="0" lang="en-US" sz="2400" b="0" i="0" u="none" strike="noStrike" kern="1200" cap="none" spc="0" normalizeH="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đối</a:t>
              </a:r>
              <a:r>
                <a:rPr kumimoji="0" lang="en-US" sz="2400" b="0" i="0" u="none" strike="noStrike" kern="1200" cap="none" spc="0" normalizeH="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với</a:t>
              </a:r>
              <a:r>
                <a:rPr kumimoji="0" lang="en-US" sz="2400" b="0" i="0" u="none" strike="noStrike" kern="1200" cap="none" spc="0" normalizeH="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bạn</a:t>
              </a:r>
              <a:r>
                <a:rPr kumimoji="0" lang="en-US" sz="2400" b="0" i="0" u="none" strike="noStrike" kern="1200" cap="none" spc="0" normalizeH="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nào</a:t>
              </a:r>
              <a:r>
                <a:rPr kumimoji="0" lang="en-US" sz="2400" b="0" i="0" u="none" strike="noStrike" kern="1200" cap="none" spc="0" normalizeH="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a:t>
              </a:r>
              <a:r>
                <a:rPr kumimoji="0" lang="en-US" sz="2400" b="0" i="0" u="none" strike="noStrike" kern="1200" cap="none" spc="0" normalizeH="0" baseline="0" noProof="0" dirty="0">
                  <a:ln>
                    <a:noFill/>
                  </a:ln>
                  <a:solidFill>
                    <a:srgbClr val="FF0000"/>
                  </a:solidFill>
                  <a:effectLst/>
                  <a:uLnTx/>
                  <a:uFillTx/>
                  <a:latin typeface="Nunito Black" panose="00000A00000000000000" pitchFamily="2" charset="0"/>
                  <a:ea typeface="Tahoma" panose="020B0604030504040204" pitchFamily="34" charset="0"/>
                  <a:cs typeface="Tahoma" panose="020B0604030504040204" pitchFamily="34" charset="0"/>
                </a:rPr>
                <a:t> </a:t>
              </a:r>
            </a:p>
          </p:txBody>
        </p:sp>
      </p:grpSp>
      <p:sp>
        <p:nvSpPr>
          <p:cNvPr id="15" name="Wave 14"/>
          <p:cNvSpPr/>
          <p:nvPr/>
        </p:nvSpPr>
        <p:spPr>
          <a:xfrm>
            <a:off x="4884163" y="3245930"/>
            <a:ext cx="4925188" cy="1552497"/>
          </a:xfrm>
          <a:prstGeom prst="wav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Wave 18"/>
          <p:cNvSpPr/>
          <p:nvPr/>
        </p:nvSpPr>
        <p:spPr>
          <a:xfrm>
            <a:off x="3733799" y="5228150"/>
            <a:ext cx="5429275" cy="1533300"/>
          </a:xfrm>
          <a:prstGeom prst="wave">
            <a:avLst/>
          </a:prstGeom>
          <a:solidFill>
            <a:srgbClr val="F92D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7CCD22EC-874E-9810-7272-0254E6F7D431}"/>
              </a:ext>
            </a:extLst>
          </p:cNvPr>
          <p:cNvSpPr txBox="1"/>
          <p:nvPr/>
        </p:nvSpPr>
        <p:spPr>
          <a:xfrm>
            <a:off x="3657600" y="5562600"/>
            <a:ext cx="5429275" cy="919401"/>
          </a:xfrm>
          <a:prstGeom prst="roundRect">
            <a:avLst/>
          </a:prstGeom>
          <a:noFill/>
          <a:ln w="28575">
            <a:noFill/>
            <a:prstDash val="sysDash"/>
          </a:ln>
          <a:effectLst/>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c. </a:t>
            </a:r>
            <a:r>
              <a:rPr kumimoji="0" lang="en-US" sz="2400" b="0" i="0" u="none" strike="noStrike" kern="1200" cap="none" spc="0" normalizeH="0" baseline="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Em</a:t>
            </a:r>
            <a:r>
              <a:rPr kumimoji="0" lang="en-US" sz="2400" b="0" i="0" u="none" strike="noStrike" kern="1200" cap="none" spc="0" normalizeH="0" baseline="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baseline="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có</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tình</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cảm</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cảm</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xúc</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như</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thế</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nào</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đối</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với</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bạn</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a:t>
            </a:r>
            <a:r>
              <a:rPr kumimoji="0" lang="en-US" sz="2400" b="0" i="0" u="none" strike="noStrike" kern="1200" cap="none" spc="0" normalizeH="0" noProof="0" dirty="0" err="1">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đó</a:t>
            </a:r>
            <a:r>
              <a:rPr kumimoji="0" lang="en-US" sz="2400" b="0" i="0" u="none" strike="noStrike" kern="1200" cap="none" spc="0" normalizeH="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a:t>
            </a:r>
            <a:endParaRPr kumimoji="0" lang="en-US" sz="2400" b="0" i="0" u="none" strike="noStrike" kern="1200" cap="none" spc="0" normalizeH="0" baseline="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endParaRPr>
          </a:p>
        </p:txBody>
      </p:sp>
      <p:grpSp>
        <p:nvGrpSpPr>
          <p:cNvPr id="21" name="Group 20"/>
          <p:cNvGrpSpPr/>
          <p:nvPr/>
        </p:nvGrpSpPr>
        <p:grpSpPr>
          <a:xfrm>
            <a:off x="1038873" y="2119422"/>
            <a:ext cx="3552203" cy="2071578"/>
            <a:chOff x="1038873" y="2042623"/>
            <a:chExt cx="3552203" cy="2071578"/>
          </a:xfrm>
        </p:grpSpPr>
        <p:sp>
          <p:nvSpPr>
            <p:cNvPr id="17" name="Cloud 16"/>
            <p:cNvSpPr/>
            <p:nvPr/>
          </p:nvSpPr>
          <p:spPr>
            <a:xfrm>
              <a:off x="1038873" y="2042623"/>
              <a:ext cx="3552203" cy="2071578"/>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CCD22EC-874E-9810-7272-0254E6F7D431}"/>
                </a:ext>
              </a:extLst>
            </p:cNvPr>
            <p:cNvSpPr txBox="1"/>
            <p:nvPr/>
          </p:nvSpPr>
          <p:spPr>
            <a:xfrm>
              <a:off x="1447800" y="2315360"/>
              <a:ext cx="3027436" cy="1328023"/>
            </a:xfrm>
            <a:prstGeom prst="roundRect">
              <a:avLst/>
            </a:prstGeom>
            <a:noFill/>
            <a:ln w="28575">
              <a:noFill/>
              <a:prstDash val="sysDash"/>
            </a:ln>
          </p:spPr>
          <p:txBody>
            <a:bodyPr wrap="square">
              <a:spAutoFit/>
            </a:bodyPr>
            <a:lstStyle/>
            <a:p>
              <a:pPr lvl="0" algn="ctr"/>
              <a:r>
                <a:rPr kumimoji="0" lang="en-US" sz="2400" b="1" i="0" u="none" strike="noStrike" kern="1200" cap="none" spc="0" normalizeH="0" baseline="0" noProof="0" dirty="0" err="1">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Tình</a:t>
              </a:r>
              <a:r>
                <a:rPr kumimoji="0" lang="en-US" sz="2400" b="1" i="0" u="none" strike="noStrike" kern="1200" cap="none" spc="0" normalizeH="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cảm</a:t>
              </a:r>
              <a:r>
                <a:rPr kumimoji="0" lang="en-US" sz="2400" b="1" i="0" u="none" strike="noStrike" kern="1200" cap="none" spc="0" normalizeH="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cảm</a:t>
              </a:r>
              <a:r>
                <a:rPr kumimoji="0" lang="en-US" sz="2400" b="1" i="0" u="none" strike="noStrike" kern="1200" cap="none" spc="0" normalizeH="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xúc</a:t>
              </a:r>
              <a:r>
                <a:rPr kumimoji="0" lang="en-US" sz="2400" b="1" i="0" u="none" strike="noStrike" kern="1200" cap="none" spc="0" normalizeH="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của</a:t>
              </a:r>
              <a:r>
                <a:rPr kumimoji="0" lang="en-US" sz="2400" b="1" i="0" u="none" strike="noStrike" kern="1200" cap="none" spc="0" normalizeH="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em</a:t>
              </a:r>
              <a:r>
                <a:rPr kumimoji="0" lang="en-US" sz="2400" b="1" i="0" u="none" strike="noStrike" kern="1200" cap="none" spc="0" normalizeH="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đối</a:t>
              </a:r>
              <a:r>
                <a:rPr kumimoji="0" lang="en-US" sz="2400" b="1" i="0" u="none" strike="noStrike" kern="1200" cap="none" spc="0" normalizeH="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với</a:t>
              </a:r>
              <a:r>
                <a:rPr kumimoji="0" lang="en-US" sz="2400" b="1" i="0" u="none" strike="noStrike" kern="1200" cap="none" spc="0" normalizeH="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một</a:t>
              </a:r>
              <a:r>
                <a:rPr kumimoji="0" lang="en-US" sz="2400" b="1" i="0" u="none" strike="noStrike" kern="1200" cap="none" spc="0" normalizeH="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người</a:t>
              </a:r>
              <a:r>
                <a:rPr kumimoji="0" lang="en-US" sz="2400" b="1" i="0" u="none" strike="noStrike" kern="1200" cap="none" spc="0" normalizeH="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bạn</a:t>
              </a:r>
              <a:endParaRPr kumimoji="0" lang="en-US" sz="24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25" name="TextBox 24">
            <a:extLst>
              <a:ext uri="{FF2B5EF4-FFF2-40B4-BE49-F238E27FC236}">
                <a16:creationId xmlns:a16="http://schemas.microsoft.com/office/drawing/2014/main" id="{B95A7AC5-11DB-4CDD-DEA3-A436DD10AEC6}"/>
              </a:ext>
            </a:extLst>
          </p:cNvPr>
          <p:cNvSpPr txBox="1"/>
          <p:nvPr/>
        </p:nvSpPr>
        <p:spPr>
          <a:xfrm>
            <a:off x="4038600" y="3627390"/>
            <a:ext cx="6097136" cy="830997"/>
          </a:xfrm>
          <a:prstGeom prst="rect">
            <a:avLst/>
          </a:prstGeom>
          <a:noFill/>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b. Bạn</a:t>
            </a:r>
            <a:r>
              <a:rPr kumimoji="0" lang="en-US" sz="2400" b="0" i="0" u="none" strike="noStrike" kern="1200" cap="none" spc="0" normalizeH="0" noProof="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 đó có điểm gì khiến </a:t>
            </a:r>
          </a:p>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noProof="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rPr>
              <a:t>em yêu quý?</a:t>
            </a:r>
            <a:endParaRPr kumimoji="0" lang="en-US" sz="2400" b="0" i="0" u="none" strike="noStrike" kern="1200" cap="none" spc="0" normalizeH="0" baseline="0" noProof="0" dirty="0">
              <a:ln>
                <a:noFill/>
              </a:ln>
              <a:solidFill>
                <a:schemeClr val="bg1"/>
              </a:solidFill>
              <a:effectLst/>
              <a:uLnTx/>
              <a:uFillTx/>
              <a:latin typeface="Nunito Black" panose="00000A00000000000000"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45082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rect">
            <a:avLst/>
          </a:prstGeom>
        </p:spPr>
      </p:pic>
      <p:sp>
        <p:nvSpPr>
          <p:cNvPr id="13" name="TextBox 12">
            <a:extLst>
              <a:ext uri="{FF2B5EF4-FFF2-40B4-BE49-F238E27FC236}">
                <a16:creationId xmlns:a16="http://schemas.microsoft.com/office/drawing/2014/main" id="{7CCD22EC-874E-9810-7272-0254E6F7D431}"/>
              </a:ext>
            </a:extLst>
          </p:cNvPr>
          <p:cNvSpPr txBox="1"/>
          <p:nvPr/>
        </p:nvSpPr>
        <p:spPr>
          <a:xfrm>
            <a:off x="1339846" y="2447687"/>
            <a:ext cx="9785354" cy="2962513"/>
          </a:xfrm>
          <a:prstGeom prst="roundRect">
            <a:avLst/>
          </a:prstGeom>
          <a:noFill/>
          <a:ln w="28575">
            <a:noFill/>
            <a:prstDash val="sysDash"/>
          </a:ln>
        </p:spPr>
        <p:txBody>
          <a:bodyPr wrap="square">
            <a:spAutoFit/>
          </a:bodyPr>
          <a:lstStyle/>
          <a:p>
            <a:pPr algn="ctr"/>
            <a:r>
              <a:rPr lang="vi-VN" sz="2400" b="1" dirty="0">
                <a:solidFill>
                  <a:srgbClr val="FF0000"/>
                </a:solidFill>
                <a:latin typeface="Nunito Black" panose="020B0604020202020204" charset="0"/>
                <a:ea typeface="Open Sans" panose="020B0606030504020204" pitchFamily="34" charset="0"/>
                <a:cs typeface="Open Sans" panose="020B0606030504020204" pitchFamily="34" charset="0"/>
              </a:rPr>
              <a:t>Bài tham khảo 1:</a:t>
            </a:r>
            <a:endParaRPr lang="vi-VN" sz="2400" dirty="0">
              <a:solidFill>
                <a:srgbClr val="FF0000"/>
              </a:solidFill>
              <a:latin typeface="Nunito Black" panose="020B0604020202020204" charset="0"/>
              <a:ea typeface="Open Sans" panose="020B0606030504020204" pitchFamily="34" charset="0"/>
              <a:cs typeface="Open Sans" panose="020B0606030504020204" pitchFamily="34" charset="0"/>
            </a:endParaRPr>
          </a:p>
          <a:p>
            <a:r>
              <a:rPr lang="en-US" sz="2400" dirty="0">
                <a:solidFill>
                  <a:srgbClr val="008000"/>
                </a:solidFill>
                <a:latin typeface="Nunito Black" panose="020B0604020202020204" charset="0"/>
                <a:ea typeface="Open Sans" panose="020B0606030504020204" pitchFamily="34" charset="0"/>
                <a:cs typeface="Open Sans" panose="020B0606030504020204" pitchFamily="34" charset="0"/>
              </a:rPr>
              <a:t>	</a:t>
            </a:r>
            <a:r>
              <a:rPr lang="vi-VN" sz="2400" dirty="0">
                <a:solidFill>
                  <a:srgbClr val="008000"/>
                </a:solidFill>
                <a:latin typeface="Nunito Black" panose="020B0604020202020204" charset="0"/>
                <a:ea typeface="Open Sans" panose="020B0606030504020204" pitchFamily="34" charset="0"/>
                <a:cs typeface="Open Sans" panose="020B0606030504020204" pitchFamily="34" charset="0"/>
              </a:rPr>
              <a:t>Trong lớp em, bạn Minh là người mà em quý nhất. Bạn Minh là một người lớp trưởng gương mẫu. Bạn vừa học giỏi lại vừa đá bóng hay. Minh thường xuyên giúp đỡ các bạn trong lớp. Em thấy Minh là một người luôn biết quan tâm, chia sẻ với mọi người. Bạn ấy là một người tốt bụng. Em rất quý Minh và mong chúng em sẽ ngày càng thân thiết với nhau.</a:t>
            </a:r>
          </a:p>
        </p:txBody>
      </p:sp>
      <p:sp>
        <p:nvSpPr>
          <p:cNvPr id="10" name="TextBox 9">
            <a:extLst>
              <a:ext uri="{FF2B5EF4-FFF2-40B4-BE49-F238E27FC236}">
                <a16:creationId xmlns:a16="http://schemas.microsoft.com/office/drawing/2014/main" id="{7CCD22EC-874E-9810-7272-0254E6F7D431}"/>
              </a:ext>
            </a:extLst>
          </p:cNvPr>
          <p:cNvSpPr txBox="1"/>
          <p:nvPr/>
        </p:nvSpPr>
        <p:spPr>
          <a:xfrm>
            <a:off x="1203323" y="103617"/>
            <a:ext cx="9785354" cy="1191816"/>
          </a:xfrm>
          <a:prstGeom prst="roundRect">
            <a:avLst/>
          </a:prstGeom>
          <a:noFill/>
          <a:ln w="28575">
            <a:noFill/>
            <a:prstDash val="sysDash"/>
          </a:ln>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3.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Viết</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2-3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câu</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thể</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hiện</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tình</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cảm</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cảm</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xúc</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của</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em</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đối</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với</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bạn</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theo</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gợi</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ý c ở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bài</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0" u="none" strike="noStrike" kern="1200" cap="none" spc="0" normalizeH="0" baseline="0" noProof="0" dirty="0" err="1">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tập</a:t>
            </a:r>
            <a:r>
              <a:rPr kumimoji="0" lang="en-US" sz="3200" b="1" i="0" u="none" strike="noStrike" kern="1200" cap="none" spc="0" normalizeH="0" baseline="0" noProof="0" dirty="0">
                <a:ln>
                  <a:noFill/>
                </a:ln>
                <a:solidFill>
                  <a:srgbClr val="008000"/>
                </a:solidFill>
                <a:effectLst/>
                <a:uLnTx/>
                <a:uFillTx/>
                <a:latin typeface="Nunito Black" pitchFamily="2" charset="0"/>
                <a:ea typeface="Open Sans" panose="020B0606030504020204" pitchFamily="34" charset="0"/>
                <a:cs typeface="Open Sans" panose="020B0606030504020204" pitchFamily="34" charset="0"/>
              </a:rPr>
              <a:t> 2.</a:t>
            </a:r>
          </a:p>
        </p:txBody>
      </p:sp>
      <p:pic>
        <p:nvPicPr>
          <p:cNvPr id="6" name="Picture 5" descr="A picture containing diagram&#10;&#10;Description automatically generated">
            <a:extLst>
              <a:ext uri="{FF2B5EF4-FFF2-40B4-BE49-F238E27FC236}">
                <a16:creationId xmlns:a16="http://schemas.microsoft.com/office/drawing/2014/main" id="{05C2E3CD-77A2-6D6C-FB81-B35DDF27E9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2411" y="171721"/>
            <a:ext cx="1055608" cy="1055608"/>
          </a:xfrm>
          <a:prstGeom prst="rect">
            <a:avLst/>
          </a:prstGeom>
        </p:spPr>
      </p:pic>
    </p:spTree>
    <p:extLst>
      <p:ext uri="{BB962C8B-B14F-4D97-AF65-F5344CB8AC3E}">
        <p14:creationId xmlns:p14="http://schemas.microsoft.com/office/powerpoint/2010/main" val="3469816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1497</TotalTime>
  <Words>508</Words>
  <Application>Microsoft Office PowerPoint</Application>
  <PresentationFormat>Widescreen</PresentationFormat>
  <Paragraphs>70</Paragraphs>
  <Slides>14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DFPOP1-W9</vt:lpstr>
      <vt:lpstr>Arial</vt:lpstr>
      <vt:lpstr>Times New Roman</vt:lpstr>
      <vt:lpstr>Sriracha</vt:lpstr>
      <vt:lpstr>Nunito Black</vt:lpstr>
      <vt:lpstr>Calibri</vt:lpstr>
      <vt:lpstr>Sigmar One</vt:lpstr>
      <vt:lpstr>Tahoma</vt:lpstr>
      <vt:lpstr>Open Sans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Admin</dc:creator>
  <cp:lastModifiedBy>MAIHUNG</cp:lastModifiedBy>
  <cp:revision>57</cp:revision>
  <dcterms:created xsi:type="dcterms:W3CDTF">2006-08-16T00:00:00Z</dcterms:created>
  <dcterms:modified xsi:type="dcterms:W3CDTF">2025-05-02T08:08:24Z</dcterms:modified>
  <dc:identifier>DAFDiO2oNAs</dc:identifier>
</cp:coreProperties>
</file>