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385" r:id="rId2"/>
    <p:sldId id="256" r:id="rId3"/>
    <p:sldId id="264" r:id="rId4"/>
    <p:sldId id="259" r:id="rId5"/>
    <p:sldId id="376" r:id="rId6"/>
    <p:sldId id="379" r:id="rId7"/>
    <p:sldId id="380" r:id="rId8"/>
    <p:sldId id="377" r:id="rId9"/>
    <p:sldId id="381" r:id="rId10"/>
    <p:sldId id="382" r:id="rId11"/>
    <p:sldId id="378" r:id="rId12"/>
    <p:sldId id="383" r:id="rId13"/>
  </p:sldIdLst>
  <p:sldSz cx="12192000" cy="6858000"/>
  <p:notesSz cx="6858000" cy="9144000"/>
  <p:embeddedFontLst>
    <p:embeddedFont>
      <p:font typeface="Nunito Black" panose="020B0604020202020204" charset="0"/>
      <p:bold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igmar One" panose="020B0604020202020204" charset="0"/>
      <p:regular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3FA"/>
    <a:srgbClr val="31C4EC"/>
    <a:srgbClr val="67D5F3"/>
    <a:srgbClr val="FFFFCC"/>
    <a:srgbClr val="EAF9FF"/>
    <a:srgbClr val="FFFFFF"/>
    <a:srgbClr val="FF6699"/>
    <a:srgbClr val="73C532"/>
    <a:srgbClr val="57C7D4"/>
    <a:srgbClr val="F46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101" y="134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07AB3-2049-43FB-AAE5-322750FEC1B7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6CF14-C0B3-4B27-918B-917B55F17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8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4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6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1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3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2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1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8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7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0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5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-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7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9361AE-37EB-4456-8B1F-3A1378B91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774" cy="76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55C2E-D117-4493-97E2-40D96A2B94C7}"/>
              </a:ext>
            </a:extLst>
          </p:cNvPr>
          <p:cNvSpPr txBox="1"/>
          <p:nvPr/>
        </p:nvSpPr>
        <p:spPr>
          <a:xfrm>
            <a:off x="1001842" y="38814"/>
            <a:ext cx="5703758" cy="6469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Luyện đọc đoạn theo nhóm</a:t>
            </a:r>
            <a:endParaRPr lang="en-US" sz="3200" b="1" dirty="0">
              <a:solidFill>
                <a:srgbClr val="FF0000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00B4F-3FC8-4AB3-B4DE-DDB43494AEBB}"/>
              </a:ext>
            </a:extLst>
          </p:cNvPr>
          <p:cNvSpPr txBox="1"/>
          <p:nvPr/>
        </p:nvSpPr>
        <p:spPr>
          <a:xfrm>
            <a:off x="4494551" y="786825"/>
            <a:ext cx="32778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 HỌC VUI SAO </a:t>
            </a:r>
            <a:endParaRPr lang="en-US" sz="3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10649B-B865-492B-86C9-2192CD4DB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524000"/>
            <a:ext cx="4572000" cy="243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D45E56-0EBB-4965-9016-2D81783FC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949404"/>
            <a:ext cx="2514600" cy="4701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8F57C2-AA3B-44F5-B560-041A29058F11}"/>
              </a:ext>
            </a:extLst>
          </p:cNvPr>
          <p:cNvSpPr txBox="1"/>
          <p:nvPr/>
        </p:nvSpPr>
        <p:spPr>
          <a:xfrm>
            <a:off x="0" y="5166801"/>
            <a:ext cx="3352800" cy="852999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Giải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nghĩa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FDDA76-4E6F-4200-B715-FEBF091EA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865" y="4940146"/>
            <a:ext cx="2696935" cy="4701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7AD2C9-068F-4B04-BA92-A27D7EDDB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865" y="5473403"/>
            <a:ext cx="6430735" cy="4701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186853-F348-439A-8BDA-965BB7521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8868" y="6006803"/>
            <a:ext cx="6207132" cy="4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7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4F400-DE95-40EE-AF04-B3D8996E8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4" y="0"/>
            <a:ext cx="814416" cy="757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C7CFF3-B1FB-4186-9DF8-3E3880B8AED2}"/>
              </a:ext>
            </a:extLst>
          </p:cNvPr>
          <p:cNvSpPr txBox="1"/>
          <p:nvPr/>
        </p:nvSpPr>
        <p:spPr>
          <a:xfrm>
            <a:off x="990600" y="157386"/>
            <a:ext cx="7010400" cy="528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20FC8-1A53-46D8-8695-D89551BD3713}"/>
              </a:ext>
            </a:extLst>
          </p:cNvPr>
          <p:cNvSpPr txBox="1"/>
          <p:nvPr/>
        </p:nvSpPr>
        <p:spPr>
          <a:xfrm>
            <a:off x="533400" y="728192"/>
            <a:ext cx="11429999" cy="948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xốn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xang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mơn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C822B-73D1-44CC-B747-609828B5A176}"/>
              </a:ext>
            </a:extLst>
          </p:cNvPr>
          <p:cNvSpPr txBox="1"/>
          <p:nvPr/>
        </p:nvSpPr>
        <p:spPr>
          <a:xfrm>
            <a:off x="990600" y="1909986"/>
            <a:ext cx="7467600" cy="528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2CC63A-B46A-4C6D-AE7F-AA624FA67EA5}"/>
              </a:ext>
            </a:extLst>
          </p:cNvPr>
          <p:cNvSpPr txBox="1"/>
          <p:nvPr/>
        </p:nvSpPr>
        <p:spPr>
          <a:xfrm>
            <a:off x="1256675" y="2514600"/>
            <a:ext cx="69354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6FB9F4-EAEA-451C-827C-D371BAFC98CE}"/>
              </a:ext>
            </a:extLst>
          </p:cNvPr>
          <p:cNvSpPr txBox="1"/>
          <p:nvPr/>
        </p:nvSpPr>
        <p:spPr>
          <a:xfrm>
            <a:off x="1256675" y="2976786"/>
            <a:ext cx="1982449" cy="528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96A10D-AB35-4AED-90BA-6ED919F61CB6}"/>
              </a:ext>
            </a:extLst>
          </p:cNvPr>
          <p:cNvSpPr txBox="1"/>
          <p:nvPr/>
        </p:nvSpPr>
        <p:spPr>
          <a:xfrm>
            <a:off x="1256675" y="3510186"/>
            <a:ext cx="4725649" cy="528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FC5481-69E5-4842-829D-2602BDF98002}"/>
              </a:ext>
            </a:extLst>
          </p:cNvPr>
          <p:cNvSpPr txBox="1"/>
          <p:nvPr/>
        </p:nvSpPr>
        <p:spPr>
          <a:xfrm>
            <a:off x="1256675" y="4043586"/>
            <a:ext cx="4419600" cy="528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400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59E03A-9835-4A2E-B31E-A9904D131815}"/>
              </a:ext>
            </a:extLst>
          </p:cNvPr>
          <p:cNvSpPr txBox="1"/>
          <p:nvPr/>
        </p:nvSpPr>
        <p:spPr>
          <a:xfrm>
            <a:off x="990600" y="4805586"/>
            <a:ext cx="9601200" cy="528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745A5A-FFBD-41F5-9D5B-0C509D192D65}"/>
              </a:ext>
            </a:extLst>
          </p:cNvPr>
          <p:cNvSpPr txBox="1"/>
          <p:nvPr/>
        </p:nvSpPr>
        <p:spPr>
          <a:xfrm>
            <a:off x="533400" y="5452592"/>
            <a:ext cx="11277600" cy="948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2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4F400-DE95-40EE-AF04-B3D8996E8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4" y="0"/>
            <a:ext cx="814416" cy="7575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8CCF88-E597-425D-A5FA-0B14BE077665}"/>
              </a:ext>
            </a:extLst>
          </p:cNvPr>
          <p:cNvSpPr txBox="1"/>
          <p:nvPr/>
        </p:nvSpPr>
        <p:spPr>
          <a:xfrm>
            <a:off x="838200" y="114591"/>
            <a:ext cx="6093500" cy="528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308496-33EA-4F80-AA36-5906001A461A}"/>
              </a:ext>
            </a:extLst>
          </p:cNvPr>
          <p:cNvSpPr txBox="1"/>
          <p:nvPr/>
        </p:nvSpPr>
        <p:spPr>
          <a:xfrm>
            <a:off x="838200" y="685800"/>
            <a:ext cx="7011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xốn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954175-8DFF-423D-BEF3-1090339A8703}"/>
              </a:ext>
            </a:extLst>
          </p:cNvPr>
          <p:cNvSpPr txBox="1"/>
          <p:nvPr/>
        </p:nvSpPr>
        <p:spPr>
          <a:xfrm>
            <a:off x="838200" y="1447800"/>
            <a:ext cx="7926049" cy="528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C51D1C-A4A4-49F0-81E2-BBBDE0E115B7}"/>
              </a:ext>
            </a:extLst>
          </p:cNvPr>
          <p:cNvSpPr txBox="1"/>
          <p:nvPr/>
        </p:nvSpPr>
        <p:spPr>
          <a:xfrm>
            <a:off x="838200" y="2057400"/>
            <a:ext cx="10744200" cy="948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5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43F318B8-B494-8F63-E703-8DEFAE651574}"/>
              </a:ext>
            </a:extLst>
          </p:cNvPr>
          <p:cNvSpPr txBox="1"/>
          <p:nvPr/>
        </p:nvSpPr>
        <p:spPr>
          <a:xfrm>
            <a:off x="3099079" y="1132582"/>
            <a:ext cx="6324600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dirty="0" err="1">
                <a:latin typeface="Nunito Black" pitchFamily="2" charset="0"/>
              </a:rPr>
              <a:t>Tiếng</a:t>
            </a:r>
            <a:r>
              <a:rPr lang="en-US" sz="3200" dirty="0">
                <a:latin typeface="Nunito Black" pitchFamily="2" charset="0"/>
              </a:rPr>
              <a:t> </a:t>
            </a:r>
            <a:r>
              <a:rPr lang="en-US" sz="3200" dirty="0" err="1">
                <a:latin typeface="Nunito Black" pitchFamily="2" charset="0"/>
              </a:rPr>
              <a:t>Việt</a:t>
            </a:r>
            <a:endParaRPr lang="en-US" sz="3200" dirty="0">
              <a:latin typeface="Nunito Black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dirty="0">
                <a:solidFill>
                  <a:srgbClr val="FF0000"/>
                </a:solidFill>
                <a:latin typeface="Nunito Black" pitchFamily="2" charset="0"/>
              </a:rPr>
              <a:t>BÀI 9: ĐI HỌC VUI SAO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C8703B-65D4-48E4-A92D-AB43EC2D8128}"/>
              </a:ext>
            </a:extLst>
          </p:cNvPr>
          <p:cNvSpPr/>
          <p:nvPr/>
        </p:nvSpPr>
        <p:spPr>
          <a:xfrm>
            <a:off x="6324600" y="1971352"/>
            <a:ext cx="2819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C000"/>
                </a:solidFill>
              </a:rPr>
              <a:t>Tiết</a:t>
            </a:r>
            <a:r>
              <a:rPr lang="en-US" sz="6000" b="1" dirty="0">
                <a:solidFill>
                  <a:srgbClr val="FFC000"/>
                </a:solidFill>
              </a:rPr>
              <a:t> 1+2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3F54CC-B899-46A1-9EF9-E5A302575360}"/>
              </a:ext>
            </a:extLst>
          </p:cNvPr>
          <p:cNvSpPr txBox="1"/>
          <p:nvPr/>
        </p:nvSpPr>
        <p:spPr>
          <a:xfrm>
            <a:off x="5562600" y="3365437"/>
            <a:ext cx="5145039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indent="-152408"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 dirty="0" err="1">
                <a:solidFill>
                  <a:srgbClr val="FF0000"/>
                </a:solidFill>
                <a:latin typeface="Sigmar One" panose="00000500000000000000" pitchFamily="2" charset="0"/>
                <a:ea typeface="+mj-ea"/>
                <a:cs typeface="+mj-cs"/>
              </a:rPr>
              <a:t>Khởi</a:t>
            </a:r>
            <a:r>
              <a:rPr lang="en-US" sz="6400" dirty="0">
                <a:solidFill>
                  <a:srgbClr val="FF0000"/>
                </a:solidFill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lang="en-US" sz="6400" dirty="0" err="1">
                <a:solidFill>
                  <a:srgbClr val="FF0000"/>
                </a:solidFill>
                <a:latin typeface="Sigmar One" panose="00000500000000000000" pitchFamily="2" charset="0"/>
                <a:ea typeface="+mj-ea"/>
                <a:cs typeface="+mj-cs"/>
              </a:rPr>
              <a:t>động</a:t>
            </a:r>
            <a:endParaRPr lang="en-US" sz="6400" dirty="0">
              <a:solidFill>
                <a:srgbClr val="FF0000"/>
              </a:solidFill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21368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E1472-3DF4-0955-94B3-0E5ED746F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722"/>
          <a:stretch/>
        </p:blipFill>
        <p:spPr>
          <a:xfrm>
            <a:off x="6246" y="4997"/>
            <a:ext cx="1143000" cy="914400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9983C60C-E901-DAA5-AC1C-ABD9B76BCFAC}"/>
              </a:ext>
            </a:extLst>
          </p:cNvPr>
          <p:cNvSpPr/>
          <p:nvPr/>
        </p:nvSpPr>
        <p:spPr>
          <a:xfrm>
            <a:off x="1447800" y="5486400"/>
            <a:ext cx="6781800" cy="1371600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unito Black" pitchFamily="2" charset="0"/>
              </a:rPr>
              <a:t>Hỏi</a:t>
            </a:r>
            <a:r>
              <a:rPr lang="en-US" sz="2800" dirty="0">
                <a:solidFill>
                  <a:srgbClr val="C00000"/>
                </a:solidFill>
                <a:latin typeface="Nunito Black" pitchFamily="2" charset="0"/>
              </a:rPr>
              <a:t> – </a:t>
            </a:r>
            <a:r>
              <a:rPr lang="en-US" sz="2800" dirty="0" err="1">
                <a:solidFill>
                  <a:srgbClr val="C00000"/>
                </a:solidFill>
                <a:latin typeface="Nunito Black" pitchFamily="2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unito Black" pitchFamily="2" charset="0"/>
              </a:rPr>
              <a:t>theo</a:t>
            </a:r>
            <a:r>
              <a:rPr lang="en-US" sz="2800" dirty="0">
                <a:solidFill>
                  <a:srgbClr val="C0000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unito Black" pitchFamily="2" charset="0"/>
              </a:rPr>
              <a:t>nhóm</a:t>
            </a:r>
            <a:r>
              <a:rPr lang="en-US" sz="2800" dirty="0">
                <a:solidFill>
                  <a:srgbClr val="C0000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unito Black" pitchFamily="2" charset="0"/>
              </a:rPr>
              <a:t>đôi</a:t>
            </a:r>
            <a:endParaRPr lang="en-US" sz="2800" dirty="0">
              <a:solidFill>
                <a:srgbClr val="C00000"/>
              </a:solidFill>
              <a:latin typeface="Nunito Black" pitchFamily="2" charset="0"/>
            </a:endParaRPr>
          </a:p>
        </p:txBody>
      </p:sp>
      <p:pic>
        <p:nvPicPr>
          <p:cNvPr id="7" name="Picture 6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A194BB64-527E-9936-0BDE-0B88D0B09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267200"/>
            <a:ext cx="3352800" cy="25908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5BCA4B24-92B9-8E4A-D2D6-E51C514EC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4107"/>
            <a:ext cx="4038600" cy="4532292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EEABDB8-476A-E171-5536-491C9D938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1" y="954106"/>
            <a:ext cx="3962399" cy="4532293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72D24B23-D0D4-A97E-BA28-3062B4AED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0" y="954108"/>
            <a:ext cx="4114800" cy="34654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294E9A-0143-7497-2FD4-FE77FDEDF941}"/>
              </a:ext>
            </a:extLst>
          </p:cNvPr>
          <p:cNvSpPr txBox="1"/>
          <p:nvPr/>
        </p:nvSpPr>
        <p:spPr>
          <a:xfrm>
            <a:off x="1371600" y="0"/>
            <a:ext cx="952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unito Black" pitchFamily="2" charset="0"/>
              </a:rPr>
              <a:t>Em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thường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kể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với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người</a:t>
            </a:r>
            <a:r>
              <a:rPr lang="en-US" sz="2800" dirty="0">
                <a:latin typeface="Nunito Black" pitchFamily="2" charset="0"/>
              </a:rPr>
              <a:t> than </a:t>
            </a:r>
            <a:r>
              <a:rPr lang="en-US" sz="2800" dirty="0" err="1">
                <a:latin typeface="Nunito Black" pitchFamily="2" charset="0"/>
              </a:rPr>
              <a:t>những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chuyện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gì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về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trường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lớp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của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em</a:t>
            </a:r>
            <a:r>
              <a:rPr lang="en-US" sz="2800" dirty="0">
                <a:latin typeface="Nunito Black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6D72F-2C8C-4184-9A5E-8158853CD92B}"/>
              </a:ext>
            </a:extLst>
          </p:cNvPr>
          <p:cNvSpPr txBox="1"/>
          <p:nvPr/>
        </p:nvSpPr>
        <p:spPr>
          <a:xfrm>
            <a:off x="990600" y="1353385"/>
            <a:ext cx="9525000" cy="1161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5D5530-A07D-4760-A961-8C25B3CF318B}"/>
              </a:ext>
            </a:extLst>
          </p:cNvPr>
          <p:cNvSpPr txBox="1"/>
          <p:nvPr/>
        </p:nvSpPr>
        <p:spPr>
          <a:xfrm>
            <a:off x="990600" y="3255092"/>
            <a:ext cx="9143999" cy="1161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8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475AC5-57F5-4A5D-9803-FAE38A249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774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40B2E0-1115-4556-A56E-32606E12D7AE}"/>
              </a:ext>
            </a:extLst>
          </p:cNvPr>
          <p:cNvSpPr txBox="1"/>
          <p:nvPr/>
        </p:nvSpPr>
        <p:spPr>
          <a:xfrm>
            <a:off x="4494551" y="177225"/>
            <a:ext cx="32778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 HỌC VUI SAO 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2008AE-D15A-404C-85BB-DE6365B3B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143000"/>
            <a:ext cx="45720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E5ACEF-B07A-40EA-9FFC-99C4C21C6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810000"/>
            <a:ext cx="4572000" cy="2438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7EEBE0-F4FE-481A-867D-9FA2FF491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1752599"/>
            <a:ext cx="5181600" cy="492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6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475AC5-57F5-4A5D-9803-FAE38A249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774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40B2E0-1115-4556-A56E-32606E12D7AE}"/>
              </a:ext>
            </a:extLst>
          </p:cNvPr>
          <p:cNvSpPr txBox="1"/>
          <p:nvPr/>
        </p:nvSpPr>
        <p:spPr>
          <a:xfrm>
            <a:off x="4494551" y="101025"/>
            <a:ext cx="32778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 HỌC VUI SAO </a:t>
            </a:r>
            <a:endParaRPr lang="en-US" sz="32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E4393D-9241-4681-9157-08FA95EFD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241684"/>
            <a:ext cx="4572000" cy="2438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22C205-F57D-43D6-8046-F8BD97C94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229722"/>
            <a:ext cx="4572000" cy="2438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822958-7C4F-4BC1-BAD6-F487BDF7D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2057400"/>
            <a:ext cx="518160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5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475AC5-57F5-4A5D-9803-FAE38A249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774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40B2E0-1115-4556-A56E-32606E12D7AE}"/>
              </a:ext>
            </a:extLst>
          </p:cNvPr>
          <p:cNvSpPr txBox="1"/>
          <p:nvPr/>
        </p:nvSpPr>
        <p:spPr>
          <a:xfrm>
            <a:off x="4494551" y="101025"/>
            <a:ext cx="32778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 HỌC VUI SAO 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F32D4-0110-436A-959E-DF258D4E2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143000"/>
            <a:ext cx="4572000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2A6F7-1091-411A-943A-B4A7E2131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797004"/>
            <a:ext cx="2514600" cy="4701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73AC52-E393-4E4A-A131-08C2987A9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838200"/>
            <a:ext cx="4800600" cy="4343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4358C2-373E-451A-BD57-5866C2C67D7E}"/>
              </a:ext>
            </a:extLst>
          </p:cNvPr>
          <p:cNvSpPr txBox="1"/>
          <p:nvPr/>
        </p:nvSpPr>
        <p:spPr>
          <a:xfrm>
            <a:off x="152401" y="5291290"/>
            <a:ext cx="11887200" cy="1089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78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9361AE-37EB-4456-8B1F-3A1378B91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774" cy="76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55C2E-D117-4493-97E2-40D96A2B94C7}"/>
              </a:ext>
            </a:extLst>
          </p:cNvPr>
          <p:cNvSpPr txBox="1"/>
          <p:nvPr/>
        </p:nvSpPr>
        <p:spPr>
          <a:xfrm>
            <a:off x="1001842" y="38814"/>
            <a:ext cx="5703758" cy="6469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Luyện đọc đoạn theo nhóm</a:t>
            </a:r>
            <a:endParaRPr lang="en-US" sz="3200" b="1" dirty="0">
              <a:solidFill>
                <a:srgbClr val="FF0000"/>
              </a:solidFill>
              <a:latin typeface="Nunito Black" pitchFamily="2" charset="0"/>
              <a:cs typeface="Baloo 2 SemiBold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9589F-5ED0-4687-AF9D-4B28FF3B7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447800"/>
            <a:ext cx="4572000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71F7E0-219C-422E-86A4-20F7606D1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191000"/>
            <a:ext cx="4572000" cy="243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A00B4F-3FC8-4AB3-B4DE-DDB43494AEBB}"/>
              </a:ext>
            </a:extLst>
          </p:cNvPr>
          <p:cNvSpPr txBox="1"/>
          <p:nvPr/>
        </p:nvSpPr>
        <p:spPr>
          <a:xfrm>
            <a:off x="4494551" y="786825"/>
            <a:ext cx="32778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 HỌC VUI SAO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3950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9361AE-37EB-4456-8B1F-3A1378B91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774" cy="76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55C2E-D117-4493-97E2-40D96A2B94C7}"/>
              </a:ext>
            </a:extLst>
          </p:cNvPr>
          <p:cNvSpPr txBox="1"/>
          <p:nvPr/>
        </p:nvSpPr>
        <p:spPr>
          <a:xfrm>
            <a:off x="1001842" y="38814"/>
            <a:ext cx="5703758" cy="6469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Luyện đọc đoạn theo nhóm</a:t>
            </a:r>
            <a:endParaRPr lang="en-US" sz="3200" b="1" dirty="0">
              <a:solidFill>
                <a:srgbClr val="FF0000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00B4F-3FC8-4AB3-B4DE-DDB43494AEBB}"/>
              </a:ext>
            </a:extLst>
          </p:cNvPr>
          <p:cNvSpPr txBox="1"/>
          <p:nvPr/>
        </p:nvSpPr>
        <p:spPr>
          <a:xfrm>
            <a:off x="4494551" y="786825"/>
            <a:ext cx="32778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 HỌC VUI SAO 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1FB11E-603A-4854-BB29-8FAA1BB31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524000"/>
            <a:ext cx="4572000" cy="243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82E063-20ED-4F37-A040-39ABEE4D8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229722"/>
            <a:ext cx="4572000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9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</TotalTime>
  <Words>231</Words>
  <Application>Microsoft Office PowerPoint</Application>
  <PresentationFormat>Widescreen</PresentationFormat>
  <Paragraphs>38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DFPOP1-W9</vt:lpstr>
      <vt:lpstr>Arial</vt:lpstr>
      <vt:lpstr>Times New Roman</vt:lpstr>
      <vt:lpstr>Nunito Black</vt:lpstr>
      <vt:lpstr>Calibri Light</vt:lpstr>
      <vt:lpstr>Calibri</vt:lpstr>
      <vt:lpstr>Sigmar One</vt:lpstr>
      <vt:lpstr>Roboto</vt:lpstr>
      <vt:lpstr>Baloo 2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MAIHUNG</cp:lastModifiedBy>
  <cp:revision>38</cp:revision>
  <dcterms:created xsi:type="dcterms:W3CDTF">2006-08-16T00:00:00Z</dcterms:created>
  <dcterms:modified xsi:type="dcterms:W3CDTF">2025-05-02T08:11:31Z</dcterms:modified>
  <dc:identifier>DAFDiO2oNAs</dc:identifier>
</cp:coreProperties>
</file>