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385" r:id="rId2"/>
    <p:sldId id="256" r:id="rId3"/>
    <p:sldId id="290" r:id="rId4"/>
    <p:sldId id="276" r:id="rId5"/>
    <p:sldId id="384" r:id="rId6"/>
    <p:sldId id="370" r:id="rId7"/>
    <p:sldId id="372" r:id="rId8"/>
    <p:sldId id="309" r:id="rId9"/>
  </p:sldIdLst>
  <p:sldSz cx="12192000" cy="6858000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  <p:embeddedFont>
      <p:font typeface="Nunito Black" panose="020B0604020202020204" charset="0"/>
      <p:bold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igmar One" panose="020B0604020202020204" charset="0"/>
      <p:regular r:id="rId23"/>
    </p:embeddedFont>
    <p:embeddedFont>
      <p:font typeface="微软雅黑" panose="020B0503020204020204" pitchFamily="34" charset="-122"/>
      <p:regular r:id="rId24"/>
      <p:bold r:id="rId25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3FA"/>
    <a:srgbClr val="31C4EC"/>
    <a:srgbClr val="67D5F3"/>
    <a:srgbClr val="FFFFCC"/>
    <a:srgbClr val="EAF9FF"/>
    <a:srgbClr val="FFFFFF"/>
    <a:srgbClr val="FF6699"/>
    <a:srgbClr val="73C532"/>
    <a:srgbClr val="57C7D4"/>
    <a:srgbClr val="F46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101" y="134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07AB3-2049-43FB-AAE5-322750FEC1B7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6CF14-C0B3-4B27-918B-917B55F17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82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0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44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6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1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3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2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1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8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7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7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0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5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4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sz="18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-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76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43F318B8-B494-8F63-E703-8DEFAE651574}"/>
              </a:ext>
            </a:extLst>
          </p:cNvPr>
          <p:cNvSpPr txBox="1"/>
          <p:nvPr/>
        </p:nvSpPr>
        <p:spPr>
          <a:xfrm>
            <a:off x="3099079" y="1132582"/>
            <a:ext cx="6324600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dirty="0" err="1">
                <a:latin typeface="Nunito Black" pitchFamily="2" charset="0"/>
              </a:rPr>
              <a:t>Tiếng</a:t>
            </a:r>
            <a:r>
              <a:rPr lang="en-US" sz="3200" dirty="0">
                <a:latin typeface="Nunito Black" pitchFamily="2" charset="0"/>
              </a:rPr>
              <a:t> </a:t>
            </a:r>
            <a:r>
              <a:rPr lang="en-US" sz="3200" dirty="0" err="1">
                <a:latin typeface="Nunito Black" pitchFamily="2" charset="0"/>
              </a:rPr>
              <a:t>Việt</a:t>
            </a:r>
            <a:endParaRPr lang="en-US" sz="3200" dirty="0">
              <a:latin typeface="Nunito Black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dirty="0">
                <a:solidFill>
                  <a:srgbClr val="FF0000"/>
                </a:solidFill>
                <a:latin typeface="Nunito Black" pitchFamily="2" charset="0"/>
              </a:rPr>
              <a:t>BÀI 9: ĐI HỌC VUI SAO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004F7F12-3A97-646C-9DF5-6B4570CC096E}"/>
              </a:ext>
            </a:extLst>
          </p:cNvPr>
          <p:cNvSpPr/>
          <p:nvPr/>
        </p:nvSpPr>
        <p:spPr>
          <a:xfrm>
            <a:off x="228600" y="838200"/>
            <a:ext cx="11887200" cy="4800600"/>
          </a:xfrm>
          <a:prstGeom prst="stripedRightArrow">
            <a:avLst/>
          </a:prstGeom>
          <a:solidFill>
            <a:srgbClr val="D9F3FA"/>
          </a:solidFill>
          <a:ln w="38100">
            <a:solidFill>
              <a:srgbClr val="31C4EC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3600" dirty="0">
                <a:solidFill>
                  <a:srgbClr val="7030A0"/>
                </a:solidFill>
                <a:latin typeface="Nunito Black" pitchFamily="2" charset="0"/>
              </a:rPr>
              <a:t>Theo </a:t>
            </a:r>
            <a:r>
              <a:rPr lang="en-US" sz="3600" dirty="0" err="1">
                <a:solidFill>
                  <a:srgbClr val="7030A0"/>
                </a:solidFill>
                <a:latin typeface="Nunito Black" pitchFamily="2" charset="0"/>
              </a:rPr>
              <a:t>em</a:t>
            </a:r>
            <a:r>
              <a:rPr lang="en-US" sz="3600" dirty="0">
                <a:solidFill>
                  <a:srgbClr val="7030A0"/>
                </a:solidFill>
                <a:latin typeface="Nunito Black" pitchFamily="2" charset="0"/>
              </a:rPr>
              <a:t> ở </a:t>
            </a:r>
            <a:r>
              <a:rPr lang="en-US" sz="3600" dirty="0" err="1">
                <a:solidFill>
                  <a:srgbClr val="7030A0"/>
                </a:solidFill>
                <a:latin typeface="Nunito Black" pitchFamily="2" charset="0"/>
              </a:rPr>
              <a:t>chủ</a:t>
            </a:r>
            <a:r>
              <a:rPr lang="en-US" sz="36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unito Black" pitchFamily="2" charset="0"/>
              </a:rPr>
              <a:t>điểm</a:t>
            </a:r>
            <a:r>
              <a:rPr lang="en-US" sz="3600" dirty="0">
                <a:solidFill>
                  <a:srgbClr val="7030A0"/>
                </a:solidFill>
                <a:latin typeface="Nunito Black" pitchFamily="2" charset="0"/>
              </a:rPr>
              <a:t> “</a:t>
            </a:r>
            <a:r>
              <a:rPr lang="en-US" sz="3600" i="1" dirty="0" err="1">
                <a:solidFill>
                  <a:srgbClr val="7030A0"/>
                </a:solidFill>
                <a:latin typeface="Nunito Black" pitchFamily="2" charset="0"/>
              </a:rPr>
              <a:t>Cổng</a:t>
            </a:r>
            <a:r>
              <a:rPr lang="en-US" sz="3600" i="1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Nunito Black" pitchFamily="2" charset="0"/>
              </a:rPr>
              <a:t>trường</a:t>
            </a:r>
            <a:r>
              <a:rPr lang="en-US" sz="3600" i="1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Nunito Black" pitchFamily="2" charset="0"/>
              </a:rPr>
              <a:t>rộng</a:t>
            </a:r>
            <a:r>
              <a:rPr lang="en-US" sz="3600" i="1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Nunito Black" pitchFamily="2" charset="0"/>
              </a:rPr>
              <a:t>mở</a:t>
            </a:r>
            <a:r>
              <a:rPr lang="en-US" sz="3600" i="1" dirty="0">
                <a:solidFill>
                  <a:srgbClr val="7030A0"/>
                </a:solidFill>
                <a:latin typeface="Nunito Black" pitchFamily="2" charset="0"/>
              </a:rPr>
              <a:t>”</a:t>
            </a:r>
            <a:r>
              <a:rPr lang="en-US" sz="3600" dirty="0">
                <a:solidFill>
                  <a:srgbClr val="7030A0"/>
                </a:solidFill>
                <a:latin typeface="Nunito Black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unito Black" pitchFamily="2" charset="0"/>
              </a:rPr>
              <a:t>các</a:t>
            </a:r>
            <a:r>
              <a:rPr lang="en-US" sz="36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unito Black" pitchFamily="2" charset="0"/>
              </a:rPr>
              <a:t>em</a:t>
            </a:r>
            <a:r>
              <a:rPr lang="en-US" sz="36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unito Black" pitchFamily="2" charset="0"/>
              </a:rPr>
              <a:t>sẽ</a:t>
            </a:r>
            <a:r>
              <a:rPr lang="en-US" sz="36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unito Black" pitchFamily="2" charset="0"/>
              </a:rPr>
              <a:t>được</a:t>
            </a:r>
            <a:r>
              <a:rPr lang="en-US" sz="36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unito Black" pitchFamily="2" charset="0"/>
              </a:rPr>
              <a:t>đọc</a:t>
            </a:r>
            <a:r>
              <a:rPr lang="en-US" sz="3600" dirty="0">
                <a:solidFill>
                  <a:srgbClr val="7030A0"/>
                </a:solidFill>
                <a:latin typeface="Nunito Black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unito Black" pitchFamily="2" charset="0"/>
              </a:rPr>
              <a:t>viết</a:t>
            </a:r>
            <a:r>
              <a:rPr lang="en-US" sz="3600" dirty="0">
                <a:solidFill>
                  <a:srgbClr val="7030A0"/>
                </a:solidFill>
                <a:latin typeface="Nunito Black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unito Black" pitchFamily="2" charset="0"/>
              </a:rPr>
              <a:t>nói</a:t>
            </a:r>
            <a:r>
              <a:rPr lang="en-US" sz="36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unito Black" pitchFamily="2" charset="0"/>
              </a:rPr>
              <a:t>và</a:t>
            </a:r>
            <a:r>
              <a:rPr lang="en-US" sz="36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unito Black" pitchFamily="2" charset="0"/>
              </a:rPr>
              <a:t>nghe</a:t>
            </a:r>
            <a:r>
              <a:rPr lang="en-US" sz="36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unito Black" pitchFamily="2" charset="0"/>
              </a:rPr>
              <a:t>những</a:t>
            </a:r>
            <a:r>
              <a:rPr lang="en-US" sz="36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unito Black" pitchFamily="2" charset="0"/>
              </a:rPr>
              <a:t>điều</a:t>
            </a:r>
            <a:r>
              <a:rPr lang="en-US" sz="36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unito Black" pitchFamily="2" charset="0"/>
              </a:rPr>
              <a:t>gì</a:t>
            </a:r>
            <a:r>
              <a:rPr lang="en-US" sz="3600" dirty="0">
                <a:solidFill>
                  <a:srgbClr val="7030A0"/>
                </a:solidFill>
                <a:latin typeface="Nunito Black" pitchFamily="2" charset="0"/>
              </a:rPr>
              <a:t> ?</a:t>
            </a:r>
            <a:endParaRPr lang="vi-VN" sz="3600" dirty="0">
              <a:solidFill>
                <a:srgbClr val="7030A0"/>
              </a:solidFill>
              <a:latin typeface="Nunito Black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40B47-2B3F-4FEA-83D8-62B405A82F69}"/>
              </a:ext>
            </a:extLst>
          </p:cNvPr>
          <p:cNvSpPr txBox="1"/>
          <p:nvPr/>
        </p:nvSpPr>
        <p:spPr>
          <a:xfrm>
            <a:off x="76200" y="152400"/>
            <a:ext cx="5145039" cy="1190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 fontScale="85000" lnSpcReduction="10000"/>
          </a:bodyPr>
          <a:lstStyle/>
          <a:p>
            <a:pPr indent="-152408" algn="ctr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5400" dirty="0">
                <a:solidFill>
                  <a:srgbClr val="002060"/>
                </a:solidFill>
                <a:latin typeface="Nunito Black" pitchFamily="2" charset="0"/>
                <a:ea typeface="+mj-ea"/>
                <a:cs typeface="+mj-cs"/>
              </a:rPr>
              <a:t>NÓI VÀ NGHE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1DCE14-A6B9-41F7-8C28-1CF2ECDC88D6}"/>
              </a:ext>
            </a:extLst>
          </p:cNvPr>
          <p:cNvSpPr txBox="1"/>
          <p:nvPr/>
        </p:nvSpPr>
        <p:spPr>
          <a:xfrm>
            <a:off x="3737549" y="1343347"/>
            <a:ext cx="47206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</a:rPr>
              <a:t>TỚI LỚP TỚI TRƯỜNG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26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5A3473-966A-C8D6-3AB5-4024AD4B4D13}"/>
              </a:ext>
            </a:extLst>
          </p:cNvPr>
          <p:cNvSpPr/>
          <p:nvPr/>
        </p:nvSpPr>
        <p:spPr>
          <a:xfrm>
            <a:off x="0" y="64171"/>
            <a:ext cx="4495800" cy="72436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DF879B-BC92-DB36-135F-566384FC6EEC}"/>
              </a:ext>
            </a:extLst>
          </p:cNvPr>
          <p:cNvSpPr txBox="1"/>
          <p:nvPr/>
        </p:nvSpPr>
        <p:spPr>
          <a:xfrm>
            <a:off x="-304800" y="164742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điểm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AB93D97-5D9B-553B-D5A3-EAF93EFEE351}"/>
              </a:ext>
            </a:extLst>
          </p:cNvPr>
          <p:cNvSpPr txBox="1"/>
          <p:nvPr/>
        </p:nvSpPr>
        <p:spPr>
          <a:xfrm>
            <a:off x="2286000" y="1015425"/>
            <a:ext cx="7620000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Câu</a:t>
            </a:r>
            <a:r>
              <a:rPr lang="en-US" sz="3200" b="1" i="1" dirty="0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 1.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Kể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về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một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ngày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đi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học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của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em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. </a:t>
            </a:r>
            <a:endParaRPr lang="vi-VN" sz="3200" b="1" i="1" dirty="0">
              <a:solidFill>
                <a:schemeClr val="bg1"/>
              </a:solidFill>
              <a:latin typeface="Nunito Black" pitchFamily="2" charset="0"/>
              <a:cs typeface="#9Slide03 Arima Madurai Black" panose="020B0604020202020204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8067574B-CF92-6097-6AF3-784353E549B2}"/>
              </a:ext>
            </a:extLst>
          </p:cNvPr>
          <p:cNvSpPr txBox="1"/>
          <p:nvPr/>
        </p:nvSpPr>
        <p:spPr>
          <a:xfrm>
            <a:off x="76200" y="1828800"/>
            <a:ext cx="9067800" cy="3343894"/>
          </a:xfrm>
          <a:prstGeom prst="wedgeRoundRectCallout">
            <a:avLst>
              <a:gd name="adj1" fmla="val 49227"/>
              <a:gd name="adj2" fmla="val 46192"/>
              <a:gd name="adj3" fmla="val 16667"/>
            </a:avLst>
          </a:prstGeom>
          <a:solidFill>
            <a:srgbClr val="FFFFCC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 err="1">
                <a:latin typeface="Nunito Black" pitchFamily="2" charset="0"/>
                <a:ea typeface="Open Sans" panose="020B0606030504020204" pitchFamily="34" charset="0"/>
                <a:cs typeface="#9Slide03 Arima Madurai Black" panose="020B0604020202020204" charset="0"/>
              </a:rPr>
              <a:t>Gợi</a:t>
            </a:r>
            <a:r>
              <a:rPr lang="en-US" sz="3200" b="1" dirty="0">
                <a:latin typeface="Nunito Black" pitchFamily="2" charset="0"/>
                <a:ea typeface="Open Sans" panose="020B0606030504020204" pitchFamily="34" charset="0"/>
                <a:cs typeface="#9Slide03 Arima Madurai Black" panose="020B0604020202020204" charset="0"/>
              </a:rPr>
              <a:t> ý: </a:t>
            </a:r>
          </a:p>
          <a:p>
            <a:pPr algn="just">
              <a:lnSpc>
                <a:spcPct val="120000"/>
              </a:lnSpc>
            </a:pP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- Em đi </a:t>
            </a:r>
            <a:r>
              <a:rPr lang="vi-VN" sz="3200" dirty="0" err="1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đến</a:t>
            </a: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trường</a:t>
            </a: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cùng</a:t>
            </a: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 ai</a:t>
            </a:r>
            <a:r>
              <a:rPr lang="en-US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- </a:t>
            </a:r>
            <a:r>
              <a:rPr lang="vi-VN" sz="3200" dirty="0" err="1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Thời</a:t>
            </a: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tiết</a:t>
            </a: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 hôm </a:t>
            </a:r>
            <a:r>
              <a:rPr lang="vi-VN" sz="3200" dirty="0" err="1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đó</a:t>
            </a: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thế</a:t>
            </a: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- </a:t>
            </a:r>
            <a:r>
              <a:rPr lang="vi-VN" sz="3200" dirty="0" err="1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Đường</a:t>
            </a: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đến</a:t>
            </a: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trường</a:t>
            </a: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 hôm </a:t>
            </a:r>
            <a:r>
              <a:rPr lang="vi-VN" sz="3200" dirty="0" err="1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đó</a:t>
            </a: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có</a:t>
            </a: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gì</a:t>
            </a: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đặc</a:t>
            </a: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biệt</a:t>
            </a:r>
            <a:r>
              <a:rPr lang="en-US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- </a:t>
            </a:r>
            <a:r>
              <a:rPr lang="vi-VN" sz="3200" dirty="0" err="1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Ngày</a:t>
            </a: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học</a:t>
            </a: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 hôm </a:t>
            </a:r>
            <a:r>
              <a:rPr lang="vi-VN" sz="3200" dirty="0" err="1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đó</a:t>
            </a: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có</a:t>
            </a: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gì</a:t>
            </a: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đáng</a:t>
            </a: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nhớ</a:t>
            </a:r>
            <a:r>
              <a:rPr lang="en-US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Nunito Black" pitchFamily="2" charset="0"/>
                <a:cs typeface="#9Slide03 Arima Madurai Black" panose="020B06040202020202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681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4A76A16-9FC0-449A-839A-B8D8D60C9E64}"/>
              </a:ext>
            </a:extLst>
          </p:cNvPr>
          <p:cNvSpPr/>
          <p:nvPr/>
        </p:nvSpPr>
        <p:spPr>
          <a:xfrm>
            <a:off x="0" y="138209"/>
            <a:ext cx="4343400" cy="62379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A465B6-68D2-4732-B061-9011ED488DAA}"/>
              </a:ext>
            </a:extLst>
          </p:cNvPr>
          <p:cNvSpPr txBox="1"/>
          <p:nvPr/>
        </p:nvSpPr>
        <p:spPr>
          <a:xfrm>
            <a:off x="-304800" y="23878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điểm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90632330-87B6-4797-980F-40EC35E2FDAA}"/>
              </a:ext>
            </a:extLst>
          </p:cNvPr>
          <p:cNvSpPr txBox="1"/>
          <p:nvPr/>
        </p:nvSpPr>
        <p:spPr>
          <a:xfrm>
            <a:off x="4419600" y="177225"/>
            <a:ext cx="7620000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Câu</a:t>
            </a:r>
            <a:r>
              <a:rPr lang="en-US" sz="3200" b="1" i="1" dirty="0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 1.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Kể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về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một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ngày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đi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học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của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em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. </a:t>
            </a:r>
            <a:endParaRPr lang="vi-VN" sz="3200" b="1" i="1" dirty="0">
              <a:solidFill>
                <a:schemeClr val="bg1"/>
              </a:solidFill>
              <a:latin typeface="Nunito Black" pitchFamily="2" charset="0"/>
              <a:cs typeface="#9Slide03 Arima Madurai Black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BD0FE0-38D7-48EC-AA0B-E2B23BD80BFF}"/>
              </a:ext>
            </a:extLst>
          </p:cNvPr>
          <p:cNvSpPr txBox="1"/>
          <p:nvPr/>
        </p:nvSpPr>
        <p:spPr>
          <a:xfrm>
            <a:off x="457200" y="1071786"/>
            <a:ext cx="11277600" cy="528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- 6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E43F15-022D-402E-9B1B-90205C5232DD}"/>
              </a:ext>
            </a:extLst>
          </p:cNvPr>
          <p:cNvSpPr txBox="1"/>
          <p:nvPr/>
        </p:nvSpPr>
        <p:spPr>
          <a:xfrm>
            <a:off x="457200" y="1681386"/>
            <a:ext cx="11277600" cy="528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C66776-616A-4D42-95D7-AA625582CFD9}"/>
              </a:ext>
            </a:extLst>
          </p:cNvPr>
          <p:cNvSpPr txBox="1"/>
          <p:nvPr/>
        </p:nvSpPr>
        <p:spPr>
          <a:xfrm>
            <a:off x="152400" y="2344254"/>
            <a:ext cx="11887200" cy="1008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vãn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rạo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EF40D-F94B-434A-85CC-0D700010C60D}"/>
              </a:ext>
            </a:extLst>
          </p:cNvPr>
          <p:cNvSpPr txBox="1"/>
          <p:nvPr/>
        </p:nvSpPr>
        <p:spPr>
          <a:xfrm>
            <a:off x="151150" y="3464323"/>
            <a:ext cx="11887199" cy="1488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Hai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B048D-09B4-469B-B891-FCF7F5FD29B1}"/>
              </a:ext>
            </a:extLst>
          </p:cNvPr>
          <p:cNvSpPr txBox="1"/>
          <p:nvPr/>
        </p:nvSpPr>
        <p:spPr>
          <a:xfrm>
            <a:off x="381001" y="5034186"/>
            <a:ext cx="11582399" cy="528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organ.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554406-2A92-3E17-F9E0-D4F662BDF19F}"/>
              </a:ext>
            </a:extLst>
          </p:cNvPr>
          <p:cNvSpPr txBox="1"/>
          <p:nvPr/>
        </p:nvSpPr>
        <p:spPr>
          <a:xfrm>
            <a:off x="1447800" y="1761812"/>
            <a:ext cx="10210800" cy="4562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 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Sáng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thứ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hai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tuần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trước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bố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đưa em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đến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trường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. Hôm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ấy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trời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có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gió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nhẹ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thời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tiết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mát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mẻ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dễ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chịu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vô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cùng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.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Suốt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dọc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đường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đến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trường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, em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đã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ngắm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nhìn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rất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nhiều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khung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cảnh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khác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nhau.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Những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hàng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cây xanh đung đưa trong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gió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những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chiếc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xe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vội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vã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chạy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trên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đường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.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Bố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cùng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em ôn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lại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bài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hôm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trước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bằng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cách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hỏi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trả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lời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nhanh.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Buổi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học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hôm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ấy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, em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đã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dành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Nunito Black" pitchFamily="2" charset="0"/>
              </a:rPr>
              <a:t>điểm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 10.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4A748A-A2E7-7993-C8C2-60BA8E004A1F}"/>
              </a:ext>
            </a:extLst>
          </p:cNvPr>
          <p:cNvSpPr txBox="1"/>
          <p:nvPr/>
        </p:nvSpPr>
        <p:spPr>
          <a:xfrm>
            <a:off x="990600" y="76200"/>
            <a:ext cx="35052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dirty="0" err="1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Bài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tham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Nunito Black" pitchFamily="2" charset="0"/>
                <a:cs typeface="#9Slide03 Arima Madurai Black" panose="020B0604020202020204" charset="0"/>
              </a:rPr>
              <a:t>khảo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itchFamily="2" charset="0"/>
              <a:cs typeface="#9Slide03 Arima Madurai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5A3473-966A-C8D6-3AB5-4024AD4B4D13}"/>
              </a:ext>
            </a:extLst>
          </p:cNvPr>
          <p:cNvSpPr/>
          <p:nvPr/>
        </p:nvSpPr>
        <p:spPr>
          <a:xfrm>
            <a:off x="76200" y="64171"/>
            <a:ext cx="4800600" cy="72436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DF879B-BC92-DB36-135F-566384FC6EEC}"/>
              </a:ext>
            </a:extLst>
          </p:cNvPr>
          <p:cNvSpPr txBox="1"/>
          <p:nvPr/>
        </p:nvSpPr>
        <p:spPr>
          <a:xfrm>
            <a:off x="0" y="164742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điểm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AB93D97-5D9B-553B-D5A3-EAF93EFEE351}"/>
              </a:ext>
            </a:extLst>
          </p:cNvPr>
          <p:cNvSpPr txBox="1"/>
          <p:nvPr/>
        </p:nvSpPr>
        <p:spPr>
          <a:xfrm>
            <a:off x="685800" y="939537"/>
            <a:ext cx="9677400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Câu</a:t>
            </a:r>
            <a:r>
              <a:rPr lang="en-US" sz="2800" i="1" dirty="0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 2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. </a:t>
            </a:r>
            <a:r>
              <a:rPr lang="en-US" sz="2800" b="1" i="1" dirty="0" err="1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Nêu</a:t>
            </a:r>
            <a:r>
              <a:rPr lang="en-US" sz="2800" b="1" i="1" dirty="0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cảm</a:t>
            </a:r>
            <a:r>
              <a:rPr lang="en-US" sz="2800" b="1" i="1" dirty="0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nghĩ</a:t>
            </a:r>
            <a:r>
              <a:rPr lang="en-US" sz="2800" b="1" i="1" dirty="0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của</a:t>
            </a:r>
            <a:r>
              <a:rPr lang="en-US" sz="2800" b="1" i="1" dirty="0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em</a:t>
            </a:r>
            <a:r>
              <a:rPr lang="en-US" sz="2800" b="1" i="1" dirty="0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sau</a:t>
            </a:r>
            <a:r>
              <a:rPr lang="en-US" sz="2800" b="1" i="1" dirty="0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một</a:t>
            </a:r>
            <a:r>
              <a:rPr lang="en-US" sz="2800" b="1" i="1" dirty="0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tháng</a:t>
            </a:r>
            <a:r>
              <a:rPr lang="en-US" sz="2800" b="1" i="1" dirty="0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học</a:t>
            </a:r>
            <a:r>
              <a:rPr lang="en-US" sz="2800" b="1" i="1" dirty="0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tập</a:t>
            </a:r>
            <a:r>
              <a:rPr lang="en-US" sz="2800" b="1" i="1" dirty="0">
                <a:solidFill>
                  <a:schemeClr val="bg1"/>
                </a:solidFill>
                <a:latin typeface="Nunito Black" pitchFamily="2" charset="0"/>
                <a:cs typeface="#9Slide03 Arima Madurai Black" panose="020B0604020202020204" charset="0"/>
              </a:rPr>
              <a:t>.</a:t>
            </a:r>
            <a:endParaRPr lang="vi-VN" sz="2800" b="1" i="1" dirty="0">
              <a:solidFill>
                <a:schemeClr val="bg1"/>
              </a:solidFill>
              <a:latin typeface="Nunito Black" pitchFamily="2" charset="0"/>
              <a:cs typeface="#9Slide03 Arima Madurai Black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968712-D56A-D5BE-0034-0178C8B03668}"/>
              </a:ext>
            </a:extLst>
          </p:cNvPr>
          <p:cNvSpPr txBox="1"/>
          <p:nvPr/>
        </p:nvSpPr>
        <p:spPr>
          <a:xfrm>
            <a:off x="1981200" y="2743200"/>
            <a:ext cx="8458200" cy="261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#9Slide03 Arima Madurai Black" panose="020B0604020202020204" charset="0"/>
              </a:rPr>
              <a:t>	</a:t>
            </a:r>
            <a:r>
              <a:rPr lang="vi-VN" sz="3200" dirty="0">
                <a:solidFill>
                  <a:srgbClr val="FF0000"/>
                </a:solidFill>
                <a:latin typeface="Nunito Black" pitchFamily="2" charset="0"/>
                <a:cs typeface="#9Slide03 Arima Madurai Black" panose="020B0604020202020204" charset="0"/>
              </a:rPr>
              <a:t>Sau một tháng học tập, em cảm thấy mình đã lớn </a:t>
            </a:r>
            <a:r>
              <a:rPr lang="en-US" sz="3200" dirty="0" err="1">
                <a:solidFill>
                  <a:srgbClr val="FF0000"/>
                </a:solidFill>
                <a:latin typeface="Nunito Black" pitchFamily="2" charset="0"/>
                <a:cs typeface="#9Slide03 Arima Madurai Black" panose="020B0604020202020204" charset="0"/>
              </a:rPr>
              <a:t>hơn</a:t>
            </a:r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Nunito Black" pitchFamily="2" charset="0"/>
                <a:cs typeface="#9Slide03 Arima Madurai Black" panose="020B0604020202020204" charset="0"/>
              </a:rPr>
              <a:t>so với năm lớp 2. Em được học rất nhiều những bài học bổ ích</a:t>
            </a:r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unito Black" pitchFamily="2" charset="0"/>
                <a:cs typeface="#9Slide03 Arima Madurai Black" panose="020B0604020202020204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unito Black" pitchFamily="2" charset="0"/>
                <a:cs typeface="#9Slide03 Arima Madurai Black" panose="020B0604020202020204" charset="0"/>
              </a:rPr>
              <a:t>thầy</a:t>
            </a:r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#9Slide03 Arima Madurai Black" panose="020B06040202020202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unito Black" pitchFamily="2" charset="0"/>
                <a:cs typeface="#9Slide03 Arima Madurai Black" panose="020B0604020202020204" charset="0"/>
              </a:rPr>
              <a:t>cô</a:t>
            </a:r>
            <a:r>
              <a:rPr lang="vi-VN" sz="3200" dirty="0">
                <a:solidFill>
                  <a:srgbClr val="FF0000"/>
                </a:solidFill>
                <a:latin typeface="Nunito Black" pitchFamily="2" charset="0"/>
                <a:cs typeface="#9Slide03 Arima Madurai Black" panose="020B0604020202020204" charset="0"/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6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FB32-B781-FF92-BEB9-B051AE4A6ADB}"/>
              </a:ext>
            </a:extLst>
          </p:cNvPr>
          <p:cNvSpPr txBox="1"/>
          <p:nvPr/>
        </p:nvSpPr>
        <p:spPr>
          <a:xfrm>
            <a:off x="3048000" y="1828800"/>
            <a:ext cx="6449820" cy="2031520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gmar One" panose="00000500000000000000" pitchFamily="2" charset="0"/>
              </a:rPr>
              <a:t>Hẹn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gmar One" panose="00000500000000000000" pitchFamily="2" charset="0"/>
              </a:rPr>
              <a:t>gặp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gmar One" panose="00000500000000000000" pitchFamily="2" charset="0"/>
              </a:rPr>
              <a:t>lại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gmar One" panose="00000500000000000000" pitchFamily="2" charset="0"/>
              </a:rPr>
              <a:t>các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gmar One" panose="00000500000000000000" pitchFamily="2" charset="0"/>
              </a:rPr>
              <a:t>em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gmar One" panose="000005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8720717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</TotalTime>
  <Words>415</Words>
  <Application>Microsoft Office PowerPoint</Application>
  <PresentationFormat>Widescreen</PresentationFormat>
  <Paragraphs>31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Roboto</vt:lpstr>
      <vt:lpstr>DFPOP1-W9</vt:lpstr>
      <vt:lpstr>Open Sans</vt:lpstr>
      <vt:lpstr>Nunito Black</vt:lpstr>
      <vt:lpstr>Calibri Light</vt:lpstr>
      <vt:lpstr>Times New Roman</vt:lpstr>
      <vt:lpstr>#9Slide03 Arima Madurai Black</vt:lpstr>
      <vt:lpstr>Calibri</vt:lpstr>
      <vt:lpstr>Sigmar One</vt:lpstr>
      <vt:lpstr>微软雅黑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MAIHUNG</cp:lastModifiedBy>
  <cp:revision>37</cp:revision>
  <dcterms:created xsi:type="dcterms:W3CDTF">2006-08-16T00:00:00Z</dcterms:created>
  <dcterms:modified xsi:type="dcterms:W3CDTF">2025-05-02T08:13:20Z</dcterms:modified>
  <dc:identifier>DAFDiO2oNAs</dc:identifier>
</cp:coreProperties>
</file>