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2"/>
  </p:notesMasterIdLst>
  <p:sldIdLst>
    <p:sldId id="2643" r:id="rId2"/>
    <p:sldId id="279" r:id="rId3"/>
    <p:sldId id="299" r:id="rId4"/>
    <p:sldId id="307" r:id="rId5"/>
    <p:sldId id="285" r:id="rId6"/>
    <p:sldId id="286" r:id="rId7"/>
    <p:sldId id="287" r:id="rId8"/>
    <p:sldId id="290" r:id="rId9"/>
    <p:sldId id="318" r:id="rId10"/>
    <p:sldId id="319" r:id="rId11"/>
    <p:sldId id="320" r:id="rId12"/>
    <p:sldId id="321" r:id="rId13"/>
    <p:sldId id="275" r:id="rId14"/>
    <p:sldId id="323" r:id="rId15"/>
    <p:sldId id="322" r:id="rId16"/>
    <p:sldId id="2637" r:id="rId17"/>
    <p:sldId id="2638" r:id="rId18"/>
    <p:sldId id="2642" r:id="rId19"/>
    <p:sldId id="2640" r:id="rId20"/>
    <p:sldId id="264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0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2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9" r:id="rId6"/>
    <p:sldLayoutId id="2147483690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72" r:id="rId13"/>
    <p:sldLayoutId id="2147483675" r:id="rId14"/>
    <p:sldLayoutId id="2147483676" r:id="rId15"/>
    <p:sldLayoutId id="2147483677" r:id="rId16"/>
    <p:sldLayoutId id="2147483678" r:id="rId17"/>
    <p:sldLayoutId id="2147483680" r:id="rId18"/>
    <p:sldLayoutId id="2147483681" r:id="rId1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-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25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8B030B7-A290-4E7D-926B-EAC08F3B3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981" y="878855"/>
            <a:ext cx="46760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gạo</a:t>
              </a:r>
              <a:endPara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65845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u="sng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u="sng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72088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58505"/>
              </p:ext>
            </p:extLst>
          </p:nvPr>
        </p:nvGraphicFramePr>
        <p:xfrm>
          <a:off x="1630238" y="695464"/>
          <a:ext cx="9233756" cy="53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:a16="http://schemas.microsoft.com/office/drawing/2014/main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:a16="http://schemas.microsoft.com/office/drawing/2014/main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BE1CB95-957D-46B9-BF51-87A54222083B}"/>
              </a:ext>
            </a:extLst>
          </p:cNvPr>
          <p:cNvSpPr txBox="1"/>
          <p:nvPr/>
        </p:nvSpPr>
        <p:spPr>
          <a:xfrm>
            <a:off x="7861303" y="2336005"/>
            <a:ext cx="4330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SVN-Hole Hearted" panose="020B0A06020104020203" pitchFamily="34" charset="0"/>
                <a:ea typeface="+mn-ea"/>
                <a:cs typeface="+mn-cs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199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 </a:t>
            </a:r>
            <a:r>
              <a:rPr lang="en-US" sz="3199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199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 </a:t>
            </a:r>
            <a:r>
              <a:rPr lang="en-US" sz="3199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199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 </a:t>
            </a:r>
            <a:r>
              <a:rPr lang="en-US" sz="3199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199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12" y="2191698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C687A-AD9F-4793-8DAF-44E6FC1E1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5103" y="2865176"/>
            <a:ext cx="641964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endParaRPr lang="en-US" sz="4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E0667934-0297-4FE3-A420-C82E846CDD9A}"/>
              </a:ext>
            </a:extLst>
          </p:cNvPr>
          <p:cNvSpPr/>
          <p:nvPr/>
        </p:nvSpPr>
        <p:spPr>
          <a:xfrm>
            <a:off x="1344120" y="1577841"/>
            <a:ext cx="43046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84159-8F3F-4CE0-AF79-46AC49198933}"/>
              </a:ext>
            </a:extLst>
          </p:cNvPr>
          <p:cNvSpPr/>
          <p:nvPr/>
        </p:nvSpPr>
        <p:spPr>
          <a:xfrm>
            <a:off x="6456770" y="2359015"/>
            <a:ext cx="4304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Bao nhiêu chuyện cổ 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 đồ chơi khéo tay.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24953" y="3716943"/>
            <a:ext cx="3942105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lang="en-US" sz="4798" dirty="0">
              <a:solidFill>
                <a:srgbClr val="EA471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24330" y="3867283"/>
            <a:ext cx="417774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71401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246058" y="2906939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720</Words>
  <Application>Microsoft Office PowerPoint</Application>
  <PresentationFormat>Widescreen</PresentationFormat>
  <Paragraphs>102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微软雅黑</vt:lpstr>
      <vt:lpstr>宋体</vt:lpstr>
      <vt:lpstr>Arial</vt:lpstr>
      <vt:lpstr>Arial Black</vt:lpstr>
      <vt:lpstr>Arial-Rounded</vt:lpstr>
      <vt:lpstr>Calibri</vt:lpstr>
      <vt:lpstr>DengXian</vt:lpstr>
      <vt:lpstr>DengXian</vt:lpstr>
      <vt:lpstr>DFPOP1-W9</vt:lpstr>
      <vt:lpstr>Gloria Hallelujah</vt:lpstr>
      <vt:lpstr>HP001 4 hàng</vt:lpstr>
      <vt:lpstr>Odibee Sans</vt:lpstr>
      <vt:lpstr>Pattaya</vt:lpstr>
      <vt:lpstr>SVN-Hole Hearted</vt:lpstr>
      <vt:lpstr>Times New Roman</vt:lpstr>
      <vt:lpstr>字魂70号-灵悦黑体</vt:lpstr>
      <vt:lpstr>思源黑体 CN Bold</vt:lpstr>
      <vt:lpstr>思源黑体 CN Regular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MAIHUNG</cp:lastModifiedBy>
  <cp:revision>19</cp:revision>
  <dcterms:created xsi:type="dcterms:W3CDTF">2022-06-20T10:35:41Z</dcterms:created>
  <dcterms:modified xsi:type="dcterms:W3CDTF">2025-05-02T08:17:01Z</dcterms:modified>
</cp:coreProperties>
</file>