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7"/>
  </p:notesMasterIdLst>
  <p:sldIdLst>
    <p:sldId id="313" r:id="rId2"/>
    <p:sldId id="258" r:id="rId3"/>
    <p:sldId id="268" r:id="rId4"/>
    <p:sldId id="265" r:id="rId5"/>
    <p:sldId id="274" r:id="rId6"/>
    <p:sldId id="266" r:id="rId7"/>
    <p:sldId id="289" r:id="rId8"/>
    <p:sldId id="275" r:id="rId9"/>
    <p:sldId id="312" r:id="rId10"/>
    <p:sldId id="276" r:id="rId11"/>
    <p:sldId id="279" r:id="rId12"/>
    <p:sldId id="285" r:id="rId13"/>
    <p:sldId id="286" r:id="rId14"/>
    <p:sldId id="287" r:id="rId15"/>
    <p:sldId id="290" r:id="rId16"/>
    <p:sldId id="281" r:id="rId17"/>
    <p:sldId id="282" r:id="rId18"/>
    <p:sldId id="291" r:id="rId19"/>
    <p:sldId id="283" r:id="rId20"/>
    <p:sldId id="284" r:id="rId21"/>
    <p:sldId id="294" r:id="rId22"/>
    <p:sldId id="295" r:id="rId23"/>
    <p:sldId id="280" r:id="rId24"/>
    <p:sldId id="278" r:id="rId25"/>
    <p:sldId id="257" r:id="rId26"/>
  </p:sldIdLst>
  <p:sldSz cx="12192000" cy="6858000"/>
  <p:notesSz cx="6858000" cy="9144000"/>
  <p:embeddedFontLst>
    <p:embeddedFont>
      <p:font typeface="Baloo 2 SemiBold" panose="020B0604020202020204" charset="0"/>
      <p:bold r:id="rId28"/>
    </p:embeddedFont>
    <p:embeddedFont>
      <p:font typeface="Sigmar One" panose="020B0604020202020204" charset="0"/>
      <p:regular r:id="rId29"/>
    </p:embeddedFont>
    <p:embeddedFont>
      <p:font typeface="#9Slide03 AmpleSoft Bold" panose="020B0604020202020204" charset="0"/>
      <p:regular r:id="rId30"/>
    </p:embeddedFont>
    <p:embeddedFont>
      <p:font typeface="Nunito Black" panose="00000A00000000000000"/>
      <p:bold r:id="rId31"/>
      <p:boldItalic r:id="rId32"/>
    </p:embeddedFont>
    <p:embeddedFont>
      <p:font typeface="Open Sans" panose="020B060402020202020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0B08D-57FF-42A2-9B85-96D12529FABE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E2C7F-CC68-448B-8657-CA613546F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9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7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1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4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6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3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5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7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6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5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8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6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2" y="313709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-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8047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" y="5443866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4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9" y="4328506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Hưng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9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0FD83-9B98-9B7C-A912-7549F3C02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AF145-A32B-D96D-14DC-1BFAC1100A5D}"/>
              </a:ext>
            </a:extLst>
          </p:cNvPr>
          <p:cNvSpPr txBox="1"/>
          <p:nvPr/>
        </p:nvSpPr>
        <p:spPr>
          <a:xfrm>
            <a:off x="1244900" y="249502"/>
            <a:ext cx="3860500" cy="646986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Giải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ngữ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D0DD2-6233-A6D1-4385-198DC67B026C}"/>
              </a:ext>
            </a:extLst>
          </p:cNvPr>
          <p:cNvSpPr txBox="1"/>
          <p:nvPr/>
        </p:nvSpPr>
        <p:spPr>
          <a:xfrm>
            <a:off x="371145" y="1260142"/>
            <a:ext cx="52543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Đoàn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chỉ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Thanh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niên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cộng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sản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Hồ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Minh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5167D-A034-4C7E-13A2-1053C7F628F9}"/>
              </a:ext>
            </a:extLst>
          </p:cNvPr>
          <p:cNvSpPr txBox="1"/>
          <p:nvPr/>
        </p:nvSpPr>
        <p:spPr>
          <a:xfrm>
            <a:off x="6452557" y="1344550"/>
            <a:ext cx="49228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chỉ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Thiếu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niên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Tiền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Hồ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Minh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8C5A2-8B4A-D8E7-782D-4D08A5BEEE09}"/>
              </a:ext>
            </a:extLst>
          </p:cNvPr>
          <p:cNvSpPr txBox="1"/>
          <p:nvPr/>
        </p:nvSpPr>
        <p:spPr>
          <a:xfrm>
            <a:off x="2870603" y="5744188"/>
            <a:ext cx="67376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Khao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khát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mong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muốn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tha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thiết</a:t>
            </a:r>
            <a:endParaRPr lang="en-US" sz="3200" b="0" i="0" dirty="0">
              <a:solidFill>
                <a:srgbClr val="00B050"/>
              </a:solidFill>
              <a:effectLst/>
              <a:latin typeface="Nunito Black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AAA2DE-B747-3800-1317-1EFB440861B9}"/>
              </a:ext>
            </a:extLst>
          </p:cNvPr>
          <p:cNvGrpSpPr/>
          <p:nvPr/>
        </p:nvGrpSpPr>
        <p:grpSpPr>
          <a:xfrm>
            <a:off x="6312773" y="2520280"/>
            <a:ext cx="5344655" cy="2755104"/>
            <a:chOff x="208597" y="178005"/>
            <a:chExt cx="12192000" cy="6858000"/>
          </a:xfrm>
        </p:grpSpPr>
        <p:pic>
          <p:nvPicPr>
            <p:cNvPr id="16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3E5C0EB0-2FED-D5C5-6920-75896C52F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FEF3CAA-1DF1-D9B8-2C04-AF594C9B6460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" b="100000" l="3750" r="97031">
                        <a14:foregroundMark x1="57188" y1="70469" x2="75938" y2="76875"/>
                        <a14:foregroundMark x1="75469" y1="68906" x2="82344" y2="80313"/>
                        <a14:foregroundMark x1="62344" y1="87656" x2="62187" y2="97969"/>
                        <a14:foregroundMark x1="72188" y1="86719" x2="72188" y2="89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72" y="2317621"/>
            <a:ext cx="3932206" cy="2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A42903-A31C-3537-9063-27F660452992}"/>
              </a:ext>
            </a:extLst>
          </p:cNvPr>
          <p:cNvGrpSpPr/>
          <p:nvPr/>
        </p:nvGrpSpPr>
        <p:grpSpPr>
          <a:xfrm>
            <a:off x="248512" y="1025769"/>
            <a:ext cx="11667996" cy="5376618"/>
            <a:chOff x="208597" y="178005"/>
            <a:chExt cx="12192000" cy="6858000"/>
          </a:xfrm>
        </p:grpSpPr>
        <p:pic>
          <p:nvPicPr>
            <p:cNvPr id="3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13CC0057-64CC-C1AD-AF74-6D878647F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98CF01C-77FA-3104-E8F1-2D769A4D0569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41CD332-B3B0-A568-5D73-675CFC777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12" y="220338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BFE47-4C00-716A-DEC2-C391C2207C3F}"/>
              </a:ext>
            </a:extLst>
          </p:cNvPr>
          <p:cNvSpPr txBox="1"/>
          <p:nvPr/>
        </p:nvSpPr>
        <p:spPr>
          <a:xfrm>
            <a:off x="1244900" y="347978"/>
            <a:ext cx="2722189" cy="646986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Chú ý phát âm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17CB7-EAFA-6557-7DB3-268ACEB7E950}"/>
              </a:ext>
            </a:extLst>
          </p:cNvPr>
          <p:cNvSpPr txBox="1"/>
          <p:nvPr/>
        </p:nvSpPr>
        <p:spPr>
          <a:xfrm>
            <a:off x="3311770" y="1918113"/>
            <a:ext cx="5970775" cy="2577244"/>
          </a:xfrm>
          <a:custGeom>
            <a:avLst/>
            <a:gdLst>
              <a:gd name="connsiteX0" fmla="*/ 0 w 5162843"/>
              <a:gd name="connsiteY0" fmla="*/ 409695 h 2458120"/>
              <a:gd name="connsiteX1" fmla="*/ 409695 w 5162843"/>
              <a:gd name="connsiteY1" fmla="*/ 0 h 2458120"/>
              <a:gd name="connsiteX2" fmla="*/ 996061 w 5162843"/>
              <a:gd name="connsiteY2" fmla="*/ 0 h 2458120"/>
              <a:gd name="connsiteX3" fmla="*/ 1538993 w 5162843"/>
              <a:gd name="connsiteY3" fmla="*/ 0 h 2458120"/>
              <a:gd name="connsiteX4" fmla="*/ 1951621 w 5162843"/>
              <a:gd name="connsiteY4" fmla="*/ 0 h 2458120"/>
              <a:gd name="connsiteX5" fmla="*/ 2364249 w 5162843"/>
              <a:gd name="connsiteY5" fmla="*/ 0 h 2458120"/>
              <a:gd name="connsiteX6" fmla="*/ 2863746 w 5162843"/>
              <a:gd name="connsiteY6" fmla="*/ 0 h 2458120"/>
              <a:gd name="connsiteX7" fmla="*/ 3406678 w 5162843"/>
              <a:gd name="connsiteY7" fmla="*/ 0 h 2458120"/>
              <a:gd name="connsiteX8" fmla="*/ 3906175 w 5162843"/>
              <a:gd name="connsiteY8" fmla="*/ 0 h 2458120"/>
              <a:gd name="connsiteX9" fmla="*/ 4753148 w 5162843"/>
              <a:gd name="connsiteY9" fmla="*/ 0 h 2458120"/>
              <a:gd name="connsiteX10" fmla="*/ 5162843 w 5162843"/>
              <a:gd name="connsiteY10" fmla="*/ 409695 h 2458120"/>
              <a:gd name="connsiteX11" fmla="*/ 5162843 w 5162843"/>
              <a:gd name="connsiteY11" fmla="*/ 955938 h 2458120"/>
              <a:gd name="connsiteX12" fmla="*/ 5162843 w 5162843"/>
              <a:gd name="connsiteY12" fmla="*/ 1518569 h 2458120"/>
              <a:gd name="connsiteX13" fmla="*/ 5162843 w 5162843"/>
              <a:gd name="connsiteY13" fmla="*/ 2048425 h 2458120"/>
              <a:gd name="connsiteX14" fmla="*/ 4753148 w 5162843"/>
              <a:gd name="connsiteY14" fmla="*/ 2458120 h 2458120"/>
              <a:gd name="connsiteX15" fmla="*/ 4210216 w 5162843"/>
              <a:gd name="connsiteY15" fmla="*/ 2458120 h 2458120"/>
              <a:gd name="connsiteX16" fmla="*/ 3580416 w 5162843"/>
              <a:gd name="connsiteY16" fmla="*/ 2458120 h 2458120"/>
              <a:gd name="connsiteX17" fmla="*/ 3080919 w 5162843"/>
              <a:gd name="connsiteY17" fmla="*/ 2458120 h 2458120"/>
              <a:gd name="connsiteX18" fmla="*/ 2537987 w 5162843"/>
              <a:gd name="connsiteY18" fmla="*/ 2458120 h 2458120"/>
              <a:gd name="connsiteX19" fmla="*/ 1995055 w 5162843"/>
              <a:gd name="connsiteY19" fmla="*/ 2458120 h 2458120"/>
              <a:gd name="connsiteX20" fmla="*/ 1408689 w 5162843"/>
              <a:gd name="connsiteY20" fmla="*/ 2458120 h 2458120"/>
              <a:gd name="connsiteX21" fmla="*/ 409695 w 5162843"/>
              <a:gd name="connsiteY21" fmla="*/ 2458120 h 2458120"/>
              <a:gd name="connsiteX22" fmla="*/ 0 w 5162843"/>
              <a:gd name="connsiteY22" fmla="*/ 2048425 h 2458120"/>
              <a:gd name="connsiteX23" fmla="*/ 0 w 5162843"/>
              <a:gd name="connsiteY23" fmla="*/ 1485794 h 2458120"/>
              <a:gd name="connsiteX24" fmla="*/ 0 w 5162843"/>
              <a:gd name="connsiteY24" fmla="*/ 955938 h 2458120"/>
              <a:gd name="connsiteX25" fmla="*/ 0 w 5162843"/>
              <a:gd name="connsiteY25" fmla="*/ 409695 h 245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62843" h="2458120" fill="none" extrusionOk="0">
                <a:moveTo>
                  <a:pt x="0" y="409695"/>
                </a:moveTo>
                <a:cubicBezTo>
                  <a:pt x="-6914" y="178062"/>
                  <a:pt x="171912" y="-32213"/>
                  <a:pt x="409695" y="0"/>
                </a:cubicBezTo>
                <a:cubicBezTo>
                  <a:pt x="590437" y="-67381"/>
                  <a:pt x="800118" y="24546"/>
                  <a:pt x="996061" y="0"/>
                </a:cubicBezTo>
                <a:cubicBezTo>
                  <a:pt x="1192004" y="-24546"/>
                  <a:pt x="1368862" y="23095"/>
                  <a:pt x="1538993" y="0"/>
                </a:cubicBezTo>
                <a:cubicBezTo>
                  <a:pt x="1709124" y="-23095"/>
                  <a:pt x="1854329" y="2527"/>
                  <a:pt x="1951621" y="0"/>
                </a:cubicBezTo>
                <a:cubicBezTo>
                  <a:pt x="2048913" y="-2527"/>
                  <a:pt x="2253174" y="42609"/>
                  <a:pt x="2364249" y="0"/>
                </a:cubicBezTo>
                <a:cubicBezTo>
                  <a:pt x="2475324" y="-42609"/>
                  <a:pt x="2629222" y="5564"/>
                  <a:pt x="2863746" y="0"/>
                </a:cubicBezTo>
                <a:cubicBezTo>
                  <a:pt x="3098270" y="-5564"/>
                  <a:pt x="3292685" y="16939"/>
                  <a:pt x="3406678" y="0"/>
                </a:cubicBezTo>
                <a:cubicBezTo>
                  <a:pt x="3520671" y="-16939"/>
                  <a:pt x="3746446" y="13454"/>
                  <a:pt x="3906175" y="0"/>
                </a:cubicBezTo>
                <a:cubicBezTo>
                  <a:pt x="4065904" y="-13454"/>
                  <a:pt x="4452995" y="52760"/>
                  <a:pt x="4753148" y="0"/>
                </a:cubicBezTo>
                <a:cubicBezTo>
                  <a:pt x="4982061" y="6570"/>
                  <a:pt x="5143677" y="181369"/>
                  <a:pt x="5162843" y="409695"/>
                </a:cubicBezTo>
                <a:cubicBezTo>
                  <a:pt x="5196015" y="654165"/>
                  <a:pt x="5104087" y="685467"/>
                  <a:pt x="5162843" y="955938"/>
                </a:cubicBezTo>
                <a:cubicBezTo>
                  <a:pt x="5221599" y="1226409"/>
                  <a:pt x="5132458" y="1238814"/>
                  <a:pt x="5162843" y="1518569"/>
                </a:cubicBezTo>
                <a:cubicBezTo>
                  <a:pt x="5193228" y="1798324"/>
                  <a:pt x="5114894" y="1876490"/>
                  <a:pt x="5162843" y="2048425"/>
                </a:cubicBezTo>
                <a:cubicBezTo>
                  <a:pt x="5136324" y="2242900"/>
                  <a:pt x="4954385" y="2461898"/>
                  <a:pt x="4753148" y="2458120"/>
                </a:cubicBezTo>
                <a:cubicBezTo>
                  <a:pt x="4597716" y="2467162"/>
                  <a:pt x="4370641" y="2434118"/>
                  <a:pt x="4210216" y="2458120"/>
                </a:cubicBezTo>
                <a:cubicBezTo>
                  <a:pt x="4049791" y="2482122"/>
                  <a:pt x="3777788" y="2444173"/>
                  <a:pt x="3580416" y="2458120"/>
                </a:cubicBezTo>
                <a:cubicBezTo>
                  <a:pt x="3383044" y="2472067"/>
                  <a:pt x="3312170" y="2449431"/>
                  <a:pt x="3080919" y="2458120"/>
                </a:cubicBezTo>
                <a:cubicBezTo>
                  <a:pt x="2849668" y="2466809"/>
                  <a:pt x="2648397" y="2445923"/>
                  <a:pt x="2537987" y="2458120"/>
                </a:cubicBezTo>
                <a:cubicBezTo>
                  <a:pt x="2427577" y="2470317"/>
                  <a:pt x="2151941" y="2456292"/>
                  <a:pt x="1995055" y="2458120"/>
                </a:cubicBezTo>
                <a:cubicBezTo>
                  <a:pt x="1838169" y="2459948"/>
                  <a:pt x="1689871" y="2422190"/>
                  <a:pt x="1408689" y="2458120"/>
                </a:cubicBezTo>
                <a:cubicBezTo>
                  <a:pt x="1127507" y="2494050"/>
                  <a:pt x="721300" y="2363002"/>
                  <a:pt x="409695" y="2458120"/>
                </a:cubicBezTo>
                <a:cubicBezTo>
                  <a:pt x="178686" y="2401792"/>
                  <a:pt x="26754" y="2319064"/>
                  <a:pt x="0" y="2048425"/>
                </a:cubicBezTo>
                <a:cubicBezTo>
                  <a:pt x="-1383" y="1806413"/>
                  <a:pt x="63953" y="1600440"/>
                  <a:pt x="0" y="1485794"/>
                </a:cubicBezTo>
                <a:cubicBezTo>
                  <a:pt x="-63953" y="1371148"/>
                  <a:pt x="44333" y="1075683"/>
                  <a:pt x="0" y="955938"/>
                </a:cubicBezTo>
                <a:cubicBezTo>
                  <a:pt x="-44333" y="836193"/>
                  <a:pt x="48263" y="637997"/>
                  <a:pt x="0" y="409695"/>
                </a:cubicBezTo>
                <a:close/>
              </a:path>
              <a:path w="5162843" h="2458120" stroke="0" extrusionOk="0">
                <a:moveTo>
                  <a:pt x="0" y="409695"/>
                </a:moveTo>
                <a:cubicBezTo>
                  <a:pt x="-10199" y="147401"/>
                  <a:pt x="166455" y="-9942"/>
                  <a:pt x="409695" y="0"/>
                </a:cubicBezTo>
                <a:cubicBezTo>
                  <a:pt x="644956" y="-9863"/>
                  <a:pt x="803370" y="4555"/>
                  <a:pt x="1039496" y="0"/>
                </a:cubicBezTo>
                <a:cubicBezTo>
                  <a:pt x="1275622" y="-4555"/>
                  <a:pt x="1493604" y="47200"/>
                  <a:pt x="1669296" y="0"/>
                </a:cubicBezTo>
                <a:cubicBezTo>
                  <a:pt x="1844988" y="-47200"/>
                  <a:pt x="2058873" y="59222"/>
                  <a:pt x="2168793" y="0"/>
                </a:cubicBezTo>
                <a:cubicBezTo>
                  <a:pt x="2278713" y="-59222"/>
                  <a:pt x="2570225" y="40008"/>
                  <a:pt x="2755160" y="0"/>
                </a:cubicBezTo>
                <a:cubicBezTo>
                  <a:pt x="2940095" y="-40008"/>
                  <a:pt x="3175206" y="39770"/>
                  <a:pt x="3341526" y="0"/>
                </a:cubicBezTo>
                <a:cubicBezTo>
                  <a:pt x="3507846" y="-39770"/>
                  <a:pt x="3617756" y="54394"/>
                  <a:pt x="3797588" y="0"/>
                </a:cubicBezTo>
                <a:cubicBezTo>
                  <a:pt x="3977420" y="-54394"/>
                  <a:pt x="4109641" y="46066"/>
                  <a:pt x="4210216" y="0"/>
                </a:cubicBezTo>
                <a:cubicBezTo>
                  <a:pt x="4310791" y="-46066"/>
                  <a:pt x="4488639" y="54365"/>
                  <a:pt x="4753148" y="0"/>
                </a:cubicBezTo>
                <a:cubicBezTo>
                  <a:pt x="4955238" y="-54400"/>
                  <a:pt x="5158180" y="187973"/>
                  <a:pt x="5162843" y="409695"/>
                </a:cubicBezTo>
                <a:cubicBezTo>
                  <a:pt x="5164441" y="573649"/>
                  <a:pt x="5128401" y="704310"/>
                  <a:pt x="5162843" y="955938"/>
                </a:cubicBezTo>
                <a:cubicBezTo>
                  <a:pt x="5197285" y="1207566"/>
                  <a:pt x="5122442" y="1341070"/>
                  <a:pt x="5162843" y="1469407"/>
                </a:cubicBezTo>
                <a:cubicBezTo>
                  <a:pt x="5203244" y="1597744"/>
                  <a:pt x="5151451" y="1851798"/>
                  <a:pt x="5162843" y="2048425"/>
                </a:cubicBezTo>
                <a:cubicBezTo>
                  <a:pt x="5107788" y="2258871"/>
                  <a:pt x="4939484" y="2502317"/>
                  <a:pt x="4753148" y="2458120"/>
                </a:cubicBezTo>
                <a:cubicBezTo>
                  <a:pt x="4633991" y="2486681"/>
                  <a:pt x="4493805" y="2404961"/>
                  <a:pt x="4297085" y="2458120"/>
                </a:cubicBezTo>
                <a:cubicBezTo>
                  <a:pt x="4100365" y="2511279"/>
                  <a:pt x="4015030" y="2393730"/>
                  <a:pt x="3754154" y="2458120"/>
                </a:cubicBezTo>
                <a:cubicBezTo>
                  <a:pt x="3493278" y="2522510"/>
                  <a:pt x="3425473" y="2453184"/>
                  <a:pt x="3298091" y="2458120"/>
                </a:cubicBezTo>
                <a:cubicBezTo>
                  <a:pt x="3170709" y="2463056"/>
                  <a:pt x="3041903" y="2438989"/>
                  <a:pt x="2798594" y="2458120"/>
                </a:cubicBezTo>
                <a:cubicBezTo>
                  <a:pt x="2555285" y="2477251"/>
                  <a:pt x="2414669" y="2437957"/>
                  <a:pt x="2212228" y="2458120"/>
                </a:cubicBezTo>
                <a:cubicBezTo>
                  <a:pt x="2009787" y="2478283"/>
                  <a:pt x="1843790" y="2396056"/>
                  <a:pt x="1625862" y="2458120"/>
                </a:cubicBezTo>
                <a:cubicBezTo>
                  <a:pt x="1407934" y="2520184"/>
                  <a:pt x="1382467" y="2415823"/>
                  <a:pt x="1213234" y="2458120"/>
                </a:cubicBezTo>
                <a:cubicBezTo>
                  <a:pt x="1044001" y="2500417"/>
                  <a:pt x="795067" y="2449095"/>
                  <a:pt x="409695" y="2458120"/>
                </a:cubicBezTo>
                <a:cubicBezTo>
                  <a:pt x="178116" y="2490812"/>
                  <a:pt x="-44670" y="2256910"/>
                  <a:pt x="0" y="2048425"/>
                </a:cubicBezTo>
                <a:cubicBezTo>
                  <a:pt x="-23743" y="1783338"/>
                  <a:pt x="32729" y="1616456"/>
                  <a:pt x="0" y="1502182"/>
                </a:cubicBezTo>
                <a:cubicBezTo>
                  <a:pt x="-32729" y="1387908"/>
                  <a:pt x="2712" y="1152415"/>
                  <a:pt x="0" y="923164"/>
                </a:cubicBezTo>
                <a:cubicBezTo>
                  <a:pt x="-2712" y="693913"/>
                  <a:pt x="47491" y="596021"/>
                  <a:pt x="0" y="40969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376361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vi-VN" sz="3200" b="0" i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Nắng vườn trưa mênh mông</a:t>
            </a:r>
          </a:p>
          <a:p>
            <a:pPr algn="l">
              <a:lnSpc>
                <a:spcPct val="130000"/>
              </a:lnSpc>
            </a:pPr>
            <a:r>
              <a:rPr lang="vi-VN" sz="3200" b="0" i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Bướm bay như lời hát</a:t>
            </a:r>
          </a:p>
          <a:p>
            <a:pPr algn="l">
              <a:lnSpc>
                <a:spcPct val="130000"/>
              </a:lnSpc>
            </a:pPr>
            <a:r>
              <a:rPr lang="vi-VN" sz="3200" b="0" i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tàu là đất nước</a:t>
            </a:r>
          </a:p>
          <a:p>
            <a:pPr algn="l">
              <a:lnSpc>
                <a:spcPct val="130000"/>
              </a:lnSpc>
            </a:pPr>
            <a:r>
              <a:rPr lang="vi-VN" sz="3200" b="0" i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 ta tới bến xa.</a:t>
            </a:r>
            <a:endParaRPr lang="en-US" sz="3200" b="0" i="0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D43860-C41F-6266-F49D-3936389271C2}"/>
              </a:ext>
            </a:extLst>
          </p:cNvPr>
          <p:cNvCxnSpPr/>
          <p:nvPr/>
        </p:nvCxnSpPr>
        <p:spPr>
          <a:xfrm>
            <a:off x="3553827" y="2588458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A5C901-8B45-DE56-6DE4-88EB3D953127}"/>
              </a:ext>
            </a:extLst>
          </p:cNvPr>
          <p:cNvCxnSpPr/>
          <p:nvPr/>
        </p:nvCxnSpPr>
        <p:spPr>
          <a:xfrm>
            <a:off x="5422733" y="2546254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CA9A1-C4C4-68C7-D175-783FDD490C52}"/>
              </a:ext>
            </a:extLst>
          </p:cNvPr>
          <p:cNvCxnSpPr>
            <a:cxnSpLocks/>
          </p:cNvCxnSpPr>
          <p:nvPr/>
        </p:nvCxnSpPr>
        <p:spPr>
          <a:xfrm>
            <a:off x="6073307" y="3150200"/>
            <a:ext cx="5920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C2A785-7000-CFEE-6D92-D6819924576E}"/>
              </a:ext>
            </a:extLst>
          </p:cNvPr>
          <p:cNvCxnSpPr/>
          <p:nvPr/>
        </p:nvCxnSpPr>
        <p:spPr>
          <a:xfrm>
            <a:off x="6142577" y="3795946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6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4506354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667051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6499572" y="2900136"/>
            <a:ext cx="514027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652985" y="2671169"/>
            <a:ext cx="4692738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652982" y="4789132"/>
            <a:ext cx="466174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6477001" y="810305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29156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" y="2338620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263429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4" y="4608284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241074" y="4640066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56" y="794513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921510" y="81222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94" y="2615493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977782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6877276" y="5733259"/>
            <a:ext cx="3746266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 nối tiếp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40104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4506354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540440" y="553206"/>
            <a:ext cx="4782963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6358887" y="2857932"/>
            <a:ext cx="516284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582645" y="2643033"/>
            <a:ext cx="47829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582646" y="4789132"/>
            <a:ext cx="4740757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6322260" y="768101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330154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347868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6523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48294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48" y="46223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98870" y="466820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747325"/>
            <a:ext cx="347677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 đọc theo cặp</a:t>
            </a:r>
          </a:p>
        </p:txBody>
      </p:sp>
    </p:spTree>
    <p:extLst>
      <p:ext uri="{BB962C8B-B14F-4D97-AF65-F5344CB8AC3E}">
        <p14:creationId xmlns:p14="http://schemas.microsoft.com/office/powerpoint/2010/main" val="9138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512304" y="609478"/>
            <a:ext cx="4945968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6316695" y="2956408"/>
            <a:ext cx="5112141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554508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554510" y="4789132"/>
            <a:ext cx="4903762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6265994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197968" y="5733263"/>
            <a:ext cx="347677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nhân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295275" y="1942818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Trả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lời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câu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hỏi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106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A1DCB5-20C1-9700-2609-8900B2BC8576}"/>
              </a:ext>
            </a:extLst>
          </p:cNvPr>
          <p:cNvSpPr txBox="1"/>
          <p:nvPr/>
        </p:nvSpPr>
        <p:spPr>
          <a:xfrm>
            <a:off x="1104314" y="225201"/>
            <a:ext cx="10744786" cy="16219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i="0" dirty="0" err="1">
                <a:solidFill>
                  <a:srgbClr val="00B0F0"/>
                </a:solidFill>
                <a:effectLst/>
                <a:latin typeface="Nunito Black" pitchFamily="2" charset="0"/>
              </a:rPr>
              <a:t>Câu</a:t>
            </a:r>
            <a:r>
              <a:rPr lang="en-US" sz="2800" b="1" i="0" dirty="0">
                <a:solidFill>
                  <a:srgbClr val="00B0F0"/>
                </a:solidFill>
                <a:effectLst/>
                <a:latin typeface="Nunito Black" pitchFamily="2" charset="0"/>
              </a:rPr>
              <a:t> 1: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rPr>
              <a:t>Người chị muốn nói gì với em của mình qua 2 dòng thơ "Màu khăn đỏ dắt em/Bước qua thời thơ dại"? Chọn câu trả lời hoặc nêu ý kiến khác của em</a:t>
            </a:r>
            <a:endParaRPr lang="vi-VN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4538F-82C0-5CFB-4153-9C2F492D6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7919D1-56A7-7E1C-21D8-1B79C6334BAC}"/>
              </a:ext>
            </a:extLst>
          </p:cNvPr>
          <p:cNvSpPr txBox="1"/>
          <p:nvPr/>
        </p:nvSpPr>
        <p:spPr>
          <a:xfrm>
            <a:off x="769033" y="2120093"/>
            <a:ext cx="8262425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a. Đeo khăn quàng sẽ giúp em khôn lớn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6D552-0521-EAAD-392B-0AC1BBCD482B}"/>
              </a:ext>
            </a:extLst>
          </p:cNvPr>
          <p:cNvSpPr txBox="1"/>
          <p:nvPr/>
        </p:nvSpPr>
        <p:spPr>
          <a:xfrm>
            <a:off x="769033" y="3017463"/>
            <a:ext cx="9425352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b. Em sẽ trưởng thành hơn khi được kết nạp vào Đội.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839C7-CC0A-8C5E-F28A-4D0A35649430}"/>
              </a:ext>
            </a:extLst>
          </p:cNvPr>
          <p:cNvSpPr txBox="1"/>
          <p:nvPr/>
        </p:nvSpPr>
        <p:spPr>
          <a:xfrm>
            <a:off x="769033" y="3901367"/>
            <a:ext cx="6098344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c. Nêu ý kiến khác của em.</a:t>
            </a:r>
          </a:p>
        </p:txBody>
      </p:sp>
      <p:pic>
        <p:nvPicPr>
          <p:cNvPr id="2" name="Picture 4" descr="Một số hiểu biết về Đội Thiếu Niên Tiền Phong Hồ Chí Minh - YouTube">
            <a:extLst>
              <a:ext uri="{FF2B5EF4-FFF2-40B4-BE49-F238E27FC236}">
                <a16:creationId xmlns:a16="http://schemas.microsoft.com/office/drawing/2014/main" id="{3A257E20-C2BE-7BEE-67D8-286EAC508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5" t="33383"/>
          <a:stretch/>
        </p:blipFill>
        <p:spPr bwMode="auto">
          <a:xfrm>
            <a:off x="6867377" y="3596346"/>
            <a:ext cx="4981724" cy="2980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4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0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77CA9-3733-658A-083F-2D9599F6C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97704-3DC9-933C-98F2-51750A995A7D}"/>
              </a:ext>
            </a:extLst>
          </p:cNvPr>
          <p:cNvSpPr txBox="1"/>
          <p:nvPr/>
        </p:nvSpPr>
        <p:spPr>
          <a:xfrm>
            <a:off x="1104314" y="234245"/>
            <a:ext cx="10768818" cy="1222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800" b="1" i="0" dirty="0">
                <a:solidFill>
                  <a:srgbClr val="2888E1"/>
                </a:solidFill>
                <a:effectLst/>
                <a:latin typeface="Nunito Black" pitchFamily="2" charset="0"/>
              </a:rPr>
              <a:t>Câu 2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rPr>
              <a:t>Chi tiết nào cho thấy chiếc khăn quàng đỏ gắn bó thân thương với người đội viên?</a:t>
            </a:r>
            <a:endParaRPr lang="vi-VN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3D0F9-972B-F370-32C8-414B4F9BD91A}"/>
              </a:ext>
            </a:extLst>
          </p:cNvPr>
          <p:cNvSpPr txBox="1"/>
          <p:nvPr/>
        </p:nvSpPr>
        <p:spPr>
          <a:xfrm>
            <a:off x="272755" y="1507268"/>
            <a:ext cx="7647356" cy="3784866"/>
          </a:xfrm>
          <a:custGeom>
            <a:avLst/>
            <a:gdLst>
              <a:gd name="connsiteX0" fmla="*/ 0 w 7647356"/>
              <a:gd name="connsiteY0" fmla="*/ 630824 h 3784866"/>
              <a:gd name="connsiteX1" fmla="*/ 630824 w 7647356"/>
              <a:gd name="connsiteY1" fmla="*/ 0 h 3784866"/>
              <a:gd name="connsiteX2" fmla="*/ 1339057 w 7647356"/>
              <a:gd name="connsiteY2" fmla="*/ 0 h 3784866"/>
              <a:gd name="connsiteX3" fmla="*/ 1983433 w 7647356"/>
              <a:gd name="connsiteY3" fmla="*/ 0 h 3784866"/>
              <a:gd name="connsiteX4" fmla="*/ 2372381 w 7647356"/>
              <a:gd name="connsiteY4" fmla="*/ 0 h 3784866"/>
              <a:gd name="connsiteX5" fmla="*/ 2825185 w 7647356"/>
              <a:gd name="connsiteY5" fmla="*/ 0 h 3784866"/>
              <a:gd name="connsiteX6" fmla="*/ 3341847 w 7647356"/>
              <a:gd name="connsiteY6" fmla="*/ 0 h 3784866"/>
              <a:gd name="connsiteX7" fmla="*/ 3922366 w 7647356"/>
              <a:gd name="connsiteY7" fmla="*/ 0 h 3784866"/>
              <a:gd name="connsiteX8" fmla="*/ 4311314 w 7647356"/>
              <a:gd name="connsiteY8" fmla="*/ 0 h 3784866"/>
              <a:gd name="connsiteX9" fmla="*/ 4827976 w 7647356"/>
              <a:gd name="connsiteY9" fmla="*/ 0 h 3784866"/>
              <a:gd name="connsiteX10" fmla="*/ 5536209 w 7647356"/>
              <a:gd name="connsiteY10" fmla="*/ 0 h 3784866"/>
              <a:gd name="connsiteX11" fmla="*/ 6180585 w 7647356"/>
              <a:gd name="connsiteY11" fmla="*/ 0 h 3784866"/>
              <a:gd name="connsiteX12" fmla="*/ 7016532 w 7647356"/>
              <a:gd name="connsiteY12" fmla="*/ 0 h 3784866"/>
              <a:gd name="connsiteX13" fmla="*/ 7647356 w 7647356"/>
              <a:gd name="connsiteY13" fmla="*/ 630824 h 3784866"/>
              <a:gd name="connsiteX14" fmla="*/ 7647356 w 7647356"/>
              <a:gd name="connsiteY14" fmla="*/ 1110235 h 3784866"/>
              <a:gd name="connsiteX15" fmla="*/ 7647356 w 7647356"/>
              <a:gd name="connsiteY15" fmla="*/ 1539182 h 3784866"/>
              <a:gd name="connsiteX16" fmla="*/ 7647356 w 7647356"/>
              <a:gd name="connsiteY16" fmla="*/ 1968130 h 3784866"/>
              <a:gd name="connsiteX17" fmla="*/ 7647356 w 7647356"/>
              <a:gd name="connsiteY17" fmla="*/ 2447541 h 3784866"/>
              <a:gd name="connsiteX18" fmla="*/ 7647356 w 7647356"/>
              <a:gd name="connsiteY18" fmla="*/ 3154042 h 3784866"/>
              <a:gd name="connsiteX19" fmla="*/ 7016532 w 7647356"/>
              <a:gd name="connsiteY19" fmla="*/ 3784866 h 3784866"/>
              <a:gd name="connsiteX20" fmla="*/ 6563727 w 7647356"/>
              <a:gd name="connsiteY20" fmla="*/ 3784866 h 3784866"/>
              <a:gd name="connsiteX21" fmla="*/ 6110923 w 7647356"/>
              <a:gd name="connsiteY21" fmla="*/ 3784866 h 3784866"/>
              <a:gd name="connsiteX22" fmla="*/ 5530404 w 7647356"/>
              <a:gd name="connsiteY22" fmla="*/ 3784866 h 3784866"/>
              <a:gd name="connsiteX23" fmla="*/ 5141456 w 7647356"/>
              <a:gd name="connsiteY23" fmla="*/ 3784866 h 3784866"/>
              <a:gd name="connsiteX24" fmla="*/ 4624794 w 7647356"/>
              <a:gd name="connsiteY24" fmla="*/ 3784866 h 3784866"/>
              <a:gd name="connsiteX25" fmla="*/ 4108132 w 7647356"/>
              <a:gd name="connsiteY25" fmla="*/ 3784866 h 3784866"/>
              <a:gd name="connsiteX26" fmla="*/ 3655328 w 7647356"/>
              <a:gd name="connsiteY26" fmla="*/ 3784866 h 3784866"/>
              <a:gd name="connsiteX27" fmla="*/ 3010952 w 7647356"/>
              <a:gd name="connsiteY27" fmla="*/ 3784866 h 3784866"/>
              <a:gd name="connsiteX28" fmla="*/ 2622004 w 7647356"/>
              <a:gd name="connsiteY28" fmla="*/ 3784866 h 3784866"/>
              <a:gd name="connsiteX29" fmla="*/ 2169199 w 7647356"/>
              <a:gd name="connsiteY29" fmla="*/ 3784866 h 3784866"/>
              <a:gd name="connsiteX30" fmla="*/ 1460966 w 7647356"/>
              <a:gd name="connsiteY30" fmla="*/ 3784866 h 3784866"/>
              <a:gd name="connsiteX31" fmla="*/ 630824 w 7647356"/>
              <a:gd name="connsiteY31" fmla="*/ 3784866 h 3784866"/>
              <a:gd name="connsiteX32" fmla="*/ 0 w 7647356"/>
              <a:gd name="connsiteY32" fmla="*/ 3154042 h 3784866"/>
              <a:gd name="connsiteX33" fmla="*/ 0 w 7647356"/>
              <a:gd name="connsiteY33" fmla="*/ 2598934 h 3784866"/>
              <a:gd name="connsiteX34" fmla="*/ 0 w 7647356"/>
              <a:gd name="connsiteY34" fmla="*/ 2043826 h 3784866"/>
              <a:gd name="connsiteX35" fmla="*/ 0 w 7647356"/>
              <a:gd name="connsiteY35" fmla="*/ 1513950 h 3784866"/>
              <a:gd name="connsiteX36" fmla="*/ 0 w 7647356"/>
              <a:gd name="connsiteY36" fmla="*/ 1085003 h 3784866"/>
              <a:gd name="connsiteX37" fmla="*/ 0 w 7647356"/>
              <a:gd name="connsiteY37" fmla="*/ 630824 h 3784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647356" h="3784866" fill="none" extrusionOk="0">
                <a:moveTo>
                  <a:pt x="0" y="630824"/>
                </a:moveTo>
                <a:cubicBezTo>
                  <a:pt x="41997" y="261183"/>
                  <a:pt x="345606" y="-7895"/>
                  <a:pt x="630824" y="0"/>
                </a:cubicBezTo>
                <a:cubicBezTo>
                  <a:pt x="927330" y="-9452"/>
                  <a:pt x="1103871" y="10229"/>
                  <a:pt x="1339057" y="0"/>
                </a:cubicBezTo>
                <a:cubicBezTo>
                  <a:pt x="1574243" y="-10229"/>
                  <a:pt x="1806392" y="69222"/>
                  <a:pt x="1983433" y="0"/>
                </a:cubicBezTo>
                <a:cubicBezTo>
                  <a:pt x="2160474" y="-69222"/>
                  <a:pt x="2210620" y="9321"/>
                  <a:pt x="2372381" y="0"/>
                </a:cubicBezTo>
                <a:cubicBezTo>
                  <a:pt x="2534142" y="-9321"/>
                  <a:pt x="2636305" y="46466"/>
                  <a:pt x="2825185" y="0"/>
                </a:cubicBezTo>
                <a:cubicBezTo>
                  <a:pt x="3014065" y="-46466"/>
                  <a:pt x="3112505" y="1358"/>
                  <a:pt x="3341847" y="0"/>
                </a:cubicBezTo>
                <a:cubicBezTo>
                  <a:pt x="3571189" y="-1358"/>
                  <a:pt x="3648412" y="4886"/>
                  <a:pt x="3922366" y="0"/>
                </a:cubicBezTo>
                <a:cubicBezTo>
                  <a:pt x="4196320" y="-4886"/>
                  <a:pt x="4119464" y="10307"/>
                  <a:pt x="4311314" y="0"/>
                </a:cubicBezTo>
                <a:cubicBezTo>
                  <a:pt x="4503164" y="-10307"/>
                  <a:pt x="4663438" y="54867"/>
                  <a:pt x="4827976" y="0"/>
                </a:cubicBezTo>
                <a:cubicBezTo>
                  <a:pt x="4992514" y="-54867"/>
                  <a:pt x="5337172" y="68464"/>
                  <a:pt x="5536209" y="0"/>
                </a:cubicBezTo>
                <a:cubicBezTo>
                  <a:pt x="5735246" y="-68464"/>
                  <a:pt x="6042731" y="5576"/>
                  <a:pt x="6180585" y="0"/>
                </a:cubicBezTo>
                <a:cubicBezTo>
                  <a:pt x="6318439" y="-5576"/>
                  <a:pt x="6781688" y="55151"/>
                  <a:pt x="7016532" y="0"/>
                </a:cubicBezTo>
                <a:cubicBezTo>
                  <a:pt x="7349078" y="37151"/>
                  <a:pt x="7621628" y="357559"/>
                  <a:pt x="7647356" y="630824"/>
                </a:cubicBezTo>
                <a:cubicBezTo>
                  <a:pt x="7654842" y="746075"/>
                  <a:pt x="7636642" y="999237"/>
                  <a:pt x="7647356" y="1110235"/>
                </a:cubicBezTo>
                <a:cubicBezTo>
                  <a:pt x="7658070" y="1221233"/>
                  <a:pt x="7636766" y="1372192"/>
                  <a:pt x="7647356" y="1539182"/>
                </a:cubicBezTo>
                <a:cubicBezTo>
                  <a:pt x="7657946" y="1706172"/>
                  <a:pt x="7646125" y="1831090"/>
                  <a:pt x="7647356" y="1968130"/>
                </a:cubicBezTo>
                <a:cubicBezTo>
                  <a:pt x="7648587" y="2105170"/>
                  <a:pt x="7645676" y="2252485"/>
                  <a:pt x="7647356" y="2447541"/>
                </a:cubicBezTo>
                <a:cubicBezTo>
                  <a:pt x="7649036" y="2642597"/>
                  <a:pt x="7575143" y="3009888"/>
                  <a:pt x="7647356" y="3154042"/>
                </a:cubicBezTo>
                <a:cubicBezTo>
                  <a:pt x="7714268" y="3483145"/>
                  <a:pt x="7325203" y="3861246"/>
                  <a:pt x="7016532" y="3784866"/>
                </a:cubicBezTo>
                <a:cubicBezTo>
                  <a:pt x="6900766" y="3830489"/>
                  <a:pt x="6687974" y="3777638"/>
                  <a:pt x="6563727" y="3784866"/>
                </a:cubicBezTo>
                <a:cubicBezTo>
                  <a:pt x="6439481" y="3792094"/>
                  <a:pt x="6218841" y="3751268"/>
                  <a:pt x="6110923" y="3784866"/>
                </a:cubicBezTo>
                <a:cubicBezTo>
                  <a:pt x="6003005" y="3818464"/>
                  <a:pt x="5736100" y="3738457"/>
                  <a:pt x="5530404" y="3784866"/>
                </a:cubicBezTo>
                <a:cubicBezTo>
                  <a:pt x="5324708" y="3831275"/>
                  <a:pt x="5247396" y="3782163"/>
                  <a:pt x="5141456" y="3784866"/>
                </a:cubicBezTo>
                <a:cubicBezTo>
                  <a:pt x="5035516" y="3787569"/>
                  <a:pt x="4868175" y="3737382"/>
                  <a:pt x="4624794" y="3784866"/>
                </a:cubicBezTo>
                <a:cubicBezTo>
                  <a:pt x="4381413" y="3832350"/>
                  <a:pt x="4313662" y="3777436"/>
                  <a:pt x="4108132" y="3784866"/>
                </a:cubicBezTo>
                <a:cubicBezTo>
                  <a:pt x="3902602" y="3792296"/>
                  <a:pt x="3806549" y="3741576"/>
                  <a:pt x="3655328" y="3784866"/>
                </a:cubicBezTo>
                <a:cubicBezTo>
                  <a:pt x="3504107" y="3828156"/>
                  <a:pt x="3201163" y="3735105"/>
                  <a:pt x="3010952" y="3784866"/>
                </a:cubicBezTo>
                <a:cubicBezTo>
                  <a:pt x="2820741" y="3834627"/>
                  <a:pt x="2723948" y="3741155"/>
                  <a:pt x="2622004" y="3784866"/>
                </a:cubicBezTo>
                <a:cubicBezTo>
                  <a:pt x="2520060" y="3828577"/>
                  <a:pt x="2320860" y="3746905"/>
                  <a:pt x="2169199" y="3784866"/>
                </a:cubicBezTo>
                <a:cubicBezTo>
                  <a:pt x="2017539" y="3822827"/>
                  <a:pt x="1691131" y="3707445"/>
                  <a:pt x="1460966" y="3784866"/>
                </a:cubicBezTo>
                <a:cubicBezTo>
                  <a:pt x="1230801" y="3862287"/>
                  <a:pt x="813221" y="3701777"/>
                  <a:pt x="630824" y="3784866"/>
                </a:cubicBezTo>
                <a:cubicBezTo>
                  <a:pt x="304691" y="3836845"/>
                  <a:pt x="-13847" y="3427346"/>
                  <a:pt x="0" y="3154042"/>
                </a:cubicBezTo>
                <a:cubicBezTo>
                  <a:pt x="-45520" y="2881072"/>
                  <a:pt x="34083" y="2711603"/>
                  <a:pt x="0" y="2598934"/>
                </a:cubicBezTo>
                <a:cubicBezTo>
                  <a:pt x="-34083" y="2486265"/>
                  <a:pt x="46111" y="2282948"/>
                  <a:pt x="0" y="2043826"/>
                </a:cubicBezTo>
                <a:cubicBezTo>
                  <a:pt x="-46111" y="1804704"/>
                  <a:pt x="16267" y="1639101"/>
                  <a:pt x="0" y="1513950"/>
                </a:cubicBezTo>
                <a:cubicBezTo>
                  <a:pt x="-16267" y="1388799"/>
                  <a:pt x="16612" y="1268278"/>
                  <a:pt x="0" y="1085003"/>
                </a:cubicBezTo>
                <a:cubicBezTo>
                  <a:pt x="-16612" y="901728"/>
                  <a:pt x="14953" y="790710"/>
                  <a:pt x="0" y="630824"/>
                </a:cubicBezTo>
                <a:close/>
              </a:path>
              <a:path w="7647356" h="3784866" stroke="0" extrusionOk="0">
                <a:moveTo>
                  <a:pt x="0" y="630824"/>
                </a:moveTo>
                <a:cubicBezTo>
                  <a:pt x="-50421" y="306503"/>
                  <a:pt x="209912" y="-16003"/>
                  <a:pt x="630824" y="0"/>
                </a:cubicBezTo>
                <a:cubicBezTo>
                  <a:pt x="870183" y="-14172"/>
                  <a:pt x="958959" y="39315"/>
                  <a:pt x="1147486" y="0"/>
                </a:cubicBezTo>
                <a:cubicBezTo>
                  <a:pt x="1336013" y="-39315"/>
                  <a:pt x="1382217" y="44121"/>
                  <a:pt x="1600291" y="0"/>
                </a:cubicBezTo>
                <a:cubicBezTo>
                  <a:pt x="1818365" y="-44121"/>
                  <a:pt x="1809929" y="15769"/>
                  <a:pt x="1989238" y="0"/>
                </a:cubicBezTo>
                <a:cubicBezTo>
                  <a:pt x="2168547" y="-15769"/>
                  <a:pt x="2193566" y="6016"/>
                  <a:pt x="2378186" y="0"/>
                </a:cubicBezTo>
                <a:cubicBezTo>
                  <a:pt x="2562806" y="-6016"/>
                  <a:pt x="2645330" y="24386"/>
                  <a:pt x="2894848" y="0"/>
                </a:cubicBezTo>
                <a:cubicBezTo>
                  <a:pt x="3144366" y="-24386"/>
                  <a:pt x="3162935" y="1369"/>
                  <a:pt x="3347652" y="0"/>
                </a:cubicBezTo>
                <a:cubicBezTo>
                  <a:pt x="3532369" y="-1369"/>
                  <a:pt x="3792691" y="23380"/>
                  <a:pt x="3928171" y="0"/>
                </a:cubicBezTo>
                <a:cubicBezTo>
                  <a:pt x="4063651" y="-23380"/>
                  <a:pt x="4282402" y="3227"/>
                  <a:pt x="4572547" y="0"/>
                </a:cubicBezTo>
                <a:cubicBezTo>
                  <a:pt x="4862692" y="-3227"/>
                  <a:pt x="4848920" y="49576"/>
                  <a:pt x="5025352" y="0"/>
                </a:cubicBezTo>
                <a:cubicBezTo>
                  <a:pt x="5201785" y="-49576"/>
                  <a:pt x="5393667" y="20767"/>
                  <a:pt x="5669728" y="0"/>
                </a:cubicBezTo>
                <a:cubicBezTo>
                  <a:pt x="5945789" y="-20767"/>
                  <a:pt x="6069997" y="46991"/>
                  <a:pt x="6314104" y="0"/>
                </a:cubicBezTo>
                <a:cubicBezTo>
                  <a:pt x="6558211" y="-46991"/>
                  <a:pt x="6739901" y="41772"/>
                  <a:pt x="7016532" y="0"/>
                </a:cubicBezTo>
                <a:cubicBezTo>
                  <a:pt x="7292496" y="-28720"/>
                  <a:pt x="7636612" y="385291"/>
                  <a:pt x="7647356" y="630824"/>
                </a:cubicBezTo>
                <a:cubicBezTo>
                  <a:pt x="7661085" y="890629"/>
                  <a:pt x="7629094" y="1002169"/>
                  <a:pt x="7647356" y="1160700"/>
                </a:cubicBezTo>
                <a:cubicBezTo>
                  <a:pt x="7665618" y="1319231"/>
                  <a:pt x="7617658" y="1486021"/>
                  <a:pt x="7647356" y="1715808"/>
                </a:cubicBezTo>
                <a:cubicBezTo>
                  <a:pt x="7677054" y="1945595"/>
                  <a:pt x="7606014" y="2051310"/>
                  <a:pt x="7647356" y="2270916"/>
                </a:cubicBezTo>
                <a:cubicBezTo>
                  <a:pt x="7688698" y="2490522"/>
                  <a:pt x="7630896" y="2512869"/>
                  <a:pt x="7647356" y="2699863"/>
                </a:cubicBezTo>
                <a:cubicBezTo>
                  <a:pt x="7663816" y="2886857"/>
                  <a:pt x="7602934" y="3000982"/>
                  <a:pt x="7647356" y="3154042"/>
                </a:cubicBezTo>
                <a:cubicBezTo>
                  <a:pt x="7639264" y="3541856"/>
                  <a:pt x="7439273" y="3817243"/>
                  <a:pt x="7016532" y="3784866"/>
                </a:cubicBezTo>
                <a:cubicBezTo>
                  <a:pt x="6770188" y="3849728"/>
                  <a:pt x="6583686" y="3744114"/>
                  <a:pt x="6372156" y="3784866"/>
                </a:cubicBezTo>
                <a:cubicBezTo>
                  <a:pt x="6160626" y="3825618"/>
                  <a:pt x="6064139" y="3763689"/>
                  <a:pt x="5919351" y="3784866"/>
                </a:cubicBezTo>
                <a:cubicBezTo>
                  <a:pt x="5774564" y="3806043"/>
                  <a:pt x="5519857" y="3783874"/>
                  <a:pt x="5338832" y="3784866"/>
                </a:cubicBezTo>
                <a:cubicBezTo>
                  <a:pt x="5157807" y="3785858"/>
                  <a:pt x="5031923" y="3757430"/>
                  <a:pt x="4758313" y="3784866"/>
                </a:cubicBezTo>
                <a:cubicBezTo>
                  <a:pt x="4484703" y="3812302"/>
                  <a:pt x="4225353" y="3755844"/>
                  <a:pt x="4050080" y="3784866"/>
                </a:cubicBezTo>
                <a:cubicBezTo>
                  <a:pt x="3874807" y="3813888"/>
                  <a:pt x="3720681" y="3782941"/>
                  <a:pt x="3533419" y="3784866"/>
                </a:cubicBezTo>
                <a:cubicBezTo>
                  <a:pt x="3346157" y="3786791"/>
                  <a:pt x="3099135" y="3717661"/>
                  <a:pt x="2889043" y="3784866"/>
                </a:cubicBezTo>
                <a:cubicBezTo>
                  <a:pt x="2678951" y="3852071"/>
                  <a:pt x="2544869" y="3732345"/>
                  <a:pt x="2244667" y="3784866"/>
                </a:cubicBezTo>
                <a:cubicBezTo>
                  <a:pt x="1944465" y="3837387"/>
                  <a:pt x="1950090" y="3759186"/>
                  <a:pt x="1728005" y="3784866"/>
                </a:cubicBezTo>
                <a:cubicBezTo>
                  <a:pt x="1505920" y="3810546"/>
                  <a:pt x="1446312" y="3758855"/>
                  <a:pt x="1339057" y="3784866"/>
                </a:cubicBezTo>
                <a:cubicBezTo>
                  <a:pt x="1231802" y="3810877"/>
                  <a:pt x="781399" y="3759365"/>
                  <a:pt x="630824" y="3784866"/>
                </a:cubicBezTo>
                <a:cubicBezTo>
                  <a:pt x="288252" y="3716296"/>
                  <a:pt x="93780" y="3507686"/>
                  <a:pt x="0" y="3154042"/>
                </a:cubicBezTo>
                <a:cubicBezTo>
                  <a:pt x="-31820" y="2987576"/>
                  <a:pt x="36108" y="2812378"/>
                  <a:pt x="0" y="2649398"/>
                </a:cubicBezTo>
                <a:cubicBezTo>
                  <a:pt x="-36108" y="2486418"/>
                  <a:pt x="11305" y="2401582"/>
                  <a:pt x="0" y="2220451"/>
                </a:cubicBezTo>
                <a:cubicBezTo>
                  <a:pt x="-11305" y="2039320"/>
                  <a:pt x="21906" y="1900146"/>
                  <a:pt x="0" y="1766272"/>
                </a:cubicBezTo>
                <a:cubicBezTo>
                  <a:pt x="-21906" y="1632398"/>
                  <a:pt x="50557" y="1445020"/>
                  <a:pt x="0" y="1286861"/>
                </a:cubicBezTo>
                <a:cubicBezTo>
                  <a:pt x="-50557" y="1128702"/>
                  <a:pt x="9941" y="888044"/>
                  <a:pt x="0" y="63082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9444982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	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Chi tiết cho thấy chiếc khăn quàng đỏ gắn bó thân thương với người đội viên là:</a:t>
            </a:r>
          </a:p>
          <a:p>
            <a:pPr algn="ctr">
              <a:lnSpc>
                <a:spcPct val="130000"/>
              </a:lnSpc>
            </a:pP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ctr">
              <a:lnSpc>
                <a:spcPct val="130000"/>
              </a:lnSpc>
            </a:pP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Suốt đời tươi thắm mã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i</a:t>
            </a:r>
            <a:endParaRPr lang="en-US" sz="2800" b="0" i="0" dirty="0">
              <a:solidFill>
                <a:srgbClr val="00B050"/>
              </a:solidFill>
              <a:effectLst/>
              <a:latin typeface="Nuni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ctr">
              <a:lnSpc>
                <a:spcPct val="130000"/>
              </a:lnSpc>
            </a:pP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Chẳng bao giờ cách xa.</a:t>
            </a:r>
          </a:p>
        </p:txBody>
      </p:sp>
      <p:pic>
        <p:nvPicPr>
          <p:cNvPr id="7" name="Picture 4" descr="Một số hiểu biết về Đội Thiếu Niên Tiền Phong Hồ Chí Minh - YouTube">
            <a:extLst>
              <a:ext uri="{FF2B5EF4-FFF2-40B4-BE49-F238E27FC236}">
                <a16:creationId xmlns:a16="http://schemas.microsoft.com/office/drawing/2014/main" id="{86DD487D-DF7B-CBAB-D01D-C27AADC51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5" t="33383"/>
          <a:stretch/>
        </p:blipFill>
        <p:spPr bwMode="auto">
          <a:xfrm>
            <a:off x="7990451" y="2053884"/>
            <a:ext cx="3844387" cy="4569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7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77CA9-3733-658A-083F-2D9599F6C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97704-3DC9-933C-98F2-51750A995A7D}"/>
              </a:ext>
            </a:extLst>
          </p:cNvPr>
          <p:cNvSpPr txBox="1"/>
          <p:nvPr/>
        </p:nvSpPr>
        <p:spPr>
          <a:xfrm>
            <a:off x="1104313" y="234245"/>
            <a:ext cx="10726615" cy="1222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1" dirty="0">
                <a:solidFill>
                  <a:srgbClr val="00B0F0"/>
                </a:solidFill>
                <a:latin typeface="Nunito Black" pitchFamily="2" charset="0"/>
              </a:rPr>
              <a:t>Câu 3</a:t>
            </a:r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: </a:t>
            </a:r>
            <a:r>
              <a:rPr lang="vi-VN" sz="2800" b="1" dirty="0">
                <a:latin typeface="Nunito Black" pitchFamily="2" charset="0"/>
              </a:rPr>
              <a:t>Người chị đã chia sẻ với em niềm vui, ước mơ của người đội viên qua những hình ảnh nào?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3D0F9-972B-F370-32C8-414B4F9BD91A}"/>
              </a:ext>
            </a:extLst>
          </p:cNvPr>
          <p:cNvSpPr txBox="1"/>
          <p:nvPr/>
        </p:nvSpPr>
        <p:spPr>
          <a:xfrm>
            <a:off x="1104312" y="1539779"/>
            <a:ext cx="10726616" cy="12224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	</a:t>
            </a: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Người chị đã chia sẻ với em niềm vui, ước mơ của người đội viên qua những hình ảnh: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652615" y="2794546"/>
            <a:ext cx="1776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trời xanh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Những hình ảnh bầu trời xanh, mây trắng đẹp và thư thái">
            <a:extLst>
              <a:ext uri="{FF2B5EF4-FFF2-40B4-BE49-F238E27FC236}">
                <a16:creationId xmlns:a16="http://schemas.microsoft.com/office/drawing/2014/main" id="{9FDF4FF1-C483-CAC4-027F-677D7C83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6" y="3294738"/>
            <a:ext cx="5796597" cy="3315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429245" y="2771518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cánh buồm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28" name="Picture 4" descr="Bài Thơ: CÁNH BUỒM (Tác giả: Bằng Lăng Tím)">
            <a:extLst>
              <a:ext uri="{FF2B5EF4-FFF2-40B4-BE49-F238E27FC236}">
                <a16:creationId xmlns:a16="http://schemas.microsoft.com/office/drawing/2014/main" id="{03C58506-C0C3-636F-A9CE-AC26F088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78" y="3294738"/>
            <a:ext cx="5543378" cy="3224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15" y="3294737"/>
            <a:ext cx="5840211" cy="5560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878" y="3285461"/>
            <a:ext cx="5751806" cy="55496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609002" y="2751179"/>
            <a:ext cx="1776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Mặt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biển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579434" y="2793381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Nắng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trưa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16" y="3304018"/>
            <a:ext cx="5840209" cy="60972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512411" y="2771519"/>
            <a:ext cx="1916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Bướm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bay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5874" y="3276184"/>
            <a:ext cx="5796597" cy="64280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623047" y="2801109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tàu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025E8F-CC50-3FBE-8A17-24821058D63B}"/>
              </a:ext>
            </a:extLst>
          </p:cNvPr>
          <p:cNvSpPr txBox="1"/>
          <p:nvPr/>
        </p:nvSpPr>
        <p:spPr>
          <a:xfrm>
            <a:off x="211015" y="217434"/>
            <a:ext cx="11619912" cy="11049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800" b="1" i="0" dirty="0">
                <a:solidFill>
                  <a:srgbClr val="2888E1"/>
                </a:solidFill>
                <a:effectLst/>
                <a:latin typeface="Nunito Black" pitchFamily="2" charset="0"/>
              </a:rPr>
              <a:t>Câu 4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rPr>
              <a:t>Theo em, bạn nhỏ cảm nhận được điều gì qua lời nhắn nhủ của chị ở khổ thơ cuối?</a:t>
            </a:r>
            <a:endParaRPr lang="vi-VN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4B094-29E8-AE9E-5C4B-8086FC384A54}"/>
              </a:ext>
            </a:extLst>
          </p:cNvPr>
          <p:cNvSpPr txBox="1"/>
          <p:nvPr/>
        </p:nvSpPr>
        <p:spPr>
          <a:xfrm>
            <a:off x="211015" y="1349479"/>
            <a:ext cx="11619912" cy="110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Theo em, qua lời nhắn nhủ của chị, người em sẽ cảm nhận được niềm tin, sự mong mỏi của chị dành cho mình.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4098" name="Picture 2" descr="Chia sẻ cách viết đơn xin vào đội chi tiết nhất">
            <a:extLst>
              <a:ext uri="{FF2B5EF4-FFF2-40B4-BE49-F238E27FC236}">
                <a16:creationId xmlns:a16="http://schemas.microsoft.com/office/drawing/2014/main" id="{5AC9DDD8-0962-CB24-0090-1D4BC5CB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2454398"/>
            <a:ext cx="10283481" cy="4073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83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637E52-0E6F-CA82-A031-D27CAFB84212}"/>
              </a:ext>
            </a:extLst>
          </p:cNvPr>
          <p:cNvSpPr txBox="1"/>
          <p:nvPr/>
        </p:nvSpPr>
        <p:spPr>
          <a:xfrm>
            <a:off x="2744530" y="102866"/>
            <a:ext cx="6996429" cy="63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mtClean="0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Tiếng </a:t>
            </a:r>
            <a:r>
              <a:rPr lang="en-US" sz="32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việt</a:t>
            </a:r>
            <a:endParaRPr lang="en-US" sz="3200" b="1" dirty="0">
              <a:solidFill>
                <a:schemeClr val="accent2"/>
              </a:solidFill>
              <a:latin typeface="Nunito Black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92582" y="748069"/>
            <a:ext cx="6548377" cy="729361"/>
            <a:chOff x="2750524" y="1447717"/>
            <a:chExt cx="6548377" cy="729361"/>
          </a:xfrm>
        </p:grpSpPr>
        <p:sp>
          <p:nvSpPr>
            <p:cNvPr id="6" name="Rounded Rectangle 5"/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</a:rPr>
                <a:t>Bài</a:t>
              </a:r>
              <a:r>
                <a:rPr lang="en-US" sz="3600" dirty="0">
                  <a:solidFill>
                    <a:srgbClr val="FF0000"/>
                  </a:solidFill>
                  <a:latin typeface="Nunito Black" pitchFamily="2" charset="0"/>
                </a:rPr>
                <a:t> 16: NGÀY EM VÀO ĐỘI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820" y="-126097"/>
            <a:ext cx="2883887" cy="3332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5268" y="2973419"/>
            <a:ext cx="4046732" cy="40467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000" y1="21250" x2="29000" y2="21250"/>
                        <a14:foregroundMark x1="30375" y1="20875" x2="50875" y2="75750"/>
                        <a14:foregroundMark x1="42000" y1="31375" x2="51250" y2="67000"/>
                        <a14:foregroundMark x1="29875" y1="54125" x2="41500" y2="56250"/>
                        <a14:foregroundMark x1="26625" y1="27000" x2="27250" y2="29750"/>
                        <a14:foregroundMark x1="37375" y1="58125" x2="32250" y2="66000"/>
                        <a14:foregroundMark x1="43375" y1="64000" x2="36625" y2="68750"/>
                        <a14:foregroundMark x1="45250" y1="64500" x2="48000" y2="74375"/>
                        <a14:foregroundMark x1="50625" y1="31375" x2="49125" y2="39000"/>
                        <a14:foregroundMark x1="54000" y1="29375" x2="54500" y2="33500"/>
                        <a14:foregroundMark x1="66250" y1="24000" x2="67375" y2="73375"/>
                        <a14:foregroundMark x1="63875" y1="47500" x2="64875" y2="53000"/>
                        <a14:foregroundMark x1="61125" y1="34000" x2="60500" y2="37125"/>
                        <a14:foregroundMark x1="55875" y1="36625" x2="57125" y2="39625"/>
                        <a14:foregroundMark x1="59000" y1="46250" x2="57375" y2="52000"/>
                        <a14:foregroundMark x1="62125" y1="56375" x2="63500" y2="59125"/>
                        <a14:foregroundMark x1="64000" y1="68000" x2="59625" y2="75125"/>
                        <a14:foregroundMark x1="75000" y1="53250" x2="76875" y2="61375"/>
                        <a14:foregroundMark x1="73125" y1="65125" x2="70500" y2="68625"/>
                        <a14:foregroundMark x1="80000" y1="35750" x2="81625" y2="42875"/>
                        <a14:foregroundMark x1="83375" y1="42375" x2="84250" y2="44875"/>
                        <a14:foregroundMark x1="55125" y1="30125" x2="57125" y2="33250"/>
                        <a14:foregroundMark x1="46125" y1="37375" x2="47375" y2="39625"/>
                        <a14:foregroundMark x1="26875" y1="20250" x2="25125" y2="26875"/>
                        <a14:foregroundMark x1="28500" y1="19750" x2="31625" y2="2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054" y="502320"/>
            <a:ext cx="762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7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a sẻ cách viết đơn xin vào đội chi tiết nhất">
            <a:extLst>
              <a:ext uri="{FF2B5EF4-FFF2-40B4-BE49-F238E27FC236}">
                <a16:creationId xmlns:a16="http://schemas.microsoft.com/office/drawing/2014/main" id="{A8BF4010-CFAD-D248-0245-BEC55D5CB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73D01-5A86-BC88-EF48-A46B2C1EB55D}"/>
              </a:ext>
            </a:extLst>
          </p:cNvPr>
          <p:cNvSpPr txBox="1"/>
          <p:nvPr/>
        </p:nvSpPr>
        <p:spPr>
          <a:xfrm>
            <a:off x="154745" y="4853930"/>
            <a:ext cx="11844997" cy="1249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	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Bài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thơ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lời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của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người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chị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nói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về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ngày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vào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Đội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của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em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mình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Đó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những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lời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chia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sẻ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động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viên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và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mong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muốn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của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người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chị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đối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với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người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em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được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kết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nạp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Đội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  <a:endParaRPr lang="en-US" sz="32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1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4520422" y="9599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793656" y="553206"/>
            <a:ext cx="4875622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6880128" y="2902554"/>
            <a:ext cx="5173975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779590" y="2671169"/>
            <a:ext cx="4889689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779589" y="4789132"/>
            <a:ext cx="4889689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6880128" y="736690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97" y="386425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79021" y="418208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01" y="250743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55328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0" y="4678624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84802" y="4710405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89" y="583494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6357609" y="64341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90" y="2784304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6399811" y="283015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6240042" y="5639752"/>
            <a:ext cx="3686735" cy="71508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Học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thuộc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lòng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771525" y="1893876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rộng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164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FFEB1F-7AC7-0A9C-7D0A-CB41E0E02BC8}"/>
              </a:ext>
            </a:extLst>
          </p:cNvPr>
          <p:cNvSpPr txBox="1"/>
          <p:nvPr/>
        </p:nvSpPr>
        <p:spPr>
          <a:xfrm>
            <a:off x="407963" y="189303"/>
            <a:ext cx="10185009" cy="1621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800" b="1" i="0" dirty="0">
                <a:solidFill>
                  <a:srgbClr val="2888E1"/>
                </a:solidFill>
                <a:effectLst/>
                <a:latin typeface="Nunito Black" pitchFamily="2" charset="0"/>
              </a:rPr>
              <a:t>Câu 1</a:t>
            </a:r>
            <a:endParaRPr lang="vi-VN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rPr>
              <a:t>Tìm đọc các câu đố về đồ dùng học tập hoặc những đồ vật khác ở trường, viết phiếu đọc sách theo mẫu.</a:t>
            </a:r>
            <a:endParaRPr lang="vi-VN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C95E1-9388-1EAD-331A-6B208D2B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82" y="1924363"/>
            <a:ext cx="10624867" cy="409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937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660E9C-6BE0-27F4-855B-E02924C6A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767406"/>
              </p:ext>
            </p:extLst>
          </p:nvPr>
        </p:nvGraphicFramePr>
        <p:xfrm>
          <a:off x="1137467" y="82158"/>
          <a:ext cx="10016196" cy="6448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8098">
                  <a:extLst>
                    <a:ext uri="{9D8B030D-6E8A-4147-A177-3AD203B41FA5}">
                      <a16:colId xmlns:a16="http://schemas.microsoft.com/office/drawing/2014/main" val="1123475346"/>
                    </a:ext>
                  </a:extLst>
                </a:gridCol>
                <a:gridCol w="5008098">
                  <a:extLst>
                    <a:ext uri="{9D8B030D-6E8A-4147-A177-3AD203B41FA5}">
                      <a16:colId xmlns:a16="http://schemas.microsoft.com/office/drawing/2014/main" val="1103604111"/>
                    </a:ext>
                  </a:extLst>
                </a:gridCol>
              </a:tblGrid>
              <a:tr h="56453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PHIẾU ĐỌC SÁCH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79677"/>
                  </a:ext>
                </a:extLst>
              </a:tr>
              <a:tr h="1826865">
                <a:tc gridSpan="2"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942994"/>
                  </a:ext>
                </a:extLst>
              </a:tr>
              <a:tr h="312734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thấy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dễ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đoán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thấy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đoán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872571"/>
                  </a:ext>
                </a:extLst>
              </a:tr>
              <a:tr h="929686">
                <a:tc gridSpan="2"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: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5506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FBFCF2-93E9-9B7E-BBEE-B44AFCAA1B7E}"/>
              </a:ext>
            </a:extLst>
          </p:cNvPr>
          <p:cNvSpPr txBox="1"/>
          <p:nvPr/>
        </p:nvSpPr>
        <p:spPr>
          <a:xfrm>
            <a:off x="3402622" y="672782"/>
            <a:ext cx="201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…/10/2023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05B1D-9E1C-48A9-99B6-9AF832F0C30F}"/>
              </a:ext>
            </a:extLst>
          </p:cNvPr>
          <p:cNvSpPr txBox="1"/>
          <p:nvPr/>
        </p:nvSpPr>
        <p:spPr>
          <a:xfrm>
            <a:off x="3834231" y="1085604"/>
            <a:ext cx="135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câu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7C537-2482-AFB4-F4FF-36B3A8A6372A}"/>
              </a:ext>
            </a:extLst>
          </p:cNvPr>
          <p:cNvSpPr txBox="1"/>
          <p:nvPr/>
        </p:nvSpPr>
        <p:spPr>
          <a:xfrm>
            <a:off x="5327397" y="1490057"/>
            <a:ext cx="429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Chổi</a:t>
            </a:r>
            <a:r>
              <a:rPr lang="en-US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mực</a:t>
            </a:r>
            <a:r>
              <a:rPr lang="en-US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cặp</a:t>
            </a:r>
            <a:r>
              <a:rPr lang="en-US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835BE-1A1A-3E86-C7D2-0F65DF0B9337}"/>
              </a:ext>
            </a:extLst>
          </p:cNvPr>
          <p:cNvSpPr txBox="1"/>
          <p:nvPr/>
        </p:nvSpPr>
        <p:spPr>
          <a:xfrm>
            <a:off x="5267268" y="1983842"/>
            <a:ext cx="4158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bàn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ghế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6AE27-EEDE-2A44-480D-99ECE6FD1710}"/>
              </a:ext>
            </a:extLst>
          </p:cNvPr>
          <p:cNvSpPr txBox="1"/>
          <p:nvPr/>
        </p:nvSpPr>
        <p:spPr>
          <a:xfrm>
            <a:off x="6203851" y="2954684"/>
            <a:ext cx="4850682" cy="264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mắt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sắt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chì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Xoay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tròn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kiếp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556A2-B052-B26A-0625-3184CE65175A}"/>
              </a:ext>
            </a:extLst>
          </p:cNvPr>
          <p:cNvSpPr txBox="1"/>
          <p:nvPr/>
        </p:nvSpPr>
        <p:spPr>
          <a:xfrm>
            <a:off x="1198420" y="2940611"/>
            <a:ext cx="4850681" cy="212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 học lóc cóc theo cùng</a:t>
            </a:r>
          </a:p>
          <a:p>
            <a:pPr>
              <a:lnSpc>
                <a:spcPct val="120000"/>
              </a:lnSpc>
            </a:pPr>
            <a:r>
              <a:rPr lang="vi-VN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về lại bắt khom lưng cõng về</a:t>
            </a:r>
          </a:p>
          <a:p>
            <a:pPr>
              <a:lnSpc>
                <a:spcPct val="120000"/>
              </a:lnSpc>
            </a:pPr>
            <a:r>
              <a:rPr lang="vi-VN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 cái gì? </a:t>
            </a:r>
          </a:p>
        </p:txBody>
      </p:sp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C276063B-FAB7-0FB2-3C07-FAD9D271A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29" y="5847621"/>
            <a:ext cx="806634" cy="787580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0E0D2EC-BC94-B07F-D6C9-3EC02DBD4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48" y="5847621"/>
            <a:ext cx="806634" cy="78758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AF201515-E5BE-9BD3-3EAF-A3F0CCB58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72" y="5871891"/>
            <a:ext cx="806634" cy="787580"/>
          </a:xfrm>
          <a:prstGeom prst="rect">
            <a:avLst/>
          </a:prstGeom>
        </p:spPr>
      </p:pic>
      <p:pic>
        <p:nvPicPr>
          <p:cNvPr id="19" name="Picture 18" descr="A picture containing light&#10;&#10;Description automatically generated">
            <a:extLst>
              <a:ext uri="{FF2B5EF4-FFF2-40B4-BE49-F238E27FC236}">
                <a16:creationId xmlns:a16="http://schemas.microsoft.com/office/drawing/2014/main" id="{746A8AB4-0EC6-BF99-5CD2-FE12D841B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91" y="5895160"/>
            <a:ext cx="806634" cy="787580"/>
          </a:xfrm>
          <a:prstGeom prst="rect">
            <a:avLst/>
          </a:prstGeom>
        </p:spPr>
      </p:pic>
      <p:pic>
        <p:nvPicPr>
          <p:cNvPr id="20" name="Picture 19" descr="A picture containing light&#10;&#10;Description automatically generated">
            <a:extLst>
              <a:ext uri="{FF2B5EF4-FFF2-40B4-BE49-F238E27FC236}">
                <a16:creationId xmlns:a16="http://schemas.microsoft.com/office/drawing/2014/main" id="{4A2C485C-EC49-8470-B496-64F094D72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10" y="5918429"/>
            <a:ext cx="806634" cy="787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989B5-CECC-40E1-AB27-2628E74ECD2D}"/>
              </a:ext>
            </a:extLst>
          </p:cNvPr>
          <p:cNvSpPr txBox="1"/>
          <p:nvPr/>
        </p:nvSpPr>
        <p:spPr>
          <a:xfrm>
            <a:off x="2838456" y="4951273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Cái cặp sách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E2722-5C2C-4DC4-A299-32EB24E26727}"/>
              </a:ext>
            </a:extLst>
          </p:cNvPr>
          <p:cNvSpPr txBox="1"/>
          <p:nvPr/>
        </p:nvSpPr>
        <p:spPr>
          <a:xfrm>
            <a:off x="8257734" y="5047527"/>
            <a:ext cx="213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07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14" grpId="0"/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1AEE86-71B9-2743-C5E5-3651FB4B0029}"/>
              </a:ext>
            </a:extLst>
          </p:cNvPr>
          <p:cNvSpPr txBox="1"/>
          <p:nvPr/>
        </p:nvSpPr>
        <p:spPr>
          <a:xfrm>
            <a:off x="653588" y="625065"/>
            <a:ext cx="10094129" cy="109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0" dirty="0" err="1">
                <a:solidFill>
                  <a:srgbClr val="0070C0"/>
                </a:solidFill>
                <a:effectLst/>
                <a:latin typeface="OpenSans"/>
              </a:rPr>
              <a:t>Câu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 2: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OpenSans"/>
              </a:rPr>
              <a:t>Chia sẻ với bạn các câu đố em tìm được và cùng bạn giải các câu đố.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3C183-CD3A-6E7E-4EA1-87D98D80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708200"/>
            <a:ext cx="10094128" cy="474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2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361950" y="1414702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 + 2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F2CBA-8C26-4FBF-9AEA-3A6BC9D0027B}"/>
              </a:ext>
            </a:extLst>
          </p:cNvPr>
          <p:cNvSpPr txBox="1"/>
          <p:nvPr/>
        </p:nvSpPr>
        <p:spPr>
          <a:xfrm>
            <a:off x="361949" y="2636957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05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1481971" y="1777822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90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1E8A666-2511-823D-B832-8A749456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73" y="1322363"/>
            <a:ext cx="6738424" cy="519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48CCF-093F-F18A-6B2C-5ADE31818DC9}"/>
              </a:ext>
            </a:extLst>
          </p:cNvPr>
          <p:cNvSpPr txBox="1"/>
          <p:nvPr/>
        </p:nvSpPr>
        <p:spPr>
          <a:xfrm>
            <a:off x="208597" y="1459173"/>
            <a:ext cx="4897975" cy="3886117"/>
          </a:xfrm>
          <a:custGeom>
            <a:avLst/>
            <a:gdLst>
              <a:gd name="connsiteX0" fmla="*/ 0 w 4897975"/>
              <a:gd name="connsiteY0" fmla="*/ 0 h 3886117"/>
              <a:gd name="connsiteX1" fmla="*/ 650731 w 4897975"/>
              <a:gd name="connsiteY1" fmla="*/ 0 h 3886117"/>
              <a:gd name="connsiteX2" fmla="*/ 1399421 w 4897975"/>
              <a:gd name="connsiteY2" fmla="*/ 0 h 3886117"/>
              <a:gd name="connsiteX3" fmla="*/ 2050152 w 4897975"/>
              <a:gd name="connsiteY3" fmla="*/ 0 h 3886117"/>
              <a:gd name="connsiteX4" fmla="*/ 2602924 w 4897975"/>
              <a:gd name="connsiteY4" fmla="*/ 0 h 3886117"/>
              <a:gd name="connsiteX5" fmla="*/ 3351614 w 4897975"/>
              <a:gd name="connsiteY5" fmla="*/ 0 h 3886117"/>
              <a:gd name="connsiteX6" fmla="*/ 4100305 w 4897975"/>
              <a:gd name="connsiteY6" fmla="*/ 0 h 3886117"/>
              <a:gd name="connsiteX7" fmla="*/ 4897975 w 4897975"/>
              <a:gd name="connsiteY7" fmla="*/ 0 h 3886117"/>
              <a:gd name="connsiteX8" fmla="*/ 4897975 w 4897975"/>
              <a:gd name="connsiteY8" fmla="*/ 650047 h 3886117"/>
              <a:gd name="connsiteX9" fmla="*/ 4897975 w 4897975"/>
              <a:gd name="connsiteY9" fmla="*/ 1231668 h 3886117"/>
              <a:gd name="connsiteX10" fmla="*/ 4897975 w 4897975"/>
              <a:gd name="connsiteY10" fmla="*/ 1915927 h 3886117"/>
              <a:gd name="connsiteX11" fmla="*/ 4897975 w 4897975"/>
              <a:gd name="connsiteY11" fmla="*/ 2497548 h 3886117"/>
              <a:gd name="connsiteX12" fmla="*/ 4897975 w 4897975"/>
              <a:gd name="connsiteY12" fmla="*/ 3421299 h 3886117"/>
              <a:gd name="connsiteX13" fmla="*/ 4433157 w 4897975"/>
              <a:gd name="connsiteY13" fmla="*/ 3886117 h 3886117"/>
              <a:gd name="connsiteX14" fmla="*/ 3888512 w 4897975"/>
              <a:gd name="connsiteY14" fmla="*/ 3886117 h 3886117"/>
              <a:gd name="connsiteX15" fmla="*/ 3210872 w 4897975"/>
              <a:gd name="connsiteY15" fmla="*/ 3886117 h 3886117"/>
              <a:gd name="connsiteX16" fmla="*/ 2710559 w 4897975"/>
              <a:gd name="connsiteY16" fmla="*/ 3886117 h 3886117"/>
              <a:gd name="connsiteX17" fmla="*/ 2121582 w 4897975"/>
              <a:gd name="connsiteY17" fmla="*/ 3886117 h 3886117"/>
              <a:gd name="connsiteX18" fmla="*/ 1443943 w 4897975"/>
              <a:gd name="connsiteY18" fmla="*/ 3886117 h 3886117"/>
              <a:gd name="connsiteX19" fmla="*/ 854966 w 4897975"/>
              <a:gd name="connsiteY19" fmla="*/ 3886117 h 3886117"/>
              <a:gd name="connsiteX20" fmla="*/ 0 w 4897975"/>
              <a:gd name="connsiteY20" fmla="*/ 3886117 h 3886117"/>
              <a:gd name="connsiteX21" fmla="*/ 0 w 4897975"/>
              <a:gd name="connsiteY21" fmla="*/ 3355014 h 3886117"/>
              <a:gd name="connsiteX22" fmla="*/ 0 w 4897975"/>
              <a:gd name="connsiteY22" fmla="*/ 2668467 h 3886117"/>
              <a:gd name="connsiteX23" fmla="*/ 0 w 4897975"/>
              <a:gd name="connsiteY23" fmla="*/ 2098503 h 3886117"/>
              <a:gd name="connsiteX24" fmla="*/ 0 w 4897975"/>
              <a:gd name="connsiteY24" fmla="*/ 1567401 h 3886117"/>
              <a:gd name="connsiteX25" fmla="*/ 0 w 4897975"/>
              <a:gd name="connsiteY25" fmla="*/ 997437 h 3886117"/>
              <a:gd name="connsiteX26" fmla="*/ 0 w 4897975"/>
              <a:gd name="connsiteY26" fmla="*/ 0 h 3886117"/>
              <a:gd name="connsiteX0" fmla="*/ 4433157 w 4897975"/>
              <a:gd name="connsiteY0" fmla="*/ 3886117 h 3886117"/>
              <a:gd name="connsiteX1" fmla="*/ 4526120 w 4897975"/>
              <a:gd name="connsiteY1" fmla="*/ 3514262 h 3886117"/>
              <a:gd name="connsiteX2" fmla="*/ 4897975 w 4897975"/>
              <a:gd name="connsiteY2" fmla="*/ 3421299 h 3886117"/>
              <a:gd name="connsiteX3" fmla="*/ 4433157 w 4897975"/>
              <a:gd name="connsiteY3" fmla="*/ 3886117 h 3886117"/>
              <a:gd name="connsiteX0" fmla="*/ 4433157 w 4897975"/>
              <a:gd name="connsiteY0" fmla="*/ 3886117 h 3886117"/>
              <a:gd name="connsiteX1" fmla="*/ 4526120 w 4897975"/>
              <a:gd name="connsiteY1" fmla="*/ 3514262 h 3886117"/>
              <a:gd name="connsiteX2" fmla="*/ 4897975 w 4897975"/>
              <a:gd name="connsiteY2" fmla="*/ 3421299 h 3886117"/>
              <a:gd name="connsiteX3" fmla="*/ 4433157 w 4897975"/>
              <a:gd name="connsiteY3" fmla="*/ 3886117 h 3886117"/>
              <a:gd name="connsiteX4" fmla="*/ 3755517 w 4897975"/>
              <a:gd name="connsiteY4" fmla="*/ 3886117 h 3886117"/>
              <a:gd name="connsiteX5" fmla="*/ 3033546 w 4897975"/>
              <a:gd name="connsiteY5" fmla="*/ 3886117 h 3886117"/>
              <a:gd name="connsiteX6" fmla="*/ 2311575 w 4897975"/>
              <a:gd name="connsiteY6" fmla="*/ 3886117 h 3886117"/>
              <a:gd name="connsiteX7" fmla="*/ 1811261 w 4897975"/>
              <a:gd name="connsiteY7" fmla="*/ 3886117 h 3886117"/>
              <a:gd name="connsiteX8" fmla="*/ 1177953 w 4897975"/>
              <a:gd name="connsiteY8" fmla="*/ 3886117 h 3886117"/>
              <a:gd name="connsiteX9" fmla="*/ 588977 w 4897975"/>
              <a:gd name="connsiteY9" fmla="*/ 3886117 h 3886117"/>
              <a:gd name="connsiteX10" fmla="*/ 0 w 4897975"/>
              <a:gd name="connsiteY10" fmla="*/ 3886117 h 3886117"/>
              <a:gd name="connsiteX11" fmla="*/ 0 w 4897975"/>
              <a:gd name="connsiteY11" fmla="*/ 3355014 h 3886117"/>
              <a:gd name="connsiteX12" fmla="*/ 0 w 4897975"/>
              <a:gd name="connsiteY12" fmla="*/ 2746189 h 3886117"/>
              <a:gd name="connsiteX13" fmla="*/ 0 w 4897975"/>
              <a:gd name="connsiteY13" fmla="*/ 2059642 h 3886117"/>
              <a:gd name="connsiteX14" fmla="*/ 0 w 4897975"/>
              <a:gd name="connsiteY14" fmla="*/ 1334234 h 3886117"/>
              <a:gd name="connsiteX15" fmla="*/ 0 w 4897975"/>
              <a:gd name="connsiteY15" fmla="*/ 803131 h 3886117"/>
              <a:gd name="connsiteX16" fmla="*/ 0 w 4897975"/>
              <a:gd name="connsiteY16" fmla="*/ 0 h 3886117"/>
              <a:gd name="connsiteX17" fmla="*/ 797670 w 4897975"/>
              <a:gd name="connsiteY17" fmla="*/ 0 h 3886117"/>
              <a:gd name="connsiteX18" fmla="*/ 1546361 w 4897975"/>
              <a:gd name="connsiteY18" fmla="*/ 0 h 3886117"/>
              <a:gd name="connsiteX19" fmla="*/ 2295051 w 4897975"/>
              <a:gd name="connsiteY19" fmla="*/ 0 h 3886117"/>
              <a:gd name="connsiteX20" fmla="*/ 2847823 w 4897975"/>
              <a:gd name="connsiteY20" fmla="*/ 0 h 3886117"/>
              <a:gd name="connsiteX21" fmla="*/ 3400594 w 4897975"/>
              <a:gd name="connsiteY21" fmla="*/ 0 h 3886117"/>
              <a:gd name="connsiteX22" fmla="*/ 4198264 w 4897975"/>
              <a:gd name="connsiteY22" fmla="*/ 0 h 3886117"/>
              <a:gd name="connsiteX23" fmla="*/ 4897975 w 4897975"/>
              <a:gd name="connsiteY23" fmla="*/ 0 h 3886117"/>
              <a:gd name="connsiteX24" fmla="*/ 4897975 w 4897975"/>
              <a:gd name="connsiteY24" fmla="*/ 684260 h 3886117"/>
              <a:gd name="connsiteX25" fmla="*/ 4897975 w 4897975"/>
              <a:gd name="connsiteY25" fmla="*/ 1402733 h 3886117"/>
              <a:gd name="connsiteX26" fmla="*/ 4897975 w 4897975"/>
              <a:gd name="connsiteY26" fmla="*/ 2155418 h 3886117"/>
              <a:gd name="connsiteX27" fmla="*/ 4897975 w 4897975"/>
              <a:gd name="connsiteY27" fmla="*/ 3421299 h 388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97975" h="3886117" stroke="0" extrusionOk="0">
                <a:moveTo>
                  <a:pt x="0" y="0"/>
                </a:moveTo>
                <a:cubicBezTo>
                  <a:pt x="222315" y="-30816"/>
                  <a:pt x="464539" y="-2177"/>
                  <a:pt x="650731" y="0"/>
                </a:cubicBezTo>
                <a:cubicBezTo>
                  <a:pt x="836923" y="2177"/>
                  <a:pt x="1069590" y="-31559"/>
                  <a:pt x="1399421" y="0"/>
                </a:cubicBezTo>
                <a:cubicBezTo>
                  <a:pt x="1729252" y="31559"/>
                  <a:pt x="1734852" y="-19034"/>
                  <a:pt x="2050152" y="0"/>
                </a:cubicBezTo>
                <a:cubicBezTo>
                  <a:pt x="2365452" y="19034"/>
                  <a:pt x="2354164" y="2084"/>
                  <a:pt x="2602924" y="0"/>
                </a:cubicBezTo>
                <a:cubicBezTo>
                  <a:pt x="2851684" y="-2084"/>
                  <a:pt x="3121421" y="25538"/>
                  <a:pt x="3351614" y="0"/>
                </a:cubicBezTo>
                <a:cubicBezTo>
                  <a:pt x="3581807" y="-25538"/>
                  <a:pt x="3796219" y="-27018"/>
                  <a:pt x="4100305" y="0"/>
                </a:cubicBezTo>
                <a:cubicBezTo>
                  <a:pt x="4404391" y="27018"/>
                  <a:pt x="4647263" y="-35644"/>
                  <a:pt x="4897975" y="0"/>
                </a:cubicBezTo>
                <a:cubicBezTo>
                  <a:pt x="4922294" y="217509"/>
                  <a:pt x="4909913" y="372897"/>
                  <a:pt x="4897975" y="650047"/>
                </a:cubicBezTo>
                <a:cubicBezTo>
                  <a:pt x="4886037" y="927197"/>
                  <a:pt x="4904116" y="1026284"/>
                  <a:pt x="4897975" y="1231668"/>
                </a:cubicBezTo>
                <a:cubicBezTo>
                  <a:pt x="4891834" y="1437052"/>
                  <a:pt x="4891732" y="1757350"/>
                  <a:pt x="4897975" y="1915927"/>
                </a:cubicBezTo>
                <a:cubicBezTo>
                  <a:pt x="4904218" y="2074504"/>
                  <a:pt x="4914555" y="2347210"/>
                  <a:pt x="4897975" y="2497548"/>
                </a:cubicBezTo>
                <a:cubicBezTo>
                  <a:pt x="4881395" y="2647886"/>
                  <a:pt x="4941094" y="3166134"/>
                  <a:pt x="4897975" y="3421299"/>
                </a:cubicBezTo>
                <a:cubicBezTo>
                  <a:pt x="4703879" y="3585997"/>
                  <a:pt x="4600591" y="3683064"/>
                  <a:pt x="4433157" y="3886117"/>
                </a:cubicBezTo>
                <a:cubicBezTo>
                  <a:pt x="4201331" y="3910245"/>
                  <a:pt x="4127642" y="3896340"/>
                  <a:pt x="3888512" y="3886117"/>
                </a:cubicBezTo>
                <a:cubicBezTo>
                  <a:pt x="3649383" y="3875894"/>
                  <a:pt x="3429913" y="3875720"/>
                  <a:pt x="3210872" y="3886117"/>
                </a:cubicBezTo>
                <a:cubicBezTo>
                  <a:pt x="2991831" y="3896514"/>
                  <a:pt x="2938501" y="3863526"/>
                  <a:pt x="2710559" y="3886117"/>
                </a:cubicBezTo>
                <a:cubicBezTo>
                  <a:pt x="2482617" y="3908708"/>
                  <a:pt x="2381556" y="3911267"/>
                  <a:pt x="2121582" y="3886117"/>
                </a:cubicBezTo>
                <a:cubicBezTo>
                  <a:pt x="1861608" y="3860967"/>
                  <a:pt x="1765994" y="3865267"/>
                  <a:pt x="1443943" y="3886117"/>
                </a:cubicBezTo>
                <a:cubicBezTo>
                  <a:pt x="1121892" y="3906967"/>
                  <a:pt x="1090554" y="3898263"/>
                  <a:pt x="854966" y="3886117"/>
                </a:cubicBezTo>
                <a:cubicBezTo>
                  <a:pt x="619378" y="3873971"/>
                  <a:pt x="188952" y="3920329"/>
                  <a:pt x="0" y="3886117"/>
                </a:cubicBezTo>
                <a:cubicBezTo>
                  <a:pt x="-4240" y="3684513"/>
                  <a:pt x="-19187" y="3544017"/>
                  <a:pt x="0" y="3355014"/>
                </a:cubicBezTo>
                <a:cubicBezTo>
                  <a:pt x="19187" y="3166011"/>
                  <a:pt x="-27006" y="2931025"/>
                  <a:pt x="0" y="2668467"/>
                </a:cubicBezTo>
                <a:cubicBezTo>
                  <a:pt x="27006" y="2405909"/>
                  <a:pt x="2106" y="2330723"/>
                  <a:pt x="0" y="2098503"/>
                </a:cubicBezTo>
                <a:cubicBezTo>
                  <a:pt x="-2106" y="1866283"/>
                  <a:pt x="15271" y="1787450"/>
                  <a:pt x="0" y="1567401"/>
                </a:cubicBezTo>
                <a:cubicBezTo>
                  <a:pt x="-15271" y="1347352"/>
                  <a:pt x="8104" y="1215671"/>
                  <a:pt x="0" y="997437"/>
                </a:cubicBezTo>
                <a:cubicBezTo>
                  <a:pt x="-8104" y="779203"/>
                  <a:pt x="41617" y="398137"/>
                  <a:pt x="0" y="0"/>
                </a:cubicBezTo>
                <a:close/>
              </a:path>
              <a:path w="4897975" h="3886117" fill="darkenLess" stroke="0" extrusionOk="0">
                <a:moveTo>
                  <a:pt x="4433157" y="3886117"/>
                </a:moveTo>
                <a:cubicBezTo>
                  <a:pt x="4454792" y="3739805"/>
                  <a:pt x="4491816" y="3600106"/>
                  <a:pt x="4526120" y="3514262"/>
                </a:cubicBezTo>
                <a:cubicBezTo>
                  <a:pt x="4670177" y="3479675"/>
                  <a:pt x="4771295" y="3436466"/>
                  <a:pt x="4897975" y="3421299"/>
                </a:cubicBezTo>
                <a:cubicBezTo>
                  <a:pt x="4730460" y="3627362"/>
                  <a:pt x="4561292" y="3775676"/>
                  <a:pt x="4433157" y="3886117"/>
                </a:cubicBezTo>
                <a:close/>
              </a:path>
              <a:path w="4897975" h="3886117" fill="none" extrusionOk="0">
                <a:moveTo>
                  <a:pt x="4433157" y="3886117"/>
                </a:moveTo>
                <a:cubicBezTo>
                  <a:pt x="4482667" y="3712222"/>
                  <a:pt x="4478897" y="3675201"/>
                  <a:pt x="4526120" y="3514262"/>
                </a:cubicBezTo>
                <a:cubicBezTo>
                  <a:pt x="4613476" y="3486900"/>
                  <a:pt x="4814804" y="3426778"/>
                  <a:pt x="4897975" y="3421299"/>
                </a:cubicBezTo>
                <a:cubicBezTo>
                  <a:pt x="4782983" y="3556147"/>
                  <a:pt x="4596970" y="3731095"/>
                  <a:pt x="4433157" y="3886117"/>
                </a:cubicBezTo>
                <a:cubicBezTo>
                  <a:pt x="4132638" y="3909627"/>
                  <a:pt x="4076318" y="3857134"/>
                  <a:pt x="3755517" y="3886117"/>
                </a:cubicBezTo>
                <a:cubicBezTo>
                  <a:pt x="3434716" y="3915100"/>
                  <a:pt x="3263513" y="3888363"/>
                  <a:pt x="3033546" y="3886117"/>
                </a:cubicBezTo>
                <a:cubicBezTo>
                  <a:pt x="2803579" y="3883871"/>
                  <a:pt x="2609913" y="3918792"/>
                  <a:pt x="2311575" y="3886117"/>
                </a:cubicBezTo>
                <a:cubicBezTo>
                  <a:pt x="2013237" y="3853442"/>
                  <a:pt x="1932368" y="3907210"/>
                  <a:pt x="1811261" y="3886117"/>
                </a:cubicBezTo>
                <a:cubicBezTo>
                  <a:pt x="1690154" y="3865024"/>
                  <a:pt x="1491901" y="3875765"/>
                  <a:pt x="1177953" y="3886117"/>
                </a:cubicBezTo>
                <a:cubicBezTo>
                  <a:pt x="864005" y="3896469"/>
                  <a:pt x="720002" y="3888652"/>
                  <a:pt x="588977" y="3886117"/>
                </a:cubicBezTo>
                <a:cubicBezTo>
                  <a:pt x="457952" y="3883582"/>
                  <a:pt x="280054" y="3862497"/>
                  <a:pt x="0" y="3886117"/>
                </a:cubicBezTo>
                <a:cubicBezTo>
                  <a:pt x="-11639" y="3746883"/>
                  <a:pt x="-19999" y="3539192"/>
                  <a:pt x="0" y="3355014"/>
                </a:cubicBezTo>
                <a:cubicBezTo>
                  <a:pt x="19999" y="3170836"/>
                  <a:pt x="4957" y="2887070"/>
                  <a:pt x="0" y="2746189"/>
                </a:cubicBezTo>
                <a:cubicBezTo>
                  <a:pt x="-4957" y="2605308"/>
                  <a:pt x="14343" y="2307225"/>
                  <a:pt x="0" y="2059642"/>
                </a:cubicBezTo>
                <a:cubicBezTo>
                  <a:pt x="-14343" y="1812059"/>
                  <a:pt x="-25914" y="1602528"/>
                  <a:pt x="0" y="1334234"/>
                </a:cubicBezTo>
                <a:cubicBezTo>
                  <a:pt x="25914" y="1065940"/>
                  <a:pt x="-20100" y="985304"/>
                  <a:pt x="0" y="803131"/>
                </a:cubicBezTo>
                <a:cubicBezTo>
                  <a:pt x="20100" y="620958"/>
                  <a:pt x="6191" y="180620"/>
                  <a:pt x="0" y="0"/>
                </a:cubicBezTo>
                <a:cubicBezTo>
                  <a:pt x="379530" y="-16171"/>
                  <a:pt x="409298" y="2531"/>
                  <a:pt x="797670" y="0"/>
                </a:cubicBezTo>
                <a:cubicBezTo>
                  <a:pt x="1186042" y="-2531"/>
                  <a:pt x="1248131" y="10003"/>
                  <a:pt x="1546361" y="0"/>
                </a:cubicBezTo>
                <a:cubicBezTo>
                  <a:pt x="1844591" y="-10003"/>
                  <a:pt x="2071202" y="23072"/>
                  <a:pt x="2295051" y="0"/>
                </a:cubicBezTo>
                <a:cubicBezTo>
                  <a:pt x="2518900" y="-23072"/>
                  <a:pt x="2622760" y="16441"/>
                  <a:pt x="2847823" y="0"/>
                </a:cubicBezTo>
                <a:cubicBezTo>
                  <a:pt x="3072886" y="-16441"/>
                  <a:pt x="3193958" y="4356"/>
                  <a:pt x="3400594" y="0"/>
                </a:cubicBezTo>
                <a:cubicBezTo>
                  <a:pt x="3607230" y="-4356"/>
                  <a:pt x="3801895" y="26174"/>
                  <a:pt x="4198264" y="0"/>
                </a:cubicBezTo>
                <a:cubicBezTo>
                  <a:pt x="4594633" y="-26174"/>
                  <a:pt x="4745509" y="9066"/>
                  <a:pt x="4897975" y="0"/>
                </a:cubicBezTo>
                <a:cubicBezTo>
                  <a:pt x="4886251" y="183262"/>
                  <a:pt x="4917187" y="544282"/>
                  <a:pt x="4897975" y="684260"/>
                </a:cubicBezTo>
                <a:cubicBezTo>
                  <a:pt x="4878763" y="824238"/>
                  <a:pt x="4910793" y="1255998"/>
                  <a:pt x="4897975" y="1402733"/>
                </a:cubicBezTo>
                <a:cubicBezTo>
                  <a:pt x="4885157" y="1549468"/>
                  <a:pt x="4922211" y="1849243"/>
                  <a:pt x="4897975" y="2155418"/>
                </a:cubicBezTo>
                <a:cubicBezTo>
                  <a:pt x="4873739" y="2461593"/>
                  <a:pt x="4903723" y="3006414"/>
                  <a:pt x="4897975" y="3421299"/>
                </a:cubicBezTo>
              </a:path>
              <a:path w="4897975" h="3886117" fill="none" stroke="0" extrusionOk="0">
                <a:moveTo>
                  <a:pt x="4433157" y="3886117"/>
                </a:moveTo>
                <a:cubicBezTo>
                  <a:pt x="4487696" y="3726347"/>
                  <a:pt x="4485998" y="3693308"/>
                  <a:pt x="4526120" y="3514262"/>
                </a:cubicBezTo>
                <a:cubicBezTo>
                  <a:pt x="4716014" y="3486415"/>
                  <a:pt x="4772606" y="3450809"/>
                  <a:pt x="4897975" y="3421299"/>
                </a:cubicBezTo>
                <a:cubicBezTo>
                  <a:pt x="4782451" y="3547570"/>
                  <a:pt x="4601742" y="3750576"/>
                  <a:pt x="4433157" y="3886117"/>
                </a:cubicBezTo>
                <a:cubicBezTo>
                  <a:pt x="4274159" y="3911235"/>
                  <a:pt x="4073783" y="3863185"/>
                  <a:pt x="3844180" y="3886117"/>
                </a:cubicBezTo>
                <a:cubicBezTo>
                  <a:pt x="3614577" y="3909049"/>
                  <a:pt x="3532929" y="3909399"/>
                  <a:pt x="3299535" y="3886117"/>
                </a:cubicBezTo>
                <a:cubicBezTo>
                  <a:pt x="3066141" y="3862835"/>
                  <a:pt x="2913778" y="3891548"/>
                  <a:pt x="2621896" y="3886117"/>
                </a:cubicBezTo>
                <a:cubicBezTo>
                  <a:pt x="2330014" y="3880686"/>
                  <a:pt x="2158412" y="3854531"/>
                  <a:pt x="1899924" y="3886117"/>
                </a:cubicBezTo>
                <a:cubicBezTo>
                  <a:pt x="1641436" y="3917703"/>
                  <a:pt x="1437132" y="3894980"/>
                  <a:pt x="1266616" y="3886117"/>
                </a:cubicBezTo>
                <a:cubicBezTo>
                  <a:pt x="1096100" y="3877254"/>
                  <a:pt x="825255" y="3906484"/>
                  <a:pt x="677640" y="3886117"/>
                </a:cubicBezTo>
                <a:cubicBezTo>
                  <a:pt x="530025" y="3865750"/>
                  <a:pt x="172259" y="3884836"/>
                  <a:pt x="0" y="3886117"/>
                </a:cubicBezTo>
                <a:cubicBezTo>
                  <a:pt x="-2635" y="3750992"/>
                  <a:pt x="-763" y="3611541"/>
                  <a:pt x="0" y="3355014"/>
                </a:cubicBezTo>
                <a:cubicBezTo>
                  <a:pt x="763" y="3098487"/>
                  <a:pt x="-6549" y="2848048"/>
                  <a:pt x="0" y="2629606"/>
                </a:cubicBezTo>
                <a:cubicBezTo>
                  <a:pt x="6549" y="2411164"/>
                  <a:pt x="10" y="2133513"/>
                  <a:pt x="0" y="1943059"/>
                </a:cubicBezTo>
                <a:cubicBezTo>
                  <a:pt x="-10" y="1752605"/>
                  <a:pt x="-21282" y="1434061"/>
                  <a:pt x="0" y="1256511"/>
                </a:cubicBezTo>
                <a:cubicBezTo>
                  <a:pt x="21282" y="1078961"/>
                  <a:pt x="33675" y="720815"/>
                  <a:pt x="0" y="569964"/>
                </a:cubicBezTo>
                <a:cubicBezTo>
                  <a:pt x="-33675" y="419113"/>
                  <a:pt x="-26315" y="195890"/>
                  <a:pt x="0" y="0"/>
                </a:cubicBezTo>
                <a:cubicBezTo>
                  <a:pt x="249202" y="15703"/>
                  <a:pt x="504637" y="-30244"/>
                  <a:pt x="650731" y="0"/>
                </a:cubicBezTo>
                <a:cubicBezTo>
                  <a:pt x="796825" y="30244"/>
                  <a:pt x="1109419" y="31704"/>
                  <a:pt x="1399421" y="0"/>
                </a:cubicBezTo>
                <a:cubicBezTo>
                  <a:pt x="1689423" y="-31704"/>
                  <a:pt x="1946545" y="14301"/>
                  <a:pt x="2148112" y="0"/>
                </a:cubicBezTo>
                <a:cubicBezTo>
                  <a:pt x="2349679" y="-14301"/>
                  <a:pt x="2586764" y="25396"/>
                  <a:pt x="2847823" y="0"/>
                </a:cubicBezTo>
                <a:cubicBezTo>
                  <a:pt x="3108882" y="-25396"/>
                  <a:pt x="3210850" y="-31825"/>
                  <a:pt x="3498554" y="0"/>
                </a:cubicBezTo>
                <a:cubicBezTo>
                  <a:pt x="3786258" y="31825"/>
                  <a:pt x="3917287" y="-11867"/>
                  <a:pt x="4051325" y="0"/>
                </a:cubicBezTo>
                <a:cubicBezTo>
                  <a:pt x="4185363" y="11867"/>
                  <a:pt x="4723612" y="-15841"/>
                  <a:pt x="4897975" y="0"/>
                </a:cubicBezTo>
                <a:cubicBezTo>
                  <a:pt x="4887513" y="142980"/>
                  <a:pt x="4922343" y="433533"/>
                  <a:pt x="4897975" y="684260"/>
                </a:cubicBezTo>
                <a:cubicBezTo>
                  <a:pt x="4873607" y="934987"/>
                  <a:pt x="4885830" y="1154851"/>
                  <a:pt x="4897975" y="1300094"/>
                </a:cubicBezTo>
                <a:cubicBezTo>
                  <a:pt x="4910120" y="1445337"/>
                  <a:pt x="4897513" y="1638503"/>
                  <a:pt x="4897975" y="1881714"/>
                </a:cubicBezTo>
                <a:cubicBezTo>
                  <a:pt x="4898437" y="2124925"/>
                  <a:pt x="4873650" y="2284308"/>
                  <a:pt x="4897975" y="2497548"/>
                </a:cubicBezTo>
                <a:cubicBezTo>
                  <a:pt x="4922300" y="2710788"/>
                  <a:pt x="4907033" y="3164351"/>
                  <a:pt x="4897975" y="342129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53669083">
                  <a:prstGeom prst="foldedCorner">
                    <a:avLst>
                      <a:gd name="adj" fmla="val 1196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minh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họa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? Ở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Mọi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ai?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Nét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mọi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Nunito Black" pitchFamily="2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EC9BD-1C4F-D256-C1EF-4B0FA9434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94" b="33551"/>
          <a:stretch/>
        </p:blipFill>
        <p:spPr>
          <a:xfrm>
            <a:off x="208597" y="178005"/>
            <a:ext cx="2113657" cy="12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FED594-E1B7-5983-346A-E2C7BBCD1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794" b="33551"/>
          <a:stretch/>
        </p:blipFill>
        <p:spPr>
          <a:xfrm>
            <a:off x="208597" y="178006"/>
            <a:ext cx="982809" cy="595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C9DC62-ED95-9729-A18A-4E578F6D3DDC}"/>
              </a:ext>
            </a:extLst>
          </p:cNvPr>
          <p:cNvSpPr txBox="1"/>
          <p:nvPr/>
        </p:nvSpPr>
        <p:spPr>
          <a:xfrm>
            <a:off x="1191406" y="213714"/>
            <a:ext cx="10667659" cy="1222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Cùng bạn trao đổi để trả lời câu hỏi: Theo em, các bạn học sinh cần phấn đấu như thế nào để được kết nạp vào Đội?</a:t>
            </a:r>
            <a:endParaRPr lang="en-US" sz="2800" dirty="0">
              <a:latin typeface="Nunito Black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F1271-C5F5-6420-1F74-6F3409332227}"/>
              </a:ext>
            </a:extLst>
          </p:cNvPr>
          <p:cNvGrpSpPr/>
          <p:nvPr/>
        </p:nvGrpSpPr>
        <p:grpSpPr>
          <a:xfrm>
            <a:off x="1649780" y="1600052"/>
            <a:ext cx="10209285" cy="4917621"/>
            <a:chOff x="208597" y="178005"/>
            <a:chExt cx="12192000" cy="6858000"/>
          </a:xfrm>
        </p:grpSpPr>
        <p:pic>
          <p:nvPicPr>
            <p:cNvPr id="1028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8CB319AB-9ECC-D6C1-7DF8-ACC06A8F8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C610945-EAEB-4471-CA35-C3570D49B17A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3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33400" y="2018874"/>
            <a:ext cx="11210925" cy="193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Đọc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văn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bản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94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4309405" y="628591"/>
            <a:ext cx="3709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em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2197581" y="1393635"/>
            <a:ext cx="5103549" cy="23666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>
              <a:lnSpc>
                <a:spcPct val="120000"/>
              </a:lnSpc>
            </a:pPr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>
              <a:lnSpc>
                <a:spcPct val="120000"/>
              </a:lnSpc>
            </a:pPr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>
              <a:lnSpc>
                <a:spcPct val="120000"/>
              </a:lnSpc>
            </a:pPr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6122470" y="3965398"/>
            <a:ext cx="5103549" cy="23666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>
              <a:lnSpc>
                <a:spcPct val="120000"/>
              </a:lnSpc>
            </a:pP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>
              <a:lnSpc>
                <a:spcPct val="120000"/>
              </a:lnSpc>
            </a:pP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>
              <a:lnSpc>
                <a:spcPct val="120000"/>
              </a:lnSpc>
            </a:pP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91" y="121336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685395" y="126618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18" y="3880990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5543956" y="3942103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22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4309406" y="79939"/>
            <a:ext cx="3610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em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1041131" y="3992471"/>
            <a:ext cx="4920762" cy="28373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>
              <a:lnSpc>
                <a:spcPct val="120000"/>
              </a:lnSpc>
            </a:pPr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>
              <a:lnSpc>
                <a:spcPct val="120000"/>
              </a:lnSpc>
            </a:pPr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>
              <a:lnSpc>
                <a:spcPct val="120000"/>
              </a:lnSpc>
            </a:pPr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>
              <a:lnSpc>
                <a:spcPct val="120000"/>
              </a:lnSpc>
            </a:pP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721232" y="856469"/>
            <a:ext cx="4768947" cy="2104406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>
              <a:lnSpc>
                <a:spcPct val="120000"/>
              </a:lnSpc>
            </a:pPr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6701822" y="2424469"/>
            <a:ext cx="5162843" cy="22857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>
              <a:lnSpc>
                <a:spcPct val="120000"/>
              </a:lnSpc>
            </a:pPr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>
              <a:lnSpc>
                <a:spcPct val="120000"/>
              </a:lnSpc>
            </a:pPr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>
              <a:lnSpc>
                <a:spcPct val="120000"/>
              </a:lnSpc>
            </a:pPr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02" y="619206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53502" y="64976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40" y="2264667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6186198" y="232259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" y="397713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454364" y="3967907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978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1096</Words>
  <Application>Microsoft Office PowerPoint</Application>
  <PresentationFormat>Widescreen</PresentationFormat>
  <Paragraphs>214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Baloo 2 SemiBold</vt:lpstr>
      <vt:lpstr>Sigmar One</vt:lpstr>
      <vt:lpstr>Arial</vt:lpstr>
      <vt:lpstr>Open Sans Extrabold</vt:lpstr>
      <vt:lpstr>OpenSans</vt:lpstr>
      <vt:lpstr>#9Slide03 AmpleSoft Bold</vt:lpstr>
      <vt:lpstr>Nunito Black</vt:lpstr>
      <vt:lpstr>Open Sans</vt:lpstr>
      <vt:lpstr>DFPOP1-W9</vt:lpstr>
      <vt:lpstr>Calibri Light</vt:lpstr>
      <vt:lpstr>Baloo 2 Medium</vt:lpstr>
      <vt:lpstr>Times New Roman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MAIHUNG</cp:lastModifiedBy>
  <cp:revision>33</cp:revision>
  <dcterms:created xsi:type="dcterms:W3CDTF">2022-06-28T08:05:46Z</dcterms:created>
  <dcterms:modified xsi:type="dcterms:W3CDTF">2025-05-21T07:51:33Z</dcterms:modified>
</cp:coreProperties>
</file>