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12" r:id="rId2"/>
    <p:sldId id="264" r:id="rId3"/>
    <p:sldId id="258" r:id="rId4"/>
    <p:sldId id="299" r:id="rId5"/>
    <p:sldId id="309" r:id="rId6"/>
    <p:sldId id="268" r:id="rId7"/>
    <p:sldId id="301" r:id="rId8"/>
    <p:sldId id="302" r:id="rId9"/>
    <p:sldId id="303" r:id="rId10"/>
    <p:sldId id="304" r:id="rId11"/>
    <p:sldId id="269" r:id="rId12"/>
    <p:sldId id="306" r:id="rId13"/>
    <p:sldId id="262" r:id="rId14"/>
    <p:sldId id="267" r:id="rId15"/>
    <p:sldId id="270" r:id="rId16"/>
    <p:sldId id="271" r:id="rId17"/>
    <p:sldId id="307" r:id="rId18"/>
    <p:sldId id="272" r:id="rId19"/>
    <p:sldId id="308" r:id="rId20"/>
    <p:sldId id="282" r:id="rId21"/>
    <p:sldId id="273" r:id="rId22"/>
    <p:sldId id="311" r:id="rId23"/>
  </p:sldIdLst>
  <p:sldSz cx="18288000" cy="10287000"/>
  <p:notesSz cx="6858000" cy="9144000"/>
  <p:embeddedFontLst>
    <p:embeddedFont>
      <p:font typeface="等线" panose="020B0604020202020204" charset="-122"/>
      <p:regular r:id="rId25"/>
    </p:embeddedFont>
    <p:embeddedFont>
      <p:font typeface="Meiryo" panose="020B0604020202020204" charset="-128"/>
      <p:regular r:id="rId26"/>
      <p:bold r:id="rId27"/>
      <p:italic r:id="rId28"/>
      <p:boldItalic r:id="rId29"/>
    </p:embeddedFont>
    <p:embeddedFont>
      <p:font typeface="宋体" panose="02010600030101010101" pitchFamily="2" charset="-122"/>
      <p:regular r:id="rId30"/>
    </p:embeddedFont>
    <p:embeddedFont>
      <p:font typeface="Nunito Black" panose="020B0604020202020204" charset="0"/>
      <p:bold r:id="rId31"/>
      <p:boldItalic r:id="rId32"/>
    </p:embeddedFont>
    <p:embeddedFont>
      <p:font typeface="HP001 4 hàng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2" autoAdjust="0"/>
  </p:normalViewPr>
  <p:slideViewPr>
    <p:cSldViewPr>
      <p:cViewPr varScale="1">
        <p:scale>
          <a:sx n="53" d="100"/>
          <a:sy n="53" d="100"/>
        </p:scale>
        <p:origin x="14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CF65-2973-4F1D-A71E-F6A754FAD92D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6C03B-E24E-4E04-A0B6-DF79C7FB8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7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5.jpeg"/><Relationship Id="rId12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5.jpe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5.jpe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5.jpe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"/>
            <a:ext cx="18288000" cy="1028699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532">
              <a:defRPr/>
            </a:pPr>
            <a:endParaRPr lang="en-US" sz="27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397" y="2172452"/>
            <a:ext cx="18379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74">
              <a:defRPr/>
            </a:pP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1028674">
              <a:defRPr/>
            </a:pP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6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92" y="568239"/>
            <a:ext cx="10606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674">
              <a:defRPr/>
            </a:pPr>
            <a:r>
              <a:rPr lang="en-US" sz="4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3" y="4705648"/>
            <a:ext cx="12759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74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32071"/>
            <a:ext cx="18295302" cy="203535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2" y="8165799"/>
            <a:ext cx="6493156" cy="203535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61" y="4763991"/>
            <a:ext cx="3708894" cy="5437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7489" y="6492758"/>
            <a:ext cx="12759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74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1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866900"/>
            <a:ext cx="6781800" cy="733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>
              <a:lnSpc>
                <a:spcPct val="120000"/>
              </a:lnSpc>
            </a:pP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7400" y="1866900"/>
            <a:ext cx="8458200" cy="814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9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012"/>
            <a:ext cx="8413830" cy="8760417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99" y="-3"/>
            <a:ext cx="8162788" cy="848241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5DC82-308A-FD6D-F7CE-5E85D55C63A7}"/>
              </a:ext>
            </a:extLst>
          </p:cNvPr>
          <p:cNvSpPr txBox="1"/>
          <p:nvPr/>
        </p:nvSpPr>
        <p:spPr>
          <a:xfrm>
            <a:off x="4561226" y="1943100"/>
            <a:ext cx="7450667" cy="14913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4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04900"/>
            <a:ext cx="16350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0" indent="-1143000">
              <a:buAutoNum type="arabicPeriod"/>
            </a:pP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38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52234-D229-A0D5-A042-B2531592C803}"/>
              </a:ext>
            </a:extLst>
          </p:cNvPr>
          <p:cNvSpPr txBox="1"/>
          <p:nvPr/>
        </p:nvSpPr>
        <p:spPr>
          <a:xfrm>
            <a:off x="1926829" y="2095500"/>
            <a:ext cx="62265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4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 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đưa tôi</a:t>
            </a:r>
          </a:p>
          <a:p>
            <a:r>
              <a:rPr lang="vi-VN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đầu tiên đến lớp</a:t>
            </a:r>
          </a:p>
          <a:p>
            <a:endParaRPr lang="vi-VN" sz="40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Nơi ấy ngôi sao khuya</a:t>
            </a:r>
          </a:p>
          <a:p>
            <a:r>
              <a:rPr lang="vi-VN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Soi vào trong giấc ngủ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18110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“Nơi ấy” </a:t>
            </a:r>
            <a:r>
              <a:rPr lang="vi-V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chỉ cái gì?</a:t>
            </a:r>
            <a:endParaRPr lang="vi-VN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4AF0E0-CE8C-E597-7486-EF50E7222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930" t="33704"/>
          <a:stretch/>
        </p:blipFill>
        <p:spPr>
          <a:xfrm>
            <a:off x="7162800" y="1950541"/>
            <a:ext cx="11048999" cy="840836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20257134">
            <a:off x="14428698" y="4143823"/>
            <a:ext cx="457200" cy="5288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1309"/>
            <a:ext cx="18288000" cy="9617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4345234" y="475467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E21981-771D-4A29-8D3A-D068BE54B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828800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Ngưỡng Cửa Là Gì? Ngưỡng Cửa Có Thể Chiêu Tài Tránh Hung Không? - MTrend">
            <a:extLst>
              <a:ext uri="{FF2B5EF4-FFF2-40B4-BE49-F238E27FC236}">
                <a16:creationId xmlns:a16="http://schemas.microsoft.com/office/drawing/2014/main" id="{BE5018FD-CB54-E12A-9933-1CA29B909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2" b="5886"/>
          <a:stretch/>
        </p:blipFill>
        <p:spPr bwMode="auto">
          <a:xfrm>
            <a:off x="0" y="24246"/>
            <a:ext cx="18013936" cy="10286999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op 20 ngưỡng cửa là gì mới nhất 2022">
            <a:extLst>
              <a:ext uri="{FF2B5EF4-FFF2-40B4-BE49-F238E27FC236}">
                <a16:creationId xmlns:a16="http://schemas.microsoft.com/office/drawing/2014/main" id="{3083CC1E-EC84-F597-3817-DA1F052EC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82" b="-1"/>
          <a:stretch/>
        </p:blipFill>
        <p:spPr bwMode="auto">
          <a:xfrm>
            <a:off x="6720757" y="1660363"/>
            <a:ext cx="6250089" cy="5522447"/>
          </a:xfrm>
          <a:custGeom>
            <a:avLst/>
            <a:gdLst/>
            <a:ahLst/>
            <a:cxnLst/>
            <a:rect l="l" t="t" r="r" b="b"/>
            <a:pathLst>
              <a:path w="4166726" h="3681631">
                <a:moveTo>
                  <a:pt x="1199629" y="0"/>
                </a:moveTo>
                <a:cubicBezTo>
                  <a:pt x="1199629" y="0"/>
                  <a:pt x="1199629" y="0"/>
                  <a:pt x="2967099" y="0"/>
                </a:cubicBezTo>
                <a:cubicBezTo>
                  <a:pt x="3077805" y="0"/>
                  <a:pt x="3184693" y="60854"/>
                  <a:pt x="3238137" y="159741"/>
                </a:cubicBezTo>
                <a:cubicBezTo>
                  <a:pt x="3238137" y="159741"/>
                  <a:pt x="3238137" y="159741"/>
                  <a:pt x="4123780" y="1684879"/>
                </a:cubicBezTo>
                <a:cubicBezTo>
                  <a:pt x="4181042" y="1779962"/>
                  <a:pt x="4181042" y="1901669"/>
                  <a:pt x="4123780" y="1996753"/>
                </a:cubicBezTo>
                <a:cubicBezTo>
                  <a:pt x="4123780" y="1996753"/>
                  <a:pt x="4123780" y="1996753"/>
                  <a:pt x="3238137" y="3521891"/>
                </a:cubicBezTo>
                <a:cubicBezTo>
                  <a:pt x="3184693" y="3620778"/>
                  <a:pt x="3077805" y="3681631"/>
                  <a:pt x="2967099" y="3681631"/>
                </a:cubicBezTo>
                <a:cubicBezTo>
                  <a:pt x="2967099" y="3681631"/>
                  <a:pt x="2967099" y="3681631"/>
                  <a:pt x="1199629" y="3681631"/>
                </a:cubicBezTo>
                <a:cubicBezTo>
                  <a:pt x="1085105" y="3681631"/>
                  <a:pt x="982035" y="3620778"/>
                  <a:pt x="924774" y="3521891"/>
                </a:cubicBezTo>
                <a:cubicBezTo>
                  <a:pt x="924774" y="3521891"/>
                  <a:pt x="924774" y="3521891"/>
                  <a:pt x="42947" y="1996753"/>
                </a:cubicBezTo>
                <a:cubicBezTo>
                  <a:pt x="-14315" y="1901669"/>
                  <a:pt x="-14315" y="1779962"/>
                  <a:pt x="42947" y="1684879"/>
                </a:cubicBezTo>
                <a:cubicBezTo>
                  <a:pt x="42947" y="1684879"/>
                  <a:pt x="42947" y="1684879"/>
                  <a:pt x="924774" y="159741"/>
                </a:cubicBezTo>
                <a:cubicBezTo>
                  <a:pt x="982035" y="60854"/>
                  <a:pt x="1085105" y="0"/>
                  <a:pt x="1199629" y="0"/>
                </a:cubicBezTo>
                <a:close/>
              </a:path>
            </a:pathLst>
          </a:custGeom>
          <a:noFill/>
          <a:ln w="158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AAEF4-9693-BBAC-27FE-D5C0E9687A4C}"/>
              </a:ext>
            </a:extLst>
          </p:cNvPr>
          <p:cNvSpPr txBox="1"/>
          <p:nvPr/>
        </p:nvSpPr>
        <p:spPr>
          <a:xfrm>
            <a:off x="5364736" y="8818927"/>
            <a:ext cx="12649200" cy="1600438"/>
          </a:xfrm>
          <a:prstGeom prst="roundRect">
            <a:avLst/>
          </a:prstGeom>
          <a:solidFill>
            <a:srgbClr val="00B0F0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 rot="3774964">
            <a:off x="3362616" y="7995206"/>
            <a:ext cx="777141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4283868">
            <a:off x="10993598" y="5301501"/>
            <a:ext cx="609600" cy="455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1E8D19-6868-11E4-1FF1-6ECC9205E3F7}"/>
              </a:ext>
            </a:extLst>
          </p:cNvPr>
          <p:cNvSpPr txBox="1"/>
          <p:nvPr/>
        </p:nvSpPr>
        <p:spPr>
          <a:xfrm>
            <a:off x="144225" y="314444"/>
            <a:ext cx="1828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 chứng kiến những điều gì trong cuộc sống của bạn nhỏ?</a:t>
            </a:r>
            <a:endParaRPr lang="vi-VN" sz="4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40E10E-7F7F-443D-02C1-5DAB039354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226" y="1675079"/>
            <a:ext cx="17923348" cy="6156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00FA96-6989-08CD-D601-94733C7142B5}"/>
              </a:ext>
            </a:extLst>
          </p:cNvPr>
          <p:cNvSpPr txBox="1"/>
          <p:nvPr/>
        </p:nvSpPr>
        <p:spPr>
          <a:xfrm>
            <a:off x="1295400" y="7924451"/>
            <a:ext cx="3522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909DC-F0F8-0591-D4E9-74AEF42A1B35}"/>
              </a:ext>
            </a:extLst>
          </p:cNvPr>
          <p:cNvSpPr txBox="1"/>
          <p:nvPr/>
        </p:nvSpPr>
        <p:spPr>
          <a:xfrm>
            <a:off x="5617134" y="7911261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8854F-FC55-4BF6-CD18-303145D90220}"/>
              </a:ext>
            </a:extLst>
          </p:cNvPr>
          <p:cNvSpPr txBox="1"/>
          <p:nvPr/>
        </p:nvSpPr>
        <p:spPr>
          <a:xfrm>
            <a:off x="12429964" y="7911261"/>
            <a:ext cx="588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0D2CA-6137-BB3A-DCEA-06CF6E876050}"/>
              </a:ext>
            </a:extLst>
          </p:cNvPr>
          <p:cNvSpPr txBox="1"/>
          <p:nvPr/>
        </p:nvSpPr>
        <p:spPr>
          <a:xfrm>
            <a:off x="381001" y="361771"/>
            <a:ext cx="1601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em, hình ảnh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“con đường xa tắp”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 nói đến điều gì? Chọn câu trả lời hoặc nêu ý kiến khác của em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95A3C-C5B1-7248-1C02-5879DD6A279B}"/>
              </a:ext>
            </a:extLst>
          </p:cNvPr>
          <p:cNvSpPr txBox="1"/>
          <p:nvPr/>
        </p:nvSpPr>
        <p:spPr>
          <a:xfrm>
            <a:off x="1368820" y="1409700"/>
            <a:ext cx="9603980" cy="218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Hành trình học tập còn dài lâu</a:t>
            </a:r>
          </a:p>
          <a:p>
            <a:pPr algn="just">
              <a:lnSpc>
                <a:spcPct val="130000"/>
              </a:lnSpc>
            </a:pP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Nhiều điều mới mẻ chờ đón em ở phía trước</a:t>
            </a:r>
          </a:p>
          <a:p>
            <a:pPr algn="just">
              <a:lnSpc>
                <a:spcPct val="130000"/>
              </a:lnSpc>
            </a:pPr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Đường đến tương lai còn xa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ích mắt với hình ảnh những con đường đẹp nhất thế giới - Hình ảnh nền  full HD đẹp nhất 2021Hình ảnh nền full HD đẹp nhất 2021">
            <a:extLst>
              <a:ext uri="{FF2B5EF4-FFF2-40B4-BE49-F238E27FC236}">
                <a16:creationId xmlns:a16="http://schemas.microsoft.com/office/drawing/2014/main" id="{37093111-F098-F861-744E-39D8C69E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754" y="1733240"/>
            <a:ext cx="6627619" cy="601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25442" y="3695700"/>
            <a:ext cx="10599758" cy="335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8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94773E-3548-2D71-3FF6-39D801F55F6A}"/>
              </a:ext>
            </a:extLst>
          </p:cNvPr>
          <p:cNvSpPr txBox="1"/>
          <p:nvPr/>
        </p:nvSpPr>
        <p:spPr>
          <a:xfrm>
            <a:off x="-65413" y="800100"/>
            <a:ext cx="158670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 đã nhắc bạn nhỏ nhớ tới những ai, giúp bạn nhỏ cảm nhận điều gì về những người đó?</a:t>
            </a:r>
            <a:endParaRPr lang="vi-VN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6A362-79A9-2594-892C-6B160CC03AF7}"/>
              </a:ext>
            </a:extLst>
          </p:cNvPr>
          <p:cNvSpPr txBox="1"/>
          <p:nvPr/>
        </p:nvSpPr>
        <p:spPr>
          <a:xfrm>
            <a:off x="2064105" y="2091130"/>
            <a:ext cx="5555895" cy="770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>
              <a:lnSpc>
                <a:spcPct val="120000"/>
              </a:lnSpc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5584C5-5D31-FF54-3F4D-8BF629D8527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930" t="33704"/>
          <a:stretch/>
        </p:blipFill>
        <p:spPr>
          <a:xfrm>
            <a:off x="7467600" y="1862038"/>
            <a:ext cx="10896596" cy="84249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" y="-7891"/>
            <a:ext cx="18276976" cy="8384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6A362-79A9-2594-892C-6B160CC03AF7}"/>
              </a:ext>
            </a:extLst>
          </p:cNvPr>
          <p:cNvSpPr txBox="1"/>
          <p:nvPr/>
        </p:nvSpPr>
        <p:spPr>
          <a:xfrm>
            <a:off x="685800" y="710444"/>
            <a:ext cx="6914845" cy="641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 đã nhắc bạn nhỏ nhớ tới:</a:t>
            </a:r>
          </a:p>
          <a:p>
            <a:pPr marL="571500" indent="-571500" algn="just">
              <a:lnSpc>
                <a:spcPct val="130000"/>
              </a:lnSpc>
              <a:buFontTx/>
              <a:buChar char="-"/>
            </a:pP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marL="571500" indent="-571500" algn="just">
              <a:lnSpc>
                <a:spcPct val="130000"/>
              </a:lnSpc>
              <a:buFontTx/>
              <a:buChar char="-"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lụng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584C5-5D31-FF54-3F4D-8BF629D8527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930" t="33704"/>
          <a:stretch/>
        </p:blipFill>
        <p:spPr>
          <a:xfrm>
            <a:off x="7981645" y="0"/>
            <a:ext cx="1029556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412" y="0"/>
            <a:ext cx="18288000" cy="10287000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"/>
            <a:ext cx="14996033" cy="10287000"/>
          </a:xfrm>
          <a:prstGeom prst="rect">
            <a:avLst/>
          </a:prstGeom>
        </p:spPr>
      </p:pic>
      <p:pic>
        <p:nvPicPr>
          <p:cNvPr id="6" name="PA_图片 4">
            <a:extLst>
              <a:ext uri="{FF2B5EF4-FFF2-40B4-BE49-F238E27FC236}">
                <a16:creationId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374"/>
            <a:ext cx="7079550" cy="4817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7086600" y="3729929"/>
            <a:ext cx="9178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Ngưỡng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quen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ngưỡng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4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8503018" y="1460837"/>
            <a:ext cx="6370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thơ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012"/>
            <a:ext cx="8413830" cy="8760417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99" y="-3"/>
            <a:ext cx="8162788" cy="848241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5DC82-308A-FD6D-F7CE-5E85D55C63A7}"/>
              </a:ext>
            </a:extLst>
          </p:cNvPr>
          <p:cNvSpPr txBox="1"/>
          <p:nvPr/>
        </p:nvSpPr>
        <p:spPr>
          <a:xfrm>
            <a:off x="1159933" y="4241202"/>
            <a:ext cx="6093963" cy="1491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9600" dirty="0">
                <a:solidFill>
                  <a:srgbClr val="FF0000"/>
                </a:solidFill>
                <a:latin typeface="Nunito Black" panose="00000A00000000000000" pitchFamily="2" charset="0"/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B1758-4301-4441-826A-48D4AAF158E8}"/>
              </a:ext>
            </a:extLst>
          </p:cNvPr>
          <p:cNvSpPr txBox="1"/>
          <p:nvPr/>
        </p:nvSpPr>
        <p:spPr>
          <a:xfrm>
            <a:off x="6629400" y="1075840"/>
            <a:ext cx="5065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FF00"/>
                </a:solidFill>
              </a:rPr>
              <a:t>Môn</a:t>
            </a:r>
            <a:r>
              <a:rPr lang="en-US" sz="6000" b="1" dirty="0"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solidFill>
                  <a:srgbClr val="FFFF00"/>
                </a:solidFill>
              </a:rPr>
              <a:t>Tiếng</a:t>
            </a:r>
            <a:r>
              <a:rPr lang="en-US" sz="6000" b="1" dirty="0">
                <a:solidFill>
                  <a:srgbClr val="FFFF00"/>
                </a:solidFill>
              </a:rPr>
              <a:t> </a:t>
            </a:r>
            <a:r>
              <a:rPr lang="en-US" sz="6000" b="1" dirty="0" err="1">
                <a:solidFill>
                  <a:srgbClr val="FFFF00"/>
                </a:solidFill>
              </a:rPr>
              <a:t>Việt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ACEB2-EF1C-4A61-A9B8-FC87D36E23EA}"/>
              </a:ext>
            </a:extLst>
          </p:cNvPr>
          <p:cNvSpPr txBox="1"/>
          <p:nvPr/>
        </p:nvSpPr>
        <p:spPr>
          <a:xfrm>
            <a:off x="5029200" y="2781300"/>
            <a:ext cx="8371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17: Ng</a:t>
            </a:r>
            <a:r>
              <a:rPr lang="vi-VN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ư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ỡng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cửa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012"/>
            <a:ext cx="8413830" cy="8760417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99" y="-3"/>
            <a:ext cx="8162788" cy="848241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5DC82-308A-FD6D-F7CE-5E85D55C63A7}"/>
              </a:ext>
            </a:extLst>
          </p:cNvPr>
          <p:cNvSpPr txBox="1"/>
          <p:nvPr/>
        </p:nvSpPr>
        <p:spPr>
          <a:xfrm>
            <a:off x="5334000" y="2628900"/>
            <a:ext cx="7450667" cy="805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thuộc</a:t>
            </a:r>
            <a:r>
              <a:rPr lang="en-US" sz="54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lòng</a:t>
            </a:r>
            <a:endParaRPr lang="en-US" sz="5400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9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3F7AC-6F32-8550-1D2D-FAD1E713443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930" t="33704"/>
          <a:stretch/>
        </p:blipFill>
        <p:spPr>
          <a:xfrm>
            <a:off x="5851239" y="397274"/>
            <a:ext cx="12012928" cy="6333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377237-AA8D-6112-C211-C56E8D1AFEF4}"/>
              </a:ext>
            </a:extLst>
          </p:cNvPr>
          <p:cNvSpPr txBox="1"/>
          <p:nvPr/>
        </p:nvSpPr>
        <p:spPr>
          <a:xfrm>
            <a:off x="735015" y="1620643"/>
            <a:ext cx="513238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Nơi ấy ai cũng quen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Ngay từ thời tấm bé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Khi tay bà, tay mẹ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Còn dắt vòng đi men.</a:t>
            </a:r>
            <a:endParaRPr lang="en-US" sz="3200" b="0" i="0" dirty="0">
              <a:solidFill>
                <a:srgbClr val="000000"/>
              </a:solidFill>
              <a:effectLst/>
              <a:latin typeface="Nunito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9AF85-D2D7-058B-7690-BE6A6AEBD5F8}"/>
              </a:ext>
            </a:extLst>
          </p:cNvPr>
          <p:cNvSpPr txBox="1"/>
          <p:nvPr/>
        </p:nvSpPr>
        <p:spPr>
          <a:xfrm>
            <a:off x="7730200" y="6667500"/>
            <a:ext cx="5524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Nơi ấy ngôi sao khuya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Soi vào trong giấc ngủ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Ngọn đèn khuya bóng mẹ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Sáng một vầng trên sân.</a:t>
            </a:r>
          </a:p>
          <a:p>
            <a:pPr algn="r">
              <a:lnSpc>
                <a:spcPct val="120000"/>
              </a:lnSpc>
            </a:pPr>
            <a:r>
              <a:rPr lang="vi-VN" sz="32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(Vũ Quần Phương)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021" y="4376797"/>
            <a:ext cx="52125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Nơi bố mẹ ngày đêm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Lúc nào qua cũng vội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Nơi bạn bè chạy tới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Thường lúc nào cũng vui.</a:t>
            </a:r>
            <a:endParaRPr lang="en-US" sz="3200" dirty="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7131665"/>
            <a:ext cx="50250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Nơi ấy đã đưa tôi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Buổi đầu tiên đến lớp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Nay con đường xa tắp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Vẫn đang chờ tôi đi.</a:t>
            </a:r>
            <a:endParaRPr lang="en-US" sz="3200" dirty="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614" y="352903"/>
            <a:ext cx="31582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Nunito Black" panose="00000A00000000000000" pitchFamily="2" charset="0"/>
              </a:rPr>
              <a:t>Ngưỡng cửa</a:t>
            </a:r>
            <a:endParaRPr lang="vi-VN" sz="3200" dirty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Nunito Black" panose="00000A00000000000000" pitchFamily="2" charset="0"/>
              </a:rPr>
              <a:t>(Trích)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5DC82-308A-FD6D-F7CE-5E85D55C63A7}"/>
              </a:ext>
            </a:extLst>
          </p:cNvPr>
          <p:cNvSpPr txBox="1"/>
          <p:nvPr/>
        </p:nvSpPr>
        <p:spPr>
          <a:xfrm>
            <a:off x="7082497" y="1310300"/>
            <a:ext cx="5849196" cy="805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thuộc</a:t>
            </a:r>
            <a:r>
              <a:rPr lang="en-US" sz="54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lòng</a:t>
            </a:r>
            <a:endParaRPr lang="en-US" sz="5400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8" grpId="0"/>
      <p:bldP spid="9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532E70-F44B-C45B-8E23-4E8DC7E6F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721" y="412069"/>
            <a:ext cx="1326629" cy="1321170"/>
          </a:xfrm>
          <a:prstGeom prst="ellipse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42903" y="7154070"/>
            <a:ext cx="2209800" cy="305326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853765" y="8065718"/>
            <a:ext cx="2423447" cy="22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3F7AC-6F32-8550-1D2D-FAD1E713443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930" t="33704"/>
          <a:stretch/>
        </p:blipFill>
        <p:spPr>
          <a:xfrm>
            <a:off x="5851239" y="397274"/>
            <a:ext cx="12012928" cy="6333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377237-AA8D-6112-C211-C56E8D1AFEF4}"/>
              </a:ext>
            </a:extLst>
          </p:cNvPr>
          <p:cNvSpPr txBox="1"/>
          <p:nvPr/>
        </p:nvSpPr>
        <p:spPr>
          <a:xfrm>
            <a:off x="735015" y="1620643"/>
            <a:ext cx="5132385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Nơi ấy ai cũng quen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Ngay từ thời tấm bé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Khi tay bà, tay mẹ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Còn dắt vòng đi men.</a:t>
            </a:r>
            <a:endParaRPr lang="en-US" sz="3200" b="0" i="0" dirty="0">
              <a:solidFill>
                <a:srgbClr val="000000"/>
              </a:solidFill>
              <a:effectLst/>
              <a:latin typeface="Nunito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9AF85-D2D7-058B-7690-BE6A6AEBD5F8}"/>
              </a:ext>
            </a:extLst>
          </p:cNvPr>
          <p:cNvSpPr txBox="1"/>
          <p:nvPr/>
        </p:nvSpPr>
        <p:spPr>
          <a:xfrm>
            <a:off x="7730200" y="6667500"/>
            <a:ext cx="5524474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Nơi ấy ngôi sao khuya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Soi vào trong giấc ngủ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Ngọn đèn khuya bóng mẹ</a:t>
            </a:r>
          </a:p>
          <a:p>
            <a:pPr>
              <a:lnSpc>
                <a:spcPct val="12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Nunito Black" panose="00000A00000000000000" pitchFamily="2" charset="0"/>
              </a:rPr>
              <a:t>Sáng một vầng trên sân.</a:t>
            </a:r>
          </a:p>
          <a:p>
            <a:pPr algn="r">
              <a:lnSpc>
                <a:spcPct val="120000"/>
              </a:lnSpc>
            </a:pPr>
            <a:r>
              <a:rPr lang="vi-VN" sz="32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(Vũ Quần Phương)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021" y="4376797"/>
            <a:ext cx="521257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Nơi bố mẹ ngày đêm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Lúc nào qua cũng vội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Nơi bạn bè chạy tới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Thường lúc nào cũng vui.</a:t>
            </a:r>
            <a:endParaRPr lang="en-US" sz="3200" dirty="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7131665"/>
            <a:ext cx="50250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Nơi ấy đã đưa tôi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Buổi đầu tiên đến lớp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Nay con đường xa tắp</a:t>
            </a:r>
          </a:p>
          <a:p>
            <a:pPr>
              <a:lnSpc>
                <a:spcPct val="120000"/>
              </a:lnSpc>
            </a:pPr>
            <a:r>
              <a:rPr lang="vi-VN" sz="3200" dirty="0">
                <a:solidFill>
                  <a:srgbClr val="000000"/>
                </a:solidFill>
                <a:latin typeface="Nunito Black" panose="00000A00000000000000" pitchFamily="2" charset="0"/>
              </a:rPr>
              <a:t>Vẫn đang chờ tôi đi.</a:t>
            </a:r>
            <a:endParaRPr lang="en-US" sz="3200" dirty="0">
              <a:solidFill>
                <a:srgbClr val="000000"/>
              </a:solidFill>
              <a:latin typeface="Nunito Black" panose="00000A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614" y="352903"/>
            <a:ext cx="31582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Nunito Black" panose="00000A00000000000000" pitchFamily="2" charset="0"/>
              </a:rPr>
              <a:t>Ngưỡng cửa</a:t>
            </a:r>
            <a:endParaRPr lang="vi-VN" sz="3200" dirty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Nunito Black" panose="00000A00000000000000" pitchFamily="2" charset="0"/>
              </a:rPr>
              <a:t>(Trích)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5DC82-308A-FD6D-F7CE-5E85D55C63A7}"/>
              </a:ext>
            </a:extLst>
          </p:cNvPr>
          <p:cNvSpPr txBox="1"/>
          <p:nvPr/>
        </p:nvSpPr>
        <p:spPr>
          <a:xfrm>
            <a:off x="7082497" y="1310300"/>
            <a:ext cx="5849196" cy="805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Đọc</a:t>
            </a:r>
            <a:r>
              <a:rPr lang="en-US" sz="54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thuộc</a:t>
            </a:r>
            <a:r>
              <a:rPr lang="en-US" sz="5400" dirty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unito Black" panose="00000A00000000000000" pitchFamily="2" charset="0"/>
              </a:rPr>
              <a:t>lòng</a:t>
            </a:r>
            <a:endParaRPr lang="en-US" sz="5400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40A03-38DD-4107-AE46-416DA8740235}"/>
              </a:ext>
            </a:extLst>
          </p:cNvPr>
          <p:cNvSpPr/>
          <p:nvPr/>
        </p:nvSpPr>
        <p:spPr>
          <a:xfrm>
            <a:off x="761997" y="2247900"/>
            <a:ext cx="4343403" cy="17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33B603-C1BB-4E92-B1D4-D1FE64A0D186}"/>
              </a:ext>
            </a:extLst>
          </p:cNvPr>
          <p:cNvSpPr/>
          <p:nvPr/>
        </p:nvSpPr>
        <p:spPr>
          <a:xfrm>
            <a:off x="775852" y="5008762"/>
            <a:ext cx="5212579" cy="17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90EBDF-7828-47DD-927A-CC62F186526B}"/>
              </a:ext>
            </a:extLst>
          </p:cNvPr>
          <p:cNvSpPr/>
          <p:nvPr/>
        </p:nvSpPr>
        <p:spPr>
          <a:xfrm>
            <a:off x="1931360" y="7823656"/>
            <a:ext cx="5212579" cy="17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5BC25B-167F-496C-BB92-691572138C98}"/>
              </a:ext>
            </a:extLst>
          </p:cNvPr>
          <p:cNvSpPr/>
          <p:nvPr/>
        </p:nvSpPr>
        <p:spPr>
          <a:xfrm>
            <a:off x="7794663" y="7321637"/>
            <a:ext cx="5212579" cy="1714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E72079-C725-80A2-9295-955A9A6645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800" y="359358"/>
            <a:ext cx="17602199" cy="9584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849601" y="1733239"/>
            <a:ext cx="2133599" cy="2034538"/>
            <a:chOff x="0" y="0"/>
            <a:chExt cx="5299444" cy="54559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2685360" y="4160677"/>
              <a:ext cx="1139577" cy="107949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849901">
              <a:off x="99421" y="2618129"/>
              <a:ext cx="577745" cy="54728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-1514447">
              <a:off x="1815105" y="577815"/>
              <a:ext cx="3184533" cy="2119162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97025">
            <a:off x="794353" y="9158598"/>
            <a:ext cx="647454" cy="43085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77DBC26-BCA2-994C-0926-F8628D7DB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342904" y="3674196"/>
            <a:ext cx="4728358" cy="6533140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90A29A17-5DB7-F30B-94C8-9FBFDB00E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496960" y="6008219"/>
            <a:ext cx="4713612" cy="44602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B10893-346C-42C4-2B48-9004670EFF3F}"/>
              </a:ext>
            </a:extLst>
          </p:cNvPr>
          <p:cNvSpPr txBox="1"/>
          <p:nvPr/>
        </p:nvSpPr>
        <p:spPr>
          <a:xfrm>
            <a:off x="1707629" y="542365"/>
            <a:ext cx="16168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A000FB-8611-1E7D-24BA-63C02CE172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1" y="444004"/>
            <a:ext cx="1326629" cy="893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98AA55-9D70-BD07-21BD-02AD732E356C}"/>
              </a:ext>
            </a:extLst>
          </p:cNvPr>
          <p:cNvSpPr txBox="1"/>
          <p:nvPr/>
        </p:nvSpPr>
        <p:spPr>
          <a:xfrm>
            <a:off x="4842651" y="1415610"/>
            <a:ext cx="9982200" cy="2145268"/>
          </a:xfrm>
          <a:prstGeom prst="wedgeRoundRectCallout">
            <a:avLst>
              <a:gd name="adj1" fmla="val -36864"/>
              <a:gd name="adj2" fmla="val 967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4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 phải xa ngôi nhà của mình nhiều ngày, em sẽ cảm thấy rất nhớ nhung và chỉ muốn được quay trở về nhà</a:t>
            </a:r>
            <a:r>
              <a:rPr lang="en-US" sz="4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EDE1BB-9A33-053E-D42D-38DBE25B7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r="16736"/>
          <a:stretch/>
        </p:blipFill>
        <p:spPr bwMode="auto">
          <a:xfrm>
            <a:off x="4842651" y="4533899"/>
            <a:ext cx="34290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67200" y="3800093"/>
            <a:ext cx="9958276" cy="151529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17 - NGƯỠNG CỬA</a:t>
            </a:r>
            <a:endParaRPr lang="en-US" altLang="vi-VN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0103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8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53200" y="27390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866900"/>
            <a:ext cx="6947262" cy="733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>
              <a:lnSpc>
                <a:spcPct val="120000"/>
              </a:lnSpc>
            </a:pP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7400" y="1866900"/>
            <a:ext cx="8458200" cy="814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90600" y="2324100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90600" y="5719191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2324100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5719190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9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090" name="Freeform: Shape 308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53" y="-23851"/>
            <a:ext cx="9867505" cy="8722336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Cách nuôi dạy trẻ 2 tuổi không thụt lùi với bạn cùng trang lứa">
            <a:extLst>
              <a:ext uri="{FF2B5EF4-FFF2-40B4-BE49-F238E27FC236}">
                <a16:creationId xmlns:a16="http://schemas.microsoft.com/office/drawing/2014/main" id="{F0AA3686-70CA-FD1D-6586-CBDC17E76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r="7701" b="-1"/>
          <a:stretch/>
        </p:blipFill>
        <p:spPr bwMode="auto">
          <a:xfrm>
            <a:off x="-42510" y="-106329"/>
            <a:ext cx="9904819" cy="8804813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Freeform: Shape 3091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84743" cy="839049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94" name="Freeform: Shape 3093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637" y="2122996"/>
            <a:ext cx="8498988" cy="8199783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6" name="Picture 4" descr="Hoạt động vịn đứng: Cơ sở cho những bước đi đầu tiên của bé">
            <a:extLst>
              <a:ext uri="{FF2B5EF4-FFF2-40B4-BE49-F238E27FC236}">
                <a16:creationId xmlns:a16="http://schemas.microsoft.com/office/drawing/2014/main" id="{43BD0207-9352-96C7-7244-48F819B18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r="19526"/>
          <a:stretch/>
        </p:blipFill>
        <p:spPr bwMode="auto">
          <a:xfrm>
            <a:off x="9880966" y="1257300"/>
            <a:ext cx="8430659" cy="920675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Freeform: Shape 3095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3895" y="2528047"/>
            <a:ext cx="8094105" cy="7758953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C764A-5B44-7C3A-B825-11D25A43E079}"/>
              </a:ext>
            </a:extLst>
          </p:cNvPr>
          <p:cNvSpPr txBox="1"/>
          <p:nvPr/>
        </p:nvSpPr>
        <p:spPr>
          <a:xfrm>
            <a:off x="758839" y="9145369"/>
            <a:ext cx="838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07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"/>
          <p:cNvGrpSpPr/>
          <p:nvPr/>
        </p:nvGrpSpPr>
        <p:grpSpPr>
          <a:xfrm>
            <a:off x="0" y="8709"/>
            <a:ext cx="18288000" cy="10285911"/>
            <a:chOff x="0" y="0"/>
            <a:chExt cx="12192000" cy="6858000"/>
          </a:xfrm>
        </p:grpSpPr>
        <p:pic>
          <p:nvPicPr>
            <p:cNvPr id="14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53000" y="396764"/>
            <a:ext cx="798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 CỬA</a:t>
            </a:r>
            <a:endParaRPr lang="vi-VN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200" y="1943100"/>
            <a:ext cx="6324600" cy="733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vi-VN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men.</a:t>
            </a:r>
          </a:p>
          <a:p>
            <a:pPr defTabSz="1219170">
              <a:lnSpc>
                <a:spcPct val="120000"/>
              </a:lnSpc>
            </a:pP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4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defTabSz="1219170">
              <a:lnSpc>
                <a:spcPct val="120000"/>
              </a:lnSpc>
            </a:pP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77400" y="1943100"/>
            <a:ext cx="8458200" cy="8146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7019" y="1714500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334842" y="5719191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104811" y="1714500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9080862" y="5719190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29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6126" y="29684"/>
            <a:ext cx="18288000" cy="10262759"/>
            <a:chOff x="0" y="0"/>
            <a:chExt cx="12192000" cy="6858000"/>
          </a:xfrm>
        </p:grpSpPr>
        <p:pic>
          <p:nvPicPr>
            <p:cNvPr id="3" name="图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5014253" y="2204643"/>
            <a:ext cx="758666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1">
            <a:extLst>
              <a:ext uri="{FF2B5EF4-FFF2-40B4-BE49-F238E27FC236}">
                <a16:creationId xmlns:a16="http://schemas.microsoft.com/office/drawing/2014/main" id="{CA8D46F9-D599-487C-8A84-C9D09BD88DE2}"/>
              </a:ext>
            </a:extLst>
          </p:cNvPr>
          <p:cNvSpPr/>
          <p:nvPr/>
        </p:nvSpPr>
        <p:spPr>
          <a:xfrm>
            <a:off x="4114800" y="402362"/>
            <a:ext cx="7843838" cy="955780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ngắt nhịp thơ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6642238" y="2193791"/>
            <a:ext cx="127955" cy="732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044889-8341-4EA8-B006-5CCAD746E8C8}"/>
              </a:ext>
            </a:extLst>
          </p:cNvPr>
          <p:cNvCxnSpPr>
            <a:cxnSpLocks/>
          </p:cNvCxnSpPr>
          <p:nvPr/>
        </p:nvCxnSpPr>
        <p:spPr>
          <a:xfrm flipH="1">
            <a:off x="8168822" y="2782389"/>
            <a:ext cx="169430" cy="655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00F87C-4B07-4558-9CBA-83A5EBA23435}"/>
              </a:ext>
            </a:extLst>
          </p:cNvPr>
          <p:cNvCxnSpPr>
            <a:cxnSpLocks/>
          </p:cNvCxnSpPr>
          <p:nvPr/>
        </p:nvCxnSpPr>
        <p:spPr>
          <a:xfrm flipH="1">
            <a:off x="8990930" y="2230178"/>
            <a:ext cx="157806" cy="6418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136581-6862-437D-9E4D-8C8EE1DA6BC6}"/>
              </a:ext>
            </a:extLst>
          </p:cNvPr>
          <p:cNvCxnSpPr>
            <a:cxnSpLocks/>
          </p:cNvCxnSpPr>
          <p:nvPr/>
        </p:nvCxnSpPr>
        <p:spPr>
          <a:xfrm flipH="1">
            <a:off x="10012765" y="2935566"/>
            <a:ext cx="121835" cy="5994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74DA66-469F-4A4E-9410-58A871F339C6}"/>
              </a:ext>
            </a:extLst>
          </p:cNvPr>
          <p:cNvCxnSpPr>
            <a:cxnSpLocks/>
          </p:cNvCxnSpPr>
          <p:nvPr/>
        </p:nvCxnSpPr>
        <p:spPr>
          <a:xfrm flipH="1">
            <a:off x="6020705" y="3614057"/>
            <a:ext cx="187788" cy="652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942180-A0E2-4945-8B05-79A3280EFF88}"/>
              </a:ext>
            </a:extLst>
          </p:cNvPr>
          <p:cNvCxnSpPr>
            <a:cxnSpLocks/>
          </p:cNvCxnSpPr>
          <p:nvPr/>
        </p:nvCxnSpPr>
        <p:spPr>
          <a:xfrm flipH="1">
            <a:off x="10134600" y="3654268"/>
            <a:ext cx="112949" cy="525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4C9FBF-4694-4D00-A187-AA33010ECAC5}"/>
              </a:ext>
            </a:extLst>
          </p:cNvPr>
          <p:cNvCxnSpPr>
            <a:cxnSpLocks/>
          </p:cNvCxnSpPr>
          <p:nvPr/>
        </p:nvCxnSpPr>
        <p:spPr>
          <a:xfrm flipH="1">
            <a:off x="10191074" y="6313278"/>
            <a:ext cx="208875" cy="5168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914A8B-1B38-474A-BC90-DEFA3F045CB2}"/>
              </a:ext>
            </a:extLst>
          </p:cNvPr>
          <p:cNvGrpSpPr/>
          <p:nvPr/>
        </p:nvGrpSpPr>
        <p:grpSpPr>
          <a:xfrm>
            <a:off x="9657701" y="4223002"/>
            <a:ext cx="355064" cy="656821"/>
            <a:chOff x="3448446" y="2515550"/>
            <a:chExt cx="236709" cy="43891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D6424FB-5918-4498-A1E1-A52787CC0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446" y="2515550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3A2C60-9EFB-42E2-B3A4-900058E302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349" y="2525585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A1F7F-8DBD-437A-941B-F71E4174FEF1}"/>
              </a:ext>
            </a:extLst>
          </p:cNvPr>
          <p:cNvCxnSpPr>
            <a:cxnSpLocks/>
          </p:cNvCxnSpPr>
          <p:nvPr/>
        </p:nvCxnSpPr>
        <p:spPr>
          <a:xfrm flipH="1">
            <a:off x="5894657" y="6188335"/>
            <a:ext cx="126048" cy="6418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EA59D6-013E-413D-A37B-6092BE937C37}"/>
              </a:ext>
            </a:extLst>
          </p:cNvPr>
          <p:cNvCxnSpPr>
            <a:cxnSpLocks/>
          </p:cNvCxnSpPr>
          <p:nvPr/>
        </p:nvCxnSpPr>
        <p:spPr>
          <a:xfrm flipH="1">
            <a:off x="6051256" y="4223002"/>
            <a:ext cx="172798" cy="6418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FCC127-5C49-4E5D-8946-C30BA6B09C39}"/>
              </a:ext>
            </a:extLst>
          </p:cNvPr>
          <p:cNvCxnSpPr>
            <a:cxnSpLocks/>
          </p:cNvCxnSpPr>
          <p:nvPr/>
        </p:nvCxnSpPr>
        <p:spPr>
          <a:xfrm flipH="1">
            <a:off x="10247549" y="5582918"/>
            <a:ext cx="191851" cy="628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F801CE-1984-4E4C-BCC5-195C1836EA5F}"/>
              </a:ext>
            </a:extLst>
          </p:cNvPr>
          <p:cNvCxnSpPr>
            <a:cxnSpLocks/>
          </p:cNvCxnSpPr>
          <p:nvPr/>
        </p:nvCxnSpPr>
        <p:spPr>
          <a:xfrm flipH="1">
            <a:off x="6250180" y="7564026"/>
            <a:ext cx="129555" cy="5962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DBA9F8-795F-40E7-A0EC-479350761E31}"/>
              </a:ext>
            </a:extLst>
          </p:cNvPr>
          <p:cNvCxnSpPr>
            <a:cxnSpLocks/>
          </p:cNvCxnSpPr>
          <p:nvPr/>
        </p:nvCxnSpPr>
        <p:spPr>
          <a:xfrm flipH="1">
            <a:off x="8867635" y="7008428"/>
            <a:ext cx="123295" cy="518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C3FCA2-769D-4790-BBC3-AB7E35BEF71A}"/>
              </a:ext>
            </a:extLst>
          </p:cNvPr>
          <p:cNvCxnSpPr>
            <a:cxnSpLocks/>
          </p:cNvCxnSpPr>
          <p:nvPr/>
        </p:nvCxnSpPr>
        <p:spPr>
          <a:xfrm flipH="1">
            <a:off x="6625798" y="5582918"/>
            <a:ext cx="144395" cy="5612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346D82-AD98-4D6B-B012-9C89EFF0B18F}"/>
              </a:ext>
            </a:extLst>
          </p:cNvPr>
          <p:cNvCxnSpPr>
            <a:cxnSpLocks/>
          </p:cNvCxnSpPr>
          <p:nvPr/>
        </p:nvCxnSpPr>
        <p:spPr>
          <a:xfrm flipH="1">
            <a:off x="10901504" y="6941611"/>
            <a:ext cx="243479" cy="622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3E9E6C-B05D-4B5B-92AB-605CB324D3C3}"/>
              </a:ext>
            </a:extLst>
          </p:cNvPr>
          <p:cNvGrpSpPr/>
          <p:nvPr/>
        </p:nvGrpSpPr>
        <p:grpSpPr>
          <a:xfrm>
            <a:off x="10572849" y="7659221"/>
            <a:ext cx="355064" cy="656821"/>
            <a:chOff x="3448446" y="2515550"/>
            <a:chExt cx="236709" cy="43891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B91BAD-3BD5-42E1-8CEC-C67A55D60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446" y="2515550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02ABB6-25DF-44EB-BEE8-8E5602B359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7349" y="2525585"/>
              <a:ext cx="157806" cy="428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975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0" y="0"/>
            <a:ext cx="18288000" cy="10287000"/>
            <a:chOff x="0" y="0"/>
            <a:chExt cx="12192000" cy="6858000"/>
          </a:xfrm>
        </p:grpSpPr>
        <p:pic>
          <p:nvPicPr>
            <p:cNvPr id="3" name="图片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4419600" y="361808"/>
            <a:ext cx="5310351" cy="938554"/>
            <a:chOff x="1053394" y="206467"/>
            <a:chExt cx="2880723" cy="432581"/>
          </a:xfrm>
        </p:grpSpPr>
        <p:sp>
          <p:nvSpPr>
            <p:cNvPr id="6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354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Luyện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nhóm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2136" y="250612"/>
            <a:ext cx="1010081" cy="1116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2047984" y="2319185"/>
            <a:ext cx="13431425" cy="3342453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cầu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4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.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lang="en-US" altLang="zh-CN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altLang="zh-CN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trưởng</a:t>
            </a:r>
            <a:r>
              <a:rPr lang="en-US" altLang="zh-CN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ph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ân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công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theo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khổ</a:t>
            </a:r>
            <a:r>
              <a:rPr lang="en-US" altLang="zh-CN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altLang="zh-CN" sz="4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.</a:t>
            </a:r>
            <a:endParaRPr kumimoji="0" lang="zh-CN" alt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Tất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cả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.</a:t>
            </a:r>
            <a:endParaRPr lang="en-US" altLang="zh-CN" sz="4400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4243778" y="6651869"/>
            <a:ext cx="7924984" cy="3149479"/>
            <a:chOff x="561349" y="4544613"/>
            <a:chExt cx="4171068" cy="16489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24914" y="5661638"/>
            <a:ext cx="1390633" cy="1463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448588" y="5661637"/>
            <a:ext cx="1242893" cy="14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22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1023</Words>
  <Application>Microsoft Office PowerPoint</Application>
  <PresentationFormat>Custom</PresentationFormat>
  <Paragraphs>185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DFPOP1-W9</vt:lpstr>
      <vt:lpstr>Arial</vt:lpstr>
      <vt:lpstr>Times New Roman</vt:lpstr>
      <vt:lpstr>Meiryo</vt:lpstr>
      <vt:lpstr>宋体</vt:lpstr>
      <vt:lpstr>Arial-Rounded</vt:lpstr>
      <vt:lpstr>Nunito Black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Bị mắc kẹt ở nhà ảnh hưởng nặng nề đến người mê du lịch lâu năm như tôi rất nhiều. Những sở thích ny thực sự giúp tôi giết thời gian.</dc:title>
  <dc:creator>Admin</dc:creator>
  <cp:lastModifiedBy>MAIHUNG</cp:lastModifiedBy>
  <cp:revision>47</cp:revision>
  <dcterms:created xsi:type="dcterms:W3CDTF">2006-08-16T00:00:00Z</dcterms:created>
  <dcterms:modified xsi:type="dcterms:W3CDTF">2025-05-21T07:55:49Z</dcterms:modified>
  <dc:identifier>DAFIttsfuQc</dc:identifier>
</cp:coreProperties>
</file>