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4"/>
  </p:notesMasterIdLst>
  <p:sldIdLst>
    <p:sldId id="312" r:id="rId3"/>
    <p:sldId id="264" r:id="rId4"/>
    <p:sldId id="294" r:id="rId5"/>
    <p:sldId id="287" r:id="rId6"/>
    <p:sldId id="288" r:id="rId7"/>
    <p:sldId id="310" r:id="rId8"/>
    <p:sldId id="289" r:id="rId9"/>
    <p:sldId id="290" r:id="rId10"/>
    <p:sldId id="291" r:id="rId11"/>
    <p:sldId id="292" r:id="rId12"/>
    <p:sldId id="284" r:id="rId13"/>
  </p:sldIdLst>
  <p:sldSz cx="18288000" cy="10287000"/>
  <p:notesSz cx="6858000" cy="9144000"/>
  <p:embeddedFontLst>
    <p:embeddedFont>
      <p:font typeface="Open Sans" panose="020B0604020202020204" charset="0"/>
      <p:regular r:id="rId15"/>
      <p:bold r:id="rId16"/>
      <p:italic r:id="rId17"/>
      <p:boldItalic r:id="rId18"/>
    </p:embeddedFont>
    <p:embeddedFont>
      <p:font typeface="HP001 5 hàng" panose="020B0604020202020204" charset="0"/>
      <p:regular r:id="rId19"/>
      <p:bold r:id="rId20"/>
    </p:embeddedFont>
    <p:embeddedFont>
      <p:font typeface="HP001 4 hàng" panose="020B0604020202020204" charset="0"/>
      <p:regular r:id="rId21"/>
      <p:bold r:id="rId22"/>
    </p:embeddedFont>
    <p:embeddedFont>
      <p:font typeface="Nunito Black" panose="020B0604020202020204" charset="0"/>
      <p:bold r:id="rId23"/>
      <p:boldItalic r:id="rId24"/>
    </p:embeddedFont>
    <p:embeddedFont>
      <p:font typeface="Calibri" panose="020F0502020204030204" pitchFamily="34" charset="0"/>
      <p:regular r:id="rId25"/>
      <p:bold r:id="rId26"/>
      <p:italic r:id="rId27"/>
      <p:boldItalic r:id="rId28"/>
    </p:embeddedFont>
    <p:embeddedFont>
      <p:font typeface="Microsoft YaHei" panose="020B0503020204020204" pitchFamily="34" charset="-122"/>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24"/>
    <a:srgbClr val="006C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22" autoAdjust="0"/>
  </p:normalViewPr>
  <p:slideViewPr>
    <p:cSldViewPr>
      <p:cViewPr varScale="1">
        <p:scale>
          <a:sx n="58" d="100"/>
          <a:sy n="58" d="100"/>
        </p:scale>
        <p:origin x="54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F1CF65-2973-4F1D-A71E-F6A754FAD92D}" type="datetimeFigureOut">
              <a:rPr lang="en-GB" smtClean="0"/>
              <a:t>21/05/2025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C6C03B-E24E-4E04-A0B6-DF79C7FB82B3}" type="slidenum">
              <a:rPr lang="en-GB" smtClean="0"/>
              <a:t>‹#›</a:t>
            </a:fld>
            <a:endParaRPr lang="en-GB"/>
          </a:p>
        </p:txBody>
      </p:sp>
    </p:spTree>
    <p:extLst>
      <p:ext uri="{BB962C8B-B14F-4D97-AF65-F5344CB8AC3E}">
        <p14:creationId xmlns:p14="http://schemas.microsoft.com/office/powerpoint/2010/main" val="881173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2062435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23" indent="0" algn="ctr">
              <a:buNone/>
              <a:defRPr>
                <a:solidFill>
                  <a:schemeClr val="tx1">
                    <a:tint val="75000"/>
                  </a:schemeClr>
                </a:solidFill>
              </a:defRPr>
            </a:lvl2pPr>
            <a:lvl3pPr marL="914445" indent="0" algn="ctr">
              <a:buNone/>
              <a:defRPr>
                <a:solidFill>
                  <a:schemeClr val="tx1">
                    <a:tint val="75000"/>
                  </a:schemeClr>
                </a:solidFill>
              </a:defRPr>
            </a:lvl3pPr>
            <a:lvl4pPr marL="1371669" indent="0" algn="ctr">
              <a:buNone/>
              <a:defRPr>
                <a:solidFill>
                  <a:schemeClr val="tx1">
                    <a:tint val="75000"/>
                  </a:schemeClr>
                </a:solidFill>
              </a:defRPr>
            </a:lvl4pPr>
            <a:lvl5pPr marL="1828892"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1"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D674068-D86C-260B-2EB7-CBD3E14BDC55}"/>
              </a:ext>
            </a:extLst>
          </p:cNvPr>
          <p:cNvSpPr>
            <a:spLocks noGrp="1"/>
          </p:cNvSpPr>
          <p:nvPr>
            <p:ph type="dt" sz="half" idx="10"/>
          </p:nvPr>
        </p:nvSpPr>
        <p:spPr/>
        <p:txBody>
          <a:bodyPr/>
          <a:lstStyle>
            <a:lvl1pPr>
              <a:defRPr/>
            </a:lvl1pPr>
          </a:lstStyle>
          <a:p>
            <a:pPr>
              <a:defRPr/>
            </a:pPr>
            <a:fld id="{B5C7609E-1F9F-459D-A44C-4DCDA5205CDB}" type="datetimeFigureOut">
              <a:rPr lang="en-US"/>
              <a:pPr>
                <a:defRPr/>
              </a:pPr>
              <a:t>5/21/2025</a:t>
            </a:fld>
            <a:endParaRPr lang="en-US"/>
          </a:p>
        </p:txBody>
      </p:sp>
      <p:sp>
        <p:nvSpPr>
          <p:cNvPr id="5" name="Footer Placeholder 4">
            <a:extLst>
              <a:ext uri="{FF2B5EF4-FFF2-40B4-BE49-F238E27FC236}">
                <a16:creationId xmlns:a16="http://schemas.microsoft.com/office/drawing/2014/main" id="{AFB47299-4F50-42F4-CF6B-B2F551A913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7C44D8F-B9A5-AD71-66A6-4ADB22BB561A}"/>
              </a:ext>
            </a:extLst>
          </p:cNvPr>
          <p:cNvSpPr>
            <a:spLocks noGrp="1"/>
          </p:cNvSpPr>
          <p:nvPr>
            <p:ph type="sldNum" sz="quarter" idx="12"/>
          </p:nvPr>
        </p:nvSpPr>
        <p:spPr/>
        <p:txBody>
          <a:bodyPr/>
          <a:lstStyle>
            <a:lvl1pPr>
              <a:defRPr/>
            </a:lvl1pPr>
          </a:lstStyle>
          <a:p>
            <a:pPr>
              <a:defRPr/>
            </a:pPr>
            <a:fld id="{96DDD402-B02A-49D7-997C-B0512249E62C}" type="slidenum">
              <a:rPr lang="en-US"/>
              <a:pPr>
                <a:defRPr/>
              </a:pPr>
              <a:t>‹#›</a:t>
            </a:fld>
            <a:endParaRPr lang="en-US"/>
          </a:p>
        </p:txBody>
      </p:sp>
    </p:spTree>
    <p:extLst>
      <p:ext uri="{BB962C8B-B14F-4D97-AF65-F5344CB8AC3E}">
        <p14:creationId xmlns:p14="http://schemas.microsoft.com/office/powerpoint/2010/main" val="3024110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A8B39-88A3-A7B8-AE4B-D51240453A5E}"/>
              </a:ext>
            </a:extLst>
          </p:cNvPr>
          <p:cNvSpPr>
            <a:spLocks noGrp="1"/>
          </p:cNvSpPr>
          <p:nvPr>
            <p:ph type="dt" sz="half" idx="10"/>
          </p:nvPr>
        </p:nvSpPr>
        <p:spPr/>
        <p:txBody>
          <a:bodyPr/>
          <a:lstStyle>
            <a:lvl1pPr>
              <a:defRPr/>
            </a:lvl1pPr>
          </a:lstStyle>
          <a:p>
            <a:pPr>
              <a:defRPr/>
            </a:pPr>
            <a:fld id="{0C1AB66E-D5B7-430A-A037-5D693120C00F}" type="datetimeFigureOut">
              <a:rPr lang="en-US"/>
              <a:pPr>
                <a:defRPr/>
              </a:pPr>
              <a:t>5/21/2025</a:t>
            </a:fld>
            <a:endParaRPr lang="en-US"/>
          </a:p>
        </p:txBody>
      </p:sp>
      <p:sp>
        <p:nvSpPr>
          <p:cNvPr id="5" name="Footer Placeholder 4">
            <a:extLst>
              <a:ext uri="{FF2B5EF4-FFF2-40B4-BE49-F238E27FC236}">
                <a16:creationId xmlns:a16="http://schemas.microsoft.com/office/drawing/2014/main" id="{D5C6D8C1-C73D-46FD-FEE8-EF4ABFD60B3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7FC23FC-264E-9A48-6A13-7724399B7B0A}"/>
              </a:ext>
            </a:extLst>
          </p:cNvPr>
          <p:cNvSpPr>
            <a:spLocks noGrp="1"/>
          </p:cNvSpPr>
          <p:nvPr>
            <p:ph type="sldNum" sz="quarter" idx="12"/>
          </p:nvPr>
        </p:nvSpPr>
        <p:spPr/>
        <p:txBody>
          <a:bodyPr/>
          <a:lstStyle>
            <a:lvl1pPr>
              <a:defRPr/>
            </a:lvl1pPr>
          </a:lstStyle>
          <a:p>
            <a:pPr>
              <a:defRPr/>
            </a:pPr>
            <a:fld id="{51BB4E7D-03E5-4830-B1A0-4BF72FF9DEF2}" type="slidenum">
              <a:rPr lang="en-US"/>
              <a:pPr>
                <a:defRPr/>
              </a:pPr>
              <a:t>‹#›</a:t>
            </a:fld>
            <a:endParaRPr lang="en-US"/>
          </a:p>
        </p:txBody>
      </p:sp>
    </p:spTree>
    <p:extLst>
      <p:ext uri="{BB962C8B-B14F-4D97-AF65-F5344CB8AC3E}">
        <p14:creationId xmlns:p14="http://schemas.microsoft.com/office/powerpoint/2010/main" val="1375636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1"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solidFill>
                  <a:schemeClr val="tx1">
                    <a:tint val="75000"/>
                  </a:schemeClr>
                </a:solidFill>
              </a:defRPr>
            </a:lvl1pPr>
            <a:lvl2pPr marL="457223" indent="0">
              <a:buNone/>
              <a:defRPr sz="1800">
                <a:solidFill>
                  <a:schemeClr val="tx1">
                    <a:tint val="75000"/>
                  </a:schemeClr>
                </a:solidFill>
              </a:defRPr>
            </a:lvl2pPr>
            <a:lvl3pPr marL="914445" indent="0">
              <a:buNone/>
              <a:defRPr sz="1601">
                <a:solidFill>
                  <a:schemeClr val="tx1">
                    <a:tint val="75000"/>
                  </a:schemeClr>
                </a:solidFill>
              </a:defRPr>
            </a:lvl3pPr>
            <a:lvl4pPr marL="1371669" indent="0">
              <a:buNone/>
              <a:defRPr sz="1400">
                <a:solidFill>
                  <a:schemeClr val="tx1">
                    <a:tint val="75000"/>
                  </a:schemeClr>
                </a:solidFill>
              </a:defRPr>
            </a:lvl4pPr>
            <a:lvl5pPr marL="1828892" indent="0">
              <a:buNone/>
              <a:defRPr sz="1400">
                <a:solidFill>
                  <a:schemeClr val="tx1">
                    <a:tint val="75000"/>
                  </a:schemeClr>
                </a:solidFill>
              </a:defRPr>
            </a:lvl5pPr>
            <a:lvl6pPr marL="2286114" indent="0">
              <a:buNone/>
              <a:defRPr sz="1400">
                <a:solidFill>
                  <a:schemeClr val="tx1">
                    <a:tint val="75000"/>
                  </a:schemeClr>
                </a:solidFill>
              </a:defRPr>
            </a:lvl6pPr>
            <a:lvl7pPr marL="2743337" indent="0">
              <a:buNone/>
              <a:defRPr sz="1400">
                <a:solidFill>
                  <a:schemeClr val="tx1">
                    <a:tint val="75000"/>
                  </a:schemeClr>
                </a:solidFill>
              </a:defRPr>
            </a:lvl7pPr>
            <a:lvl8pPr marL="3200561" indent="0">
              <a:buNone/>
              <a:defRPr sz="1400">
                <a:solidFill>
                  <a:schemeClr val="tx1">
                    <a:tint val="75000"/>
                  </a:schemeClr>
                </a:solidFill>
              </a:defRPr>
            </a:lvl8pPr>
            <a:lvl9pPr marL="3657783"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0ACD9D-86D4-F6C0-C70F-96CAF8DA9ADA}"/>
              </a:ext>
            </a:extLst>
          </p:cNvPr>
          <p:cNvSpPr>
            <a:spLocks noGrp="1"/>
          </p:cNvSpPr>
          <p:nvPr>
            <p:ph type="dt" sz="half" idx="10"/>
          </p:nvPr>
        </p:nvSpPr>
        <p:spPr/>
        <p:txBody>
          <a:bodyPr/>
          <a:lstStyle>
            <a:lvl1pPr>
              <a:defRPr/>
            </a:lvl1pPr>
          </a:lstStyle>
          <a:p>
            <a:pPr>
              <a:defRPr/>
            </a:pPr>
            <a:fld id="{4F13953A-908B-4AFE-AFFB-493C5D88832C}" type="datetimeFigureOut">
              <a:rPr lang="en-US"/>
              <a:pPr>
                <a:defRPr/>
              </a:pPr>
              <a:t>5/21/2025</a:t>
            </a:fld>
            <a:endParaRPr lang="en-US"/>
          </a:p>
        </p:txBody>
      </p:sp>
      <p:sp>
        <p:nvSpPr>
          <p:cNvPr id="5" name="Footer Placeholder 4">
            <a:extLst>
              <a:ext uri="{FF2B5EF4-FFF2-40B4-BE49-F238E27FC236}">
                <a16:creationId xmlns:a16="http://schemas.microsoft.com/office/drawing/2014/main" id="{74ABD32F-EAAE-EDEE-B0FC-0025162E12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61FAC65-274C-C0DF-3FD8-50F11B534ACB}"/>
              </a:ext>
            </a:extLst>
          </p:cNvPr>
          <p:cNvSpPr>
            <a:spLocks noGrp="1"/>
          </p:cNvSpPr>
          <p:nvPr>
            <p:ph type="sldNum" sz="quarter" idx="12"/>
          </p:nvPr>
        </p:nvSpPr>
        <p:spPr/>
        <p:txBody>
          <a:bodyPr/>
          <a:lstStyle>
            <a:lvl1pPr>
              <a:defRPr/>
            </a:lvl1pPr>
          </a:lstStyle>
          <a:p>
            <a:pPr>
              <a:defRPr/>
            </a:pPr>
            <a:fld id="{1A9A1700-61CF-42A5-A331-8653CFBC97DA}" type="slidenum">
              <a:rPr lang="en-US"/>
              <a:pPr>
                <a:defRPr/>
              </a:pPr>
              <a:t>‹#›</a:t>
            </a:fld>
            <a:endParaRPr lang="en-US"/>
          </a:p>
        </p:txBody>
      </p:sp>
    </p:spTree>
    <p:extLst>
      <p:ext uri="{BB962C8B-B14F-4D97-AF65-F5344CB8AC3E}">
        <p14:creationId xmlns:p14="http://schemas.microsoft.com/office/powerpoint/2010/main" val="4232308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DD31D3E-E3D1-801E-8094-2DF08A79A5A0}"/>
              </a:ext>
            </a:extLst>
          </p:cNvPr>
          <p:cNvSpPr>
            <a:spLocks noGrp="1"/>
          </p:cNvSpPr>
          <p:nvPr>
            <p:ph type="dt" sz="half" idx="10"/>
          </p:nvPr>
        </p:nvSpPr>
        <p:spPr/>
        <p:txBody>
          <a:bodyPr/>
          <a:lstStyle>
            <a:lvl1pPr>
              <a:defRPr/>
            </a:lvl1pPr>
          </a:lstStyle>
          <a:p>
            <a:pPr>
              <a:defRPr/>
            </a:pPr>
            <a:fld id="{99DC003D-DD42-4F0F-9315-DC87A4C39ABB}" type="datetimeFigureOut">
              <a:rPr lang="en-US"/>
              <a:pPr>
                <a:defRPr/>
              </a:pPr>
              <a:t>5/21/2025</a:t>
            </a:fld>
            <a:endParaRPr lang="en-US"/>
          </a:p>
        </p:txBody>
      </p:sp>
      <p:sp>
        <p:nvSpPr>
          <p:cNvPr id="6" name="Footer Placeholder 4">
            <a:extLst>
              <a:ext uri="{FF2B5EF4-FFF2-40B4-BE49-F238E27FC236}">
                <a16:creationId xmlns:a16="http://schemas.microsoft.com/office/drawing/2014/main" id="{7D5B1A81-A50A-18FB-2192-F94D6A69A34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152190E-7834-0DCF-B340-27B5A0F91EEA}"/>
              </a:ext>
            </a:extLst>
          </p:cNvPr>
          <p:cNvSpPr>
            <a:spLocks noGrp="1"/>
          </p:cNvSpPr>
          <p:nvPr>
            <p:ph type="sldNum" sz="quarter" idx="12"/>
          </p:nvPr>
        </p:nvSpPr>
        <p:spPr/>
        <p:txBody>
          <a:bodyPr/>
          <a:lstStyle>
            <a:lvl1pPr>
              <a:defRPr/>
            </a:lvl1pPr>
          </a:lstStyle>
          <a:p>
            <a:pPr>
              <a:defRPr/>
            </a:pPr>
            <a:fld id="{57C952FC-CA74-471C-B8A1-5BF23B833093}" type="slidenum">
              <a:rPr lang="en-US"/>
              <a:pPr>
                <a:defRPr/>
              </a:pPr>
              <a:t>‹#›</a:t>
            </a:fld>
            <a:endParaRPr lang="en-US"/>
          </a:p>
        </p:txBody>
      </p:sp>
    </p:spTree>
    <p:extLst>
      <p:ext uri="{BB962C8B-B14F-4D97-AF65-F5344CB8AC3E}">
        <p14:creationId xmlns:p14="http://schemas.microsoft.com/office/powerpoint/2010/main" val="1375262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4"/>
            <a:ext cx="4040189" cy="639762"/>
          </a:xfr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4" name="Content Placeholder 3"/>
          <p:cNvSpPr>
            <a:spLocks noGrp="1"/>
          </p:cNvSpPr>
          <p:nvPr>
            <p:ph sz="half" idx="2"/>
          </p:nvPr>
        </p:nvSpPr>
        <p:spPr>
          <a:xfrm>
            <a:off x="457201" y="2174876"/>
            <a:ext cx="4040189"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6" cy="639762"/>
          </a:xfrm>
        </p:spPr>
        <p:txBody>
          <a:bodyPr anchor="b"/>
          <a:lstStyle>
            <a:lvl1pPr marL="0" indent="0">
              <a:buNone/>
              <a:defRPr sz="2400" b="1"/>
            </a:lvl1pPr>
            <a:lvl2pPr marL="457223" indent="0">
              <a:buNone/>
              <a:defRPr sz="2000" b="1"/>
            </a:lvl2pPr>
            <a:lvl3pPr marL="914445" indent="0">
              <a:buNone/>
              <a:defRPr sz="1800" b="1"/>
            </a:lvl3pPr>
            <a:lvl4pPr marL="1371669" indent="0">
              <a:buNone/>
              <a:defRPr sz="1601" b="1"/>
            </a:lvl4pPr>
            <a:lvl5pPr marL="1828892" indent="0">
              <a:buNone/>
              <a:defRPr sz="1601" b="1"/>
            </a:lvl5pPr>
            <a:lvl6pPr marL="2286114" indent="0">
              <a:buNone/>
              <a:defRPr sz="1601" b="1"/>
            </a:lvl6pPr>
            <a:lvl7pPr marL="2743337" indent="0">
              <a:buNone/>
              <a:defRPr sz="1601" b="1"/>
            </a:lvl7pPr>
            <a:lvl8pPr marL="3200561" indent="0">
              <a:buNone/>
              <a:defRPr sz="1601" b="1"/>
            </a:lvl8pPr>
            <a:lvl9pPr marL="3657783" indent="0">
              <a:buNone/>
              <a:defRPr sz="1601" b="1"/>
            </a:lvl9pPr>
          </a:lstStyle>
          <a:p>
            <a:pPr lvl="0"/>
            <a:r>
              <a:rPr lang="en-US"/>
              <a:t>Click to edit Master text styles</a:t>
            </a:r>
          </a:p>
        </p:txBody>
      </p:sp>
      <p:sp>
        <p:nvSpPr>
          <p:cNvPr id="6" name="Content Placeholder 5"/>
          <p:cNvSpPr>
            <a:spLocks noGrp="1"/>
          </p:cNvSpPr>
          <p:nvPr>
            <p:ph sz="quarter" idx="4"/>
          </p:nvPr>
        </p:nvSpPr>
        <p:spPr>
          <a:xfrm>
            <a:off x="4645027" y="2174876"/>
            <a:ext cx="4041776"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6275E83-4923-479A-3365-C7FDAA93855D}"/>
              </a:ext>
            </a:extLst>
          </p:cNvPr>
          <p:cNvSpPr>
            <a:spLocks noGrp="1"/>
          </p:cNvSpPr>
          <p:nvPr>
            <p:ph type="dt" sz="half" idx="10"/>
          </p:nvPr>
        </p:nvSpPr>
        <p:spPr/>
        <p:txBody>
          <a:bodyPr/>
          <a:lstStyle>
            <a:lvl1pPr>
              <a:defRPr/>
            </a:lvl1pPr>
          </a:lstStyle>
          <a:p>
            <a:pPr>
              <a:defRPr/>
            </a:pPr>
            <a:fld id="{9A137D7E-A8D4-474E-9B23-9B3E6AEBF85B}" type="datetimeFigureOut">
              <a:rPr lang="en-US"/>
              <a:pPr>
                <a:defRPr/>
              </a:pPr>
              <a:t>5/21/2025</a:t>
            </a:fld>
            <a:endParaRPr lang="en-US"/>
          </a:p>
        </p:txBody>
      </p:sp>
      <p:sp>
        <p:nvSpPr>
          <p:cNvPr id="8" name="Footer Placeholder 4">
            <a:extLst>
              <a:ext uri="{FF2B5EF4-FFF2-40B4-BE49-F238E27FC236}">
                <a16:creationId xmlns:a16="http://schemas.microsoft.com/office/drawing/2014/main" id="{68D2203E-E4BD-749F-EFE9-A2004E7499A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0910065-11AE-C503-DBD2-E7CAF04C1427}"/>
              </a:ext>
            </a:extLst>
          </p:cNvPr>
          <p:cNvSpPr>
            <a:spLocks noGrp="1"/>
          </p:cNvSpPr>
          <p:nvPr>
            <p:ph type="sldNum" sz="quarter" idx="12"/>
          </p:nvPr>
        </p:nvSpPr>
        <p:spPr/>
        <p:txBody>
          <a:bodyPr/>
          <a:lstStyle>
            <a:lvl1pPr>
              <a:defRPr/>
            </a:lvl1pPr>
          </a:lstStyle>
          <a:p>
            <a:pPr>
              <a:defRPr/>
            </a:pPr>
            <a:fld id="{86E69C90-EB81-4958-99C4-AD469CA15402}" type="slidenum">
              <a:rPr lang="en-US"/>
              <a:pPr>
                <a:defRPr/>
              </a:pPr>
              <a:t>‹#›</a:t>
            </a:fld>
            <a:endParaRPr lang="en-US"/>
          </a:p>
        </p:txBody>
      </p:sp>
    </p:spTree>
    <p:extLst>
      <p:ext uri="{BB962C8B-B14F-4D97-AF65-F5344CB8AC3E}">
        <p14:creationId xmlns:p14="http://schemas.microsoft.com/office/powerpoint/2010/main" val="3889033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F6C7561-AE3A-7056-ADEC-A8E1D728FEAD}"/>
              </a:ext>
            </a:extLst>
          </p:cNvPr>
          <p:cNvSpPr>
            <a:spLocks noGrp="1"/>
          </p:cNvSpPr>
          <p:nvPr>
            <p:ph type="dt" sz="half" idx="10"/>
          </p:nvPr>
        </p:nvSpPr>
        <p:spPr/>
        <p:txBody>
          <a:bodyPr/>
          <a:lstStyle>
            <a:lvl1pPr>
              <a:defRPr/>
            </a:lvl1pPr>
          </a:lstStyle>
          <a:p>
            <a:pPr>
              <a:defRPr/>
            </a:pPr>
            <a:fld id="{6A86566D-A634-4802-A96D-5D686D3CBB10}" type="datetimeFigureOut">
              <a:rPr lang="en-US"/>
              <a:pPr>
                <a:defRPr/>
              </a:pPr>
              <a:t>5/21/2025</a:t>
            </a:fld>
            <a:endParaRPr lang="en-US"/>
          </a:p>
        </p:txBody>
      </p:sp>
      <p:sp>
        <p:nvSpPr>
          <p:cNvPr id="4" name="Footer Placeholder 4">
            <a:extLst>
              <a:ext uri="{FF2B5EF4-FFF2-40B4-BE49-F238E27FC236}">
                <a16:creationId xmlns:a16="http://schemas.microsoft.com/office/drawing/2014/main" id="{B1B27B3F-5FA8-3D3A-9CC3-2FF3D9C84EE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BC8BA75-B6F0-855E-2FFD-A5FF1FBFB38D}"/>
              </a:ext>
            </a:extLst>
          </p:cNvPr>
          <p:cNvSpPr>
            <a:spLocks noGrp="1"/>
          </p:cNvSpPr>
          <p:nvPr>
            <p:ph type="sldNum" sz="quarter" idx="12"/>
          </p:nvPr>
        </p:nvSpPr>
        <p:spPr/>
        <p:txBody>
          <a:bodyPr/>
          <a:lstStyle>
            <a:lvl1pPr>
              <a:defRPr/>
            </a:lvl1pPr>
          </a:lstStyle>
          <a:p>
            <a:pPr>
              <a:defRPr/>
            </a:pPr>
            <a:fld id="{F5C203ED-CD42-410F-885B-3A8DABC566EF}" type="slidenum">
              <a:rPr lang="en-US"/>
              <a:pPr>
                <a:defRPr/>
              </a:pPr>
              <a:t>‹#›</a:t>
            </a:fld>
            <a:endParaRPr lang="en-US"/>
          </a:p>
        </p:txBody>
      </p:sp>
    </p:spTree>
    <p:extLst>
      <p:ext uri="{BB962C8B-B14F-4D97-AF65-F5344CB8AC3E}">
        <p14:creationId xmlns:p14="http://schemas.microsoft.com/office/powerpoint/2010/main" val="3828270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5EF9DBD-EABF-053D-CED7-1B8C48DD6F75}"/>
              </a:ext>
            </a:extLst>
          </p:cNvPr>
          <p:cNvSpPr>
            <a:spLocks noGrp="1"/>
          </p:cNvSpPr>
          <p:nvPr>
            <p:ph type="dt" sz="half" idx="10"/>
          </p:nvPr>
        </p:nvSpPr>
        <p:spPr/>
        <p:txBody>
          <a:bodyPr/>
          <a:lstStyle>
            <a:lvl1pPr>
              <a:defRPr/>
            </a:lvl1pPr>
          </a:lstStyle>
          <a:p>
            <a:pPr>
              <a:defRPr/>
            </a:pPr>
            <a:fld id="{519FFAB4-E825-43D2-A6A6-AB99DB494C05}" type="datetimeFigureOut">
              <a:rPr lang="en-US"/>
              <a:pPr>
                <a:defRPr/>
              </a:pPr>
              <a:t>5/21/2025</a:t>
            </a:fld>
            <a:endParaRPr lang="en-US"/>
          </a:p>
        </p:txBody>
      </p:sp>
      <p:sp>
        <p:nvSpPr>
          <p:cNvPr id="3" name="Footer Placeholder 4">
            <a:extLst>
              <a:ext uri="{FF2B5EF4-FFF2-40B4-BE49-F238E27FC236}">
                <a16:creationId xmlns:a16="http://schemas.microsoft.com/office/drawing/2014/main" id="{E7A1119E-CC01-1F03-2659-90A9CAED06E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8388C05-D91E-D8A5-6DF9-70F64AFDEB11}"/>
              </a:ext>
            </a:extLst>
          </p:cNvPr>
          <p:cNvSpPr>
            <a:spLocks noGrp="1"/>
          </p:cNvSpPr>
          <p:nvPr>
            <p:ph type="sldNum" sz="quarter" idx="12"/>
          </p:nvPr>
        </p:nvSpPr>
        <p:spPr/>
        <p:txBody>
          <a:bodyPr/>
          <a:lstStyle>
            <a:lvl1pPr>
              <a:defRPr/>
            </a:lvl1pPr>
          </a:lstStyle>
          <a:p>
            <a:pPr>
              <a:defRPr/>
            </a:pPr>
            <a:fld id="{625CB61B-AC1F-4605-9E92-9B2D416CCC8A}" type="slidenum">
              <a:rPr lang="en-US"/>
              <a:pPr>
                <a:defRPr/>
              </a:pPr>
              <a:t>‹#›</a:t>
            </a:fld>
            <a:endParaRPr lang="en-US"/>
          </a:p>
        </p:txBody>
      </p:sp>
    </p:spTree>
    <p:extLst>
      <p:ext uri="{BB962C8B-B14F-4D97-AF65-F5344CB8AC3E}">
        <p14:creationId xmlns:p14="http://schemas.microsoft.com/office/powerpoint/2010/main" val="208772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AE792C8-9339-6C2F-3369-1C6E67C789AC}"/>
              </a:ext>
            </a:extLst>
          </p:cNvPr>
          <p:cNvSpPr>
            <a:spLocks noGrp="1"/>
          </p:cNvSpPr>
          <p:nvPr>
            <p:ph type="dt" sz="half" idx="10"/>
          </p:nvPr>
        </p:nvSpPr>
        <p:spPr/>
        <p:txBody>
          <a:bodyPr/>
          <a:lstStyle>
            <a:lvl1pPr>
              <a:defRPr/>
            </a:lvl1pPr>
          </a:lstStyle>
          <a:p>
            <a:pPr>
              <a:defRPr/>
            </a:pPr>
            <a:fld id="{E2E8D74B-377E-474E-AE24-A3EC76384FE2}" type="datetimeFigureOut">
              <a:rPr lang="en-US"/>
              <a:pPr>
                <a:defRPr/>
              </a:pPr>
              <a:t>5/21/2025</a:t>
            </a:fld>
            <a:endParaRPr lang="en-US"/>
          </a:p>
        </p:txBody>
      </p:sp>
      <p:sp>
        <p:nvSpPr>
          <p:cNvPr id="6" name="Footer Placeholder 4">
            <a:extLst>
              <a:ext uri="{FF2B5EF4-FFF2-40B4-BE49-F238E27FC236}">
                <a16:creationId xmlns:a16="http://schemas.microsoft.com/office/drawing/2014/main" id="{E09E3F7E-5CBB-8F03-B6AB-5F075DE78AD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29A4190-1972-BDC4-BC0C-4786DE17D97A}"/>
              </a:ext>
            </a:extLst>
          </p:cNvPr>
          <p:cNvSpPr>
            <a:spLocks noGrp="1"/>
          </p:cNvSpPr>
          <p:nvPr>
            <p:ph type="sldNum" sz="quarter" idx="12"/>
          </p:nvPr>
        </p:nvSpPr>
        <p:spPr/>
        <p:txBody>
          <a:bodyPr/>
          <a:lstStyle>
            <a:lvl1pPr>
              <a:defRPr/>
            </a:lvl1pPr>
          </a:lstStyle>
          <a:p>
            <a:pPr>
              <a:defRPr/>
            </a:pPr>
            <a:fld id="{ACF0F142-B75B-4481-84B5-4C2E3E2213CE}" type="slidenum">
              <a:rPr lang="en-US"/>
              <a:pPr>
                <a:defRPr/>
              </a:pPr>
              <a:t>‹#›</a:t>
            </a:fld>
            <a:endParaRPr lang="en-US"/>
          </a:p>
        </p:txBody>
      </p:sp>
    </p:spTree>
    <p:extLst>
      <p:ext uri="{BB962C8B-B14F-4D97-AF65-F5344CB8AC3E}">
        <p14:creationId xmlns:p14="http://schemas.microsoft.com/office/powerpoint/2010/main" val="539844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6"/>
            <a:ext cx="5486400" cy="4114800"/>
          </a:xfrm>
        </p:spPr>
        <p:txBody>
          <a:bodyPr rtlCol="0">
            <a:normAutofit/>
          </a:bodyPr>
          <a:lstStyle>
            <a:lvl1pPr marL="0" indent="0">
              <a:buNone/>
              <a:defRPr sz="3200"/>
            </a:lvl1pPr>
            <a:lvl2pPr marL="457223" indent="0">
              <a:buNone/>
              <a:defRPr sz="2801"/>
            </a:lvl2pPr>
            <a:lvl3pPr marL="914445" indent="0">
              <a:buNone/>
              <a:defRPr sz="2400"/>
            </a:lvl3pPr>
            <a:lvl4pPr marL="1371669" indent="0">
              <a:buNone/>
              <a:defRPr sz="2000"/>
            </a:lvl4pPr>
            <a:lvl5pPr marL="1828892" indent="0">
              <a:buNone/>
              <a:defRPr sz="2000"/>
            </a:lvl5pPr>
            <a:lvl6pPr marL="2286114" indent="0">
              <a:buNone/>
              <a:defRPr sz="2000"/>
            </a:lvl6pPr>
            <a:lvl7pPr marL="2743337" indent="0">
              <a:buNone/>
              <a:defRPr sz="2000"/>
            </a:lvl7pPr>
            <a:lvl8pPr marL="3200561" indent="0">
              <a:buNone/>
              <a:defRPr sz="2000"/>
            </a:lvl8pPr>
            <a:lvl9pPr marL="3657783" indent="0">
              <a:buNone/>
              <a:defRPr sz="2000"/>
            </a:lvl9pPr>
          </a:lstStyle>
          <a:p>
            <a:pPr lvl="0"/>
            <a:endParaRPr lang="en-US" noProof="0"/>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2D79CA5-8DD0-67B9-C534-68326A560EEA}"/>
              </a:ext>
            </a:extLst>
          </p:cNvPr>
          <p:cNvSpPr>
            <a:spLocks noGrp="1"/>
          </p:cNvSpPr>
          <p:nvPr>
            <p:ph type="dt" sz="half" idx="10"/>
          </p:nvPr>
        </p:nvSpPr>
        <p:spPr/>
        <p:txBody>
          <a:bodyPr/>
          <a:lstStyle>
            <a:lvl1pPr>
              <a:defRPr/>
            </a:lvl1pPr>
          </a:lstStyle>
          <a:p>
            <a:pPr>
              <a:defRPr/>
            </a:pPr>
            <a:fld id="{795BA87D-DE01-4D82-A066-053B2C7499C4}" type="datetimeFigureOut">
              <a:rPr lang="en-US"/>
              <a:pPr>
                <a:defRPr/>
              </a:pPr>
              <a:t>5/21/2025</a:t>
            </a:fld>
            <a:endParaRPr lang="en-US"/>
          </a:p>
        </p:txBody>
      </p:sp>
      <p:sp>
        <p:nvSpPr>
          <p:cNvPr id="6" name="Footer Placeholder 4">
            <a:extLst>
              <a:ext uri="{FF2B5EF4-FFF2-40B4-BE49-F238E27FC236}">
                <a16:creationId xmlns:a16="http://schemas.microsoft.com/office/drawing/2014/main" id="{6497AFCB-E97E-7F87-5AB2-4FDEBC14DC5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1A64D6-859C-CB50-CF48-1C68D84B4844}"/>
              </a:ext>
            </a:extLst>
          </p:cNvPr>
          <p:cNvSpPr>
            <a:spLocks noGrp="1"/>
          </p:cNvSpPr>
          <p:nvPr>
            <p:ph type="sldNum" sz="quarter" idx="12"/>
          </p:nvPr>
        </p:nvSpPr>
        <p:spPr/>
        <p:txBody>
          <a:bodyPr/>
          <a:lstStyle>
            <a:lvl1pPr>
              <a:defRPr/>
            </a:lvl1pPr>
          </a:lstStyle>
          <a:p>
            <a:pPr>
              <a:defRPr/>
            </a:pPr>
            <a:fld id="{33004C91-A9CC-4763-8E89-06C485A712F3}" type="slidenum">
              <a:rPr lang="en-US"/>
              <a:pPr>
                <a:defRPr/>
              </a:pPr>
              <a:t>‹#›</a:t>
            </a:fld>
            <a:endParaRPr lang="en-US"/>
          </a:p>
        </p:txBody>
      </p:sp>
    </p:spTree>
    <p:extLst>
      <p:ext uri="{BB962C8B-B14F-4D97-AF65-F5344CB8AC3E}">
        <p14:creationId xmlns:p14="http://schemas.microsoft.com/office/powerpoint/2010/main" val="1483754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752CCA-9983-0612-31DB-014B021BBF01}"/>
              </a:ext>
            </a:extLst>
          </p:cNvPr>
          <p:cNvSpPr>
            <a:spLocks noGrp="1"/>
          </p:cNvSpPr>
          <p:nvPr>
            <p:ph type="dt" sz="half" idx="10"/>
          </p:nvPr>
        </p:nvSpPr>
        <p:spPr/>
        <p:txBody>
          <a:bodyPr/>
          <a:lstStyle>
            <a:lvl1pPr>
              <a:defRPr/>
            </a:lvl1pPr>
          </a:lstStyle>
          <a:p>
            <a:pPr>
              <a:defRPr/>
            </a:pPr>
            <a:fld id="{465C062C-DC88-4AD1-99D4-F7BA8173E458}" type="datetimeFigureOut">
              <a:rPr lang="en-US"/>
              <a:pPr>
                <a:defRPr/>
              </a:pPr>
              <a:t>5/21/2025</a:t>
            </a:fld>
            <a:endParaRPr lang="en-US"/>
          </a:p>
        </p:txBody>
      </p:sp>
      <p:sp>
        <p:nvSpPr>
          <p:cNvPr id="5" name="Footer Placeholder 4">
            <a:extLst>
              <a:ext uri="{FF2B5EF4-FFF2-40B4-BE49-F238E27FC236}">
                <a16:creationId xmlns:a16="http://schemas.microsoft.com/office/drawing/2014/main" id="{F2CA624E-857F-B922-ABF7-05974E0546D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FE8C534-E182-9BD9-089D-E8FB5E66260D}"/>
              </a:ext>
            </a:extLst>
          </p:cNvPr>
          <p:cNvSpPr>
            <a:spLocks noGrp="1"/>
          </p:cNvSpPr>
          <p:nvPr>
            <p:ph type="sldNum" sz="quarter" idx="12"/>
          </p:nvPr>
        </p:nvSpPr>
        <p:spPr/>
        <p:txBody>
          <a:bodyPr/>
          <a:lstStyle>
            <a:lvl1pPr>
              <a:defRPr/>
            </a:lvl1pPr>
          </a:lstStyle>
          <a:p>
            <a:pPr>
              <a:defRPr/>
            </a:pPr>
            <a:fld id="{BB96B857-7635-4E53-87E6-FD94A8270176}" type="slidenum">
              <a:rPr lang="en-US"/>
              <a:pPr>
                <a:defRPr/>
              </a:pPr>
              <a:t>‹#›</a:t>
            </a:fld>
            <a:endParaRPr lang="en-US"/>
          </a:p>
        </p:txBody>
      </p:sp>
    </p:spTree>
    <p:extLst>
      <p:ext uri="{BB962C8B-B14F-4D97-AF65-F5344CB8AC3E}">
        <p14:creationId xmlns:p14="http://schemas.microsoft.com/office/powerpoint/2010/main" val="865543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A65ED-9114-9129-CA22-E4B468785731}"/>
              </a:ext>
            </a:extLst>
          </p:cNvPr>
          <p:cNvSpPr>
            <a:spLocks noGrp="1"/>
          </p:cNvSpPr>
          <p:nvPr>
            <p:ph type="dt" sz="half" idx="10"/>
          </p:nvPr>
        </p:nvSpPr>
        <p:spPr/>
        <p:txBody>
          <a:bodyPr/>
          <a:lstStyle>
            <a:lvl1pPr>
              <a:defRPr/>
            </a:lvl1pPr>
          </a:lstStyle>
          <a:p>
            <a:pPr>
              <a:defRPr/>
            </a:pPr>
            <a:fld id="{7930760E-CBF6-42EB-87D7-665F8F7B6A70}" type="datetimeFigureOut">
              <a:rPr lang="en-US"/>
              <a:pPr>
                <a:defRPr/>
              </a:pPr>
              <a:t>5/21/2025</a:t>
            </a:fld>
            <a:endParaRPr lang="en-US"/>
          </a:p>
        </p:txBody>
      </p:sp>
      <p:sp>
        <p:nvSpPr>
          <p:cNvPr id="5" name="Footer Placeholder 4">
            <a:extLst>
              <a:ext uri="{FF2B5EF4-FFF2-40B4-BE49-F238E27FC236}">
                <a16:creationId xmlns:a16="http://schemas.microsoft.com/office/drawing/2014/main" id="{4AA08A37-B2B8-29E1-07A6-133E9F91E3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024DFD2-4185-5EAC-BEBA-8F9BA250C174}"/>
              </a:ext>
            </a:extLst>
          </p:cNvPr>
          <p:cNvSpPr>
            <a:spLocks noGrp="1"/>
          </p:cNvSpPr>
          <p:nvPr>
            <p:ph type="sldNum" sz="quarter" idx="12"/>
          </p:nvPr>
        </p:nvSpPr>
        <p:spPr/>
        <p:txBody>
          <a:bodyPr/>
          <a:lstStyle>
            <a:lvl1pPr>
              <a:defRPr/>
            </a:lvl1pPr>
          </a:lstStyle>
          <a:p>
            <a:pPr>
              <a:defRPr/>
            </a:pPr>
            <a:fld id="{DDDA58DE-8ACC-455C-9F00-F8EC86F0114D}" type="slidenum">
              <a:rPr lang="en-US"/>
              <a:pPr>
                <a:defRPr/>
              </a:pPr>
              <a:t>‹#›</a:t>
            </a:fld>
            <a:endParaRPr lang="en-US"/>
          </a:p>
        </p:txBody>
      </p:sp>
    </p:spTree>
    <p:extLst>
      <p:ext uri="{BB962C8B-B14F-4D97-AF65-F5344CB8AC3E}">
        <p14:creationId xmlns:p14="http://schemas.microsoft.com/office/powerpoint/2010/main" val="2956192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C1C0234-0AD9-C9D5-75C9-57E25037EDE6}"/>
              </a:ext>
            </a:extLst>
          </p:cNvPr>
          <p:cNvSpPr>
            <a:spLocks noGrp="1" noChangeArrowheads="1"/>
          </p:cNvSpPr>
          <p:nvPr>
            <p:ph type="title"/>
          </p:nvPr>
        </p:nvSpPr>
        <p:spPr bwMode="auto">
          <a:xfrm>
            <a:off x="457200" y="27384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CACE1BD-6521-DFEA-2C20-0055C16F7C94}"/>
              </a:ext>
            </a:extLst>
          </p:cNvPr>
          <p:cNvSpPr>
            <a:spLocks noGrp="1" noChangeArrowheads="1"/>
          </p:cNvSpPr>
          <p:nvPr>
            <p:ph type="body" idx="1"/>
          </p:nvPr>
        </p:nvSpPr>
        <p:spPr bwMode="auto">
          <a:xfrm>
            <a:off x="457200" y="1600200"/>
            <a:ext cx="8229600" cy="452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FE6EB9E-69D0-3474-18FC-660606AD4302}"/>
              </a:ext>
            </a:extLst>
          </p:cNvPr>
          <p:cNvSpPr>
            <a:spLocks noGrp="1"/>
          </p:cNvSpPr>
          <p:nvPr>
            <p:ph type="dt" sz="half" idx="2"/>
          </p:nvPr>
        </p:nvSpPr>
        <p:spPr>
          <a:xfrm>
            <a:off x="457200" y="6355558"/>
            <a:ext cx="2133600" cy="366713"/>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E477333-E380-4A06-8B49-3A1F83E0BEE8}" type="datetimeFigureOut">
              <a:rPr lang="en-US"/>
              <a:pPr>
                <a:defRPr/>
              </a:pPr>
              <a:t>5/21/2025</a:t>
            </a:fld>
            <a:endParaRPr lang="en-US"/>
          </a:p>
        </p:txBody>
      </p:sp>
      <p:sp>
        <p:nvSpPr>
          <p:cNvPr id="5" name="Footer Placeholder 4">
            <a:extLst>
              <a:ext uri="{FF2B5EF4-FFF2-40B4-BE49-F238E27FC236}">
                <a16:creationId xmlns:a16="http://schemas.microsoft.com/office/drawing/2014/main" id="{981D9E81-48AF-7C33-FA6D-7EF85425D804}"/>
              </a:ext>
            </a:extLst>
          </p:cNvPr>
          <p:cNvSpPr>
            <a:spLocks noGrp="1"/>
          </p:cNvSpPr>
          <p:nvPr>
            <p:ph type="ftr" sz="quarter" idx="3"/>
          </p:nvPr>
        </p:nvSpPr>
        <p:spPr>
          <a:xfrm>
            <a:off x="3124200" y="6355558"/>
            <a:ext cx="2895600" cy="3667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E00B5A5-3E18-BD2B-A0EA-CAB26ABAF33E}"/>
              </a:ext>
            </a:extLst>
          </p:cNvPr>
          <p:cNvSpPr>
            <a:spLocks noGrp="1"/>
          </p:cNvSpPr>
          <p:nvPr>
            <p:ph type="sldNum" sz="quarter" idx="4"/>
          </p:nvPr>
        </p:nvSpPr>
        <p:spPr>
          <a:xfrm>
            <a:off x="6553200" y="6355558"/>
            <a:ext cx="2133600" cy="366713"/>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365E43C8-7BF5-448A-B495-51C3414FCB9A}" type="slidenum">
              <a:rPr lang="en-US"/>
              <a:pPr>
                <a:defRPr/>
              </a:pPr>
              <a:t>‹#›</a:t>
            </a:fld>
            <a:endParaRPr lang="en-US"/>
          </a:p>
        </p:txBody>
      </p:sp>
    </p:spTree>
    <p:extLst>
      <p:ext uri="{BB962C8B-B14F-4D97-AF65-F5344CB8AC3E}">
        <p14:creationId xmlns:p14="http://schemas.microsoft.com/office/powerpoint/2010/main" val="4119561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0" fontAlgn="base" hangingPunct="0">
        <a:spcBef>
          <a:spcPct val="0"/>
        </a:spcBef>
        <a:spcAft>
          <a:spcPct val="0"/>
        </a:spcAft>
        <a:defRPr sz="4350" kern="1200">
          <a:solidFill>
            <a:schemeClr val="tx1"/>
          </a:solidFill>
          <a:latin typeface="+mj-lt"/>
          <a:ea typeface="+mj-ea"/>
          <a:cs typeface="+mj-cs"/>
        </a:defRPr>
      </a:lvl1pPr>
      <a:lvl2pPr algn="ctr" defTabSz="914400" rtl="0" eaLnBrk="0" fontAlgn="base" hangingPunct="0">
        <a:spcBef>
          <a:spcPct val="0"/>
        </a:spcBef>
        <a:spcAft>
          <a:spcPct val="0"/>
        </a:spcAft>
        <a:defRPr sz="4350">
          <a:solidFill>
            <a:schemeClr val="tx1"/>
          </a:solidFill>
          <a:latin typeface="Calibri" panose="020F0502020204030204" pitchFamily="34" charset="0"/>
        </a:defRPr>
      </a:lvl2pPr>
      <a:lvl3pPr algn="ctr" defTabSz="914400" rtl="0" eaLnBrk="0" fontAlgn="base" hangingPunct="0">
        <a:spcBef>
          <a:spcPct val="0"/>
        </a:spcBef>
        <a:spcAft>
          <a:spcPct val="0"/>
        </a:spcAft>
        <a:defRPr sz="4350">
          <a:solidFill>
            <a:schemeClr val="tx1"/>
          </a:solidFill>
          <a:latin typeface="Calibri" panose="020F0502020204030204" pitchFamily="34" charset="0"/>
        </a:defRPr>
      </a:lvl3pPr>
      <a:lvl4pPr algn="ctr" defTabSz="914400" rtl="0" eaLnBrk="0" fontAlgn="base" hangingPunct="0">
        <a:spcBef>
          <a:spcPct val="0"/>
        </a:spcBef>
        <a:spcAft>
          <a:spcPct val="0"/>
        </a:spcAft>
        <a:defRPr sz="4350">
          <a:solidFill>
            <a:schemeClr val="tx1"/>
          </a:solidFill>
          <a:latin typeface="Calibri" panose="020F0502020204030204" pitchFamily="34" charset="0"/>
        </a:defRPr>
      </a:lvl4pPr>
      <a:lvl5pPr algn="ctr" defTabSz="914400" rtl="0" eaLnBrk="0" fontAlgn="base" hangingPunct="0">
        <a:spcBef>
          <a:spcPct val="0"/>
        </a:spcBef>
        <a:spcAft>
          <a:spcPct val="0"/>
        </a:spcAft>
        <a:defRPr sz="4350">
          <a:solidFill>
            <a:schemeClr val="tx1"/>
          </a:solidFill>
          <a:latin typeface="Calibri" panose="020F0502020204030204" pitchFamily="34" charset="0"/>
        </a:defRPr>
      </a:lvl5pPr>
      <a:lvl6pPr marL="685800" algn="ctr" defTabSz="914400" rtl="0" fontAlgn="base">
        <a:spcBef>
          <a:spcPct val="0"/>
        </a:spcBef>
        <a:spcAft>
          <a:spcPct val="0"/>
        </a:spcAft>
        <a:defRPr sz="4350">
          <a:solidFill>
            <a:schemeClr val="tx1"/>
          </a:solidFill>
          <a:latin typeface="Calibri" panose="020F0502020204030204" pitchFamily="34" charset="0"/>
        </a:defRPr>
      </a:lvl6pPr>
      <a:lvl7pPr marL="1371600" algn="ctr" defTabSz="914400" rtl="0" fontAlgn="base">
        <a:spcBef>
          <a:spcPct val="0"/>
        </a:spcBef>
        <a:spcAft>
          <a:spcPct val="0"/>
        </a:spcAft>
        <a:defRPr sz="4350">
          <a:solidFill>
            <a:schemeClr val="tx1"/>
          </a:solidFill>
          <a:latin typeface="Calibri" panose="020F0502020204030204" pitchFamily="34" charset="0"/>
        </a:defRPr>
      </a:lvl7pPr>
      <a:lvl8pPr marL="2057400" algn="ctr" defTabSz="914400" rtl="0" fontAlgn="base">
        <a:spcBef>
          <a:spcPct val="0"/>
        </a:spcBef>
        <a:spcAft>
          <a:spcPct val="0"/>
        </a:spcAft>
        <a:defRPr sz="4350">
          <a:solidFill>
            <a:schemeClr val="tx1"/>
          </a:solidFill>
          <a:latin typeface="Calibri" panose="020F0502020204030204" pitchFamily="34" charset="0"/>
        </a:defRPr>
      </a:lvl8pPr>
      <a:lvl9pPr marL="2743200" algn="ctr" defTabSz="914400" rtl="0" fontAlgn="base">
        <a:spcBef>
          <a:spcPct val="0"/>
        </a:spcBef>
        <a:spcAft>
          <a:spcPct val="0"/>
        </a:spcAft>
        <a:defRPr sz="4350">
          <a:solidFill>
            <a:schemeClr val="tx1"/>
          </a:solidFill>
          <a:latin typeface="Calibri" panose="020F0502020204030204" pitchFamily="34" charset="0"/>
        </a:defRPr>
      </a:lvl9pPr>
    </p:titleStyle>
    <p:bodyStyle>
      <a:lvl1pPr marL="342900" indent="-342900" algn="l" defTabSz="914400" rtl="0" eaLnBrk="0" fontAlgn="base" hangingPunct="0">
        <a:spcBef>
          <a:spcPct val="20000"/>
        </a:spcBef>
        <a:spcAft>
          <a:spcPct val="0"/>
        </a:spcAft>
        <a:buFont typeface="Arial" panose="020B0604020202020204" pitchFamily="34" charset="0"/>
        <a:buChar char="•"/>
        <a:defRPr sz="3150" kern="1200">
          <a:solidFill>
            <a:schemeClr val="tx1"/>
          </a:solidFill>
          <a:latin typeface="+mn-lt"/>
          <a:ea typeface="+mn-ea"/>
          <a:cs typeface="+mn-cs"/>
        </a:defRPr>
      </a:lvl1pPr>
      <a:lvl2pPr marL="742950" indent="-285750" algn="l" defTabSz="9144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defTabSz="9144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0" fontAlgn="base" hangingPunct="0">
        <a:spcBef>
          <a:spcPct val="20000"/>
        </a:spcBef>
        <a:spcAft>
          <a:spcPct val="0"/>
        </a:spcAft>
        <a:buFont typeface="Arial" panose="020B0604020202020204" pitchFamily="34" charset="0"/>
        <a:buChar char="–"/>
        <a:defRPr sz="1950" kern="1200">
          <a:solidFill>
            <a:schemeClr val="tx1"/>
          </a:solidFill>
          <a:latin typeface="+mn-lt"/>
          <a:ea typeface="+mn-ea"/>
          <a:cs typeface="+mn-cs"/>
        </a:defRPr>
      </a:lvl4pPr>
      <a:lvl5pPr marL="2057400" indent="-228600" algn="l" defTabSz="914400" rtl="0" eaLnBrk="0" fontAlgn="base" hangingPunct="0">
        <a:spcBef>
          <a:spcPct val="20000"/>
        </a:spcBef>
        <a:spcAft>
          <a:spcPct val="0"/>
        </a:spcAft>
        <a:buFont typeface="Arial" panose="020B0604020202020204" pitchFamily="34" charset="0"/>
        <a:buChar char="»"/>
        <a:defRPr sz="1950" kern="1200">
          <a:solidFill>
            <a:schemeClr val="tx1"/>
          </a:solidFill>
          <a:latin typeface="+mn-lt"/>
          <a:ea typeface="+mn-ea"/>
          <a:cs typeface="+mn-cs"/>
        </a:defRPr>
      </a:lvl5pPr>
      <a:lvl6pPr marL="2514726"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5"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5" rtl="0" eaLnBrk="1" latinLnBrk="0" hangingPunct="1">
        <a:defRPr sz="1800" kern="1200">
          <a:solidFill>
            <a:schemeClr val="tx1"/>
          </a:solidFill>
          <a:latin typeface="+mn-lt"/>
          <a:ea typeface="+mn-ea"/>
          <a:cs typeface="+mn-cs"/>
        </a:defRPr>
      </a:lvl1pPr>
      <a:lvl2pPr marL="457223"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2"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7" algn="l" defTabSz="914445" rtl="0" eaLnBrk="1" latinLnBrk="0" hangingPunct="1">
        <a:defRPr sz="1800" kern="1200">
          <a:solidFill>
            <a:schemeClr val="tx1"/>
          </a:solidFill>
          <a:latin typeface="+mn-lt"/>
          <a:ea typeface="+mn-ea"/>
          <a:cs typeface="+mn-cs"/>
        </a:defRPr>
      </a:lvl7pPr>
      <a:lvl8pPr marL="3200561" algn="l" defTabSz="914445" rtl="0" eaLnBrk="1" latinLnBrk="0" hangingPunct="1">
        <a:defRPr sz="1800" kern="1200">
          <a:solidFill>
            <a:schemeClr val="tx1"/>
          </a:solidFill>
          <a:latin typeface="+mn-lt"/>
          <a:ea typeface="+mn-ea"/>
          <a:cs typeface="+mn-cs"/>
        </a:defRPr>
      </a:lvl8pPr>
      <a:lvl9pPr marL="3657783"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
            <a:ext cx="18288000" cy="10286998"/>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1371532">
              <a:defRPr/>
            </a:pPr>
            <a:endParaRPr lang="en-US" sz="2700" dirty="0">
              <a:solidFill>
                <a:prstClr val="black"/>
              </a:solidFill>
              <a:latin typeface="DFPOP1-W9"/>
            </a:endParaRPr>
          </a:p>
        </p:txBody>
      </p:sp>
      <p:sp>
        <p:nvSpPr>
          <p:cNvPr id="5" name="TextBox 4"/>
          <p:cNvSpPr txBox="1"/>
          <p:nvPr/>
        </p:nvSpPr>
        <p:spPr>
          <a:xfrm>
            <a:off x="-152397" y="2172452"/>
            <a:ext cx="18379554" cy="2062103"/>
          </a:xfrm>
          <a:prstGeom prst="rect">
            <a:avLst/>
          </a:prstGeom>
          <a:noFill/>
        </p:spPr>
        <p:txBody>
          <a:bodyPr wrap="square">
            <a:spAutoFit/>
          </a:bodyPr>
          <a:lstStyle/>
          <a:p>
            <a:pPr algn="ctr" defTabSz="1028674">
              <a:defRPr/>
            </a:pPr>
            <a:r>
              <a:rPr lang="en-US" sz="6400" b="1" dirty="0">
                <a:solidFill>
                  <a:srgbClr val="FF0000"/>
                </a:solidFill>
                <a:latin typeface="Times New Roman" panose="02020603050405020304" pitchFamily="18" charset="0"/>
                <a:cs typeface="Times New Roman" panose="02020603050405020304" pitchFamily="18" charset="0"/>
              </a:rPr>
              <a:t>CHÀO MỪNG </a:t>
            </a:r>
          </a:p>
          <a:p>
            <a:pPr algn="ctr" defTabSz="1028674">
              <a:defRPr/>
            </a:pPr>
            <a:r>
              <a:rPr lang="en-US" sz="6400"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6400" b="1" dirty="0">
              <a:solidFill>
                <a:srgbClr val="FF0000"/>
              </a:solidFill>
              <a:latin typeface="+mj-lt"/>
              <a:cs typeface="Times New Roman" panose="02020603050405020304" pitchFamily="18" charset="0"/>
            </a:endParaRPr>
          </a:p>
        </p:txBody>
      </p:sp>
      <p:sp>
        <p:nvSpPr>
          <p:cNvPr id="6" name="TextBox 5"/>
          <p:cNvSpPr txBox="1"/>
          <p:nvPr/>
        </p:nvSpPr>
        <p:spPr>
          <a:xfrm>
            <a:off x="5505992" y="568239"/>
            <a:ext cx="10606432" cy="738664"/>
          </a:xfrm>
          <a:prstGeom prst="rect">
            <a:avLst/>
          </a:prstGeom>
          <a:noFill/>
        </p:spPr>
        <p:txBody>
          <a:bodyPr wrap="square">
            <a:spAutoFit/>
          </a:bodyPr>
          <a:lstStyle/>
          <a:p>
            <a:pPr defTabSz="1028674">
              <a:defRPr/>
            </a:pPr>
            <a:r>
              <a:rPr lang="en-US" sz="42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2438403" y="4705648"/>
            <a:ext cx="12759778" cy="830997"/>
          </a:xfrm>
          <a:prstGeom prst="rect">
            <a:avLst/>
          </a:prstGeom>
          <a:noFill/>
        </p:spPr>
        <p:txBody>
          <a:bodyPr wrap="square">
            <a:spAutoFit/>
          </a:bodyPr>
          <a:lstStyle/>
          <a:p>
            <a:pPr algn="ctr" defTabSz="1028674">
              <a:defRPr/>
            </a:pPr>
            <a:r>
              <a:rPr lang="en-US" sz="4800" b="1" dirty="0" err="1">
                <a:solidFill>
                  <a:srgbClr val="FF0000"/>
                </a:solidFill>
                <a:latin typeface="Times New Roman" panose="02020603050405020304" pitchFamily="18" charset="0"/>
                <a:cs typeface="Times New Roman" panose="02020603050405020304" pitchFamily="18" charset="0"/>
              </a:rPr>
              <a:t>Môn</a:t>
            </a:r>
            <a:r>
              <a:rPr lang="en-US" sz="4800" b="1">
                <a:solidFill>
                  <a:srgbClr val="FF0000"/>
                </a:solidFill>
                <a:latin typeface="Times New Roman" panose="02020603050405020304" pitchFamily="18" charset="0"/>
                <a:cs typeface="Times New Roman" panose="02020603050405020304" pitchFamily="18" charset="0"/>
              </a:rPr>
              <a:t>: Tiếng Việt - </a:t>
            </a:r>
            <a:r>
              <a:rPr lang="en-US" sz="4800" b="1" err="1">
                <a:solidFill>
                  <a:srgbClr val="FF0000"/>
                </a:solidFill>
                <a:latin typeface="Times New Roman" panose="02020603050405020304" pitchFamily="18" charset="0"/>
                <a:cs typeface="Times New Roman" panose="02020603050405020304" pitchFamily="18" charset="0"/>
              </a:rPr>
              <a:t>Lớp</a:t>
            </a:r>
            <a:r>
              <a:rPr lang="en-US" sz="4800" b="1">
                <a:solidFill>
                  <a:srgbClr val="FF0000"/>
                </a:solidFill>
                <a:latin typeface="Times New Roman" panose="02020603050405020304" pitchFamily="18" charset="0"/>
                <a:cs typeface="Times New Roman" panose="02020603050405020304" pitchFamily="18" charset="0"/>
              </a:rPr>
              <a:t> 3</a:t>
            </a:r>
            <a:endParaRPr lang="en-US" sz="4800" b="1" dirty="0">
              <a:solidFill>
                <a:srgbClr val="FF0000"/>
              </a:solidFill>
              <a:latin typeface="Times New Roman" panose="02020603050405020304" pitchFamily="18" charset="0"/>
              <a:cs typeface="Times New Roman" panose="02020603050405020304" pitchFamily="18" charset="0"/>
            </a:endParaRP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8532071"/>
            <a:ext cx="18295302" cy="2035354"/>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312" y="8165799"/>
            <a:ext cx="6493156" cy="2035354"/>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90761" y="4763991"/>
            <a:ext cx="3708894" cy="5437162"/>
          </a:xfrm>
          <a:prstGeom prst="rect">
            <a:avLst/>
          </a:prstGeom>
        </p:spPr>
      </p:pic>
      <p:sp>
        <p:nvSpPr>
          <p:cNvPr id="12" name="TextBox 11"/>
          <p:cNvSpPr txBox="1"/>
          <p:nvPr/>
        </p:nvSpPr>
        <p:spPr>
          <a:xfrm>
            <a:off x="2657489" y="6492758"/>
            <a:ext cx="12759778" cy="830997"/>
          </a:xfrm>
          <a:prstGeom prst="rect">
            <a:avLst/>
          </a:prstGeom>
          <a:noFill/>
        </p:spPr>
        <p:txBody>
          <a:bodyPr wrap="square">
            <a:spAutoFit/>
          </a:bodyPr>
          <a:lstStyle/>
          <a:p>
            <a:pPr algn="ctr" defTabSz="1028674">
              <a:defRPr/>
            </a:pPr>
            <a:r>
              <a:rPr lang="en-US" sz="4800" b="1" dirty="0" err="1">
                <a:solidFill>
                  <a:srgbClr val="FF0000"/>
                </a:solidFill>
                <a:latin typeface="Times New Roman" panose="02020603050405020304" pitchFamily="18" charset="0"/>
                <a:cs typeface="Times New Roman" panose="02020603050405020304" pitchFamily="18" charset="0"/>
              </a:rPr>
              <a:t>Giáo</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viên</a:t>
            </a:r>
            <a:r>
              <a:rPr lang="en-US" sz="4800" b="1">
                <a:solidFill>
                  <a:srgbClr val="FF0000"/>
                </a:solidFill>
                <a:latin typeface="Times New Roman" panose="02020603050405020304" pitchFamily="18" charset="0"/>
                <a:cs typeface="Times New Roman" panose="02020603050405020304" pitchFamily="18" charset="0"/>
              </a:rPr>
              <a:t>: Phạm Thị Mai Hưng</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3119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A7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02F50EC-EA66-11A1-56F1-B92FB651565A}"/>
              </a:ext>
            </a:extLst>
          </p:cNvPr>
          <p:cNvSpPr>
            <a:spLocks noGrp="1" noRot="1" noMove="1" noResize="1" noEditPoints="1" noAdjustHandles="1" noChangeArrowheads="1" noChangeShapeType="1"/>
          </p:cNvSpPr>
          <p:nvPr/>
        </p:nvSpPr>
        <p:spPr>
          <a:xfrm>
            <a:off x="304800" y="359570"/>
            <a:ext cx="17602200" cy="958453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defTabSz="914445">
              <a:defRPr/>
            </a:pPr>
            <a:endParaRPr lang="en-US">
              <a:solidFill>
                <a:prstClr val="black"/>
              </a:solidFill>
              <a:latin typeface="Calibri"/>
            </a:endParaRPr>
          </a:p>
        </p:txBody>
      </p:sp>
      <p:grpSp>
        <p:nvGrpSpPr>
          <p:cNvPr id="8195" name="Group 3">
            <a:extLst>
              <a:ext uri="{FF2B5EF4-FFF2-40B4-BE49-F238E27FC236}">
                <a16:creationId xmlns:a16="http://schemas.microsoft.com/office/drawing/2014/main" id="{266C37ED-C15F-DA6D-5362-1655BFECFE3C}"/>
              </a:ext>
            </a:extLst>
          </p:cNvPr>
          <p:cNvGrpSpPr>
            <a:grpSpLocks/>
          </p:cNvGrpSpPr>
          <p:nvPr/>
        </p:nvGrpSpPr>
        <p:grpSpPr bwMode="auto">
          <a:xfrm>
            <a:off x="15849600" y="1733551"/>
            <a:ext cx="2133600" cy="2033588"/>
            <a:chOff x="0" y="0"/>
            <a:chExt cx="5299444" cy="5455915"/>
          </a:xfrm>
        </p:grpSpPr>
        <p:pic>
          <p:nvPicPr>
            <p:cNvPr id="8202" name="Picture 4">
              <a:extLst>
                <a:ext uri="{FF2B5EF4-FFF2-40B4-BE49-F238E27FC236}">
                  <a16:creationId xmlns:a16="http://schemas.microsoft.com/office/drawing/2014/main" id="{0713B433-0CDE-D578-8446-14CC418314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901">
              <a:off x="2685209" y="4159019"/>
              <a:ext cx="1141512" cy="107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5">
              <a:extLst>
                <a:ext uri="{FF2B5EF4-FFF2-40B4-BE49-F238E27FC236}">
                  <a16:creationId xmlns:a16="http://schemas.microsoft.com/office/drawing/2014/main" id="{BAD1CA43-34BD-7BF5-D373-588DDA9FCC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49901">
              <a:off x="100549" y="2619350"/>
              <a:ext cx="573710" cy="5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6">
              <a:extLst>
                <a:ext uri="{FF2B5EF4-FFF2-40B4-BE49-F238E27FC236}">
                  <a16:creationId xmlns:a16="http://schemas.microsoft.com/office/drawing/2014/main" id="{5344DDEF-8EAD-C7BF-67EC-F435EFC473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14447">
              <a:off x="1815771" y="574979"/>
              <a:ext cx="3182032" cy="212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197" name="Picture 2">
            <a:extLst>
              <a:ext uri="{FF2B5EF4-FFF2-40B4-BE49-F238E27FC236}">
                <a16:creationId xmlns:a16="http://schemas.microsoft.com/office/drawing/2014/main" id="{B2ADAE05-CDE2-1A83-8409-719FF59E32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97025">
            <a:off x="795338" y="9158288"/>
            <a:ext cx="645320" cy="43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
            <a:extLst>
              <a:ext uri="{FF2B5EF4-FFF2-40B4-BE49-F238E27FC236}">
                <a16:creationId xmlns:a16="http://schemas.microsoft.com/office/drawing/2014/main" id="{EB608FF2-7A92-D6D2-207D-389246AE27E6}"/>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900" y="7153276"/>
            <a:ext cx="2209800" cy="305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4">
            <a:extLst>
              <a:ext uri="{FF2B5EF4-FFF2-40B4-BE49-F238E27FC236}">
                <a16:creationId xmlns:a16="http://schemas.microsoft.com/office/drawing/2014/main" id="{06635AD8-7D83-DD21-8D60-AB9B22322AB2}"/>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854363" y="8065295"/>
            <a:ext cx="2421732" cy="229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244F7EA-A51C-A43E-1C96-C2DC0507CEE5}"/>
              </a:ext>
            </a:extLst>
          </p:cNvPr>
          <p:cNvSpPr txBox="1">
            <a:spLocks noChangeArrowheads="1"/>
          </p:cNvSpPr>
          <p:nvPr/>
        </p:nvSpPr>
        <p:spPr bwMode="auto">
          <a:xfrm>
            <a:off x="616745" y="411958"/>
            <a:ext cx="158900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371600" eaLnBrk="0" fontAlgn="base" hangingPunct="0">
              <a:spcBef>
                <a:spcPct val="0"/>
              </a:spcBef>
              <a:spcAft>
                <a:spcPct val="0"/>
              </a:spcAft>
            </a:pPr>
            <a:r>
              <a:rPr lang="vi-VN" altLang="en-US" sz="3600" b="1">
                <a:solidFill>
                  <a:srgbClr val="2888E1"/>
                </a:solidFill>
                <a:latin typeface="Nunito Black" panose="00000A00000000000000" pitchFamily="2" charset="0"/>
              </a:rPr>
              <a:t>Vận dụng</a:t>
            </a:r>
            <a:r>
              <a:rPr lang="en-US" altLang="en-US" sz="3600">
                <a:solidFill>
                  <a:srgbClr val="000000"/>
                </a:solidFill>
                <a:latin typeface="Nunito Black" panose="00000A00000000000000" pitchFamily="2" charset="0"/>
              </a:rPr>
              <a:t>: </a:t>
            </a:r>
            <a:r>
              <a:rPr lang="vi-VN" altLang="en-US" sz="3600" b="1">
                <a:solidFill>
                  <a:srgbClr val="000000"/>
                </a:solidFill>
                <a:latin typeface="Nunito Black" panose="00000A00000000000000" pitchFamily="2" charset="0"/>
              </a:rPr>
              <a:t>Kể câu chuyện hoặc đọc bài thơ về mái ấm gia đình cho người thân nghe.</a:t>
            </a:r>
            <a:endParaRPr lang="vi-VN" altLang="en-US" sz="3600">
              <a:solidFill>
                <a:srgbClr val="000000"/>
              </a:solidFill>
              <a:latin typeface="Nunito Black" panose="00000A00000000000000" pitchFamily="2" charset="0"/>
            </a:endParaRPr>
          </a:p>
        </p:txBody>
      </p:sp>
      <p:sp>
        <p:nvSpPr>
          <p:cNvPr id="8" name="TextBox 7">
            <a:extLst>
              <a:ext uri="{FF2B5EF4-FFF2-40B4-BE49-F238E27FC236}">
                <a16:creationId xmlns:a16="http://schemas.microsoft.com/office/drawing/2014/main" id="{E3CB0700-9DD5-B2A2-38F9-9F5C42DF5FA6}"/>
              </a:ext>
            </a:extLst>
          </p:cNvPr>
          <p:cNvSpPr>
            <a:spLocks noChangeArrowheads="1"/>
          </p:cNvSpPr>
          <p:nvPr/>
        </p:nvSpPr>
        <p:spPr bwMode="auto">
          <a:xfrm>
            <a:off x="762001" y="3609975"/>
            <a:ext cx="12006263" cy="3498830"/>
          </a:xfrm>
          <a:prstGeom prst="wedgeRoundRectCallout">
            <a:avLst>
              <a:gd name="adj1" fmla="val -35731"/>
              <a:gd name="adj2" fmla="val 7305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371600" eaLnBrk="0" fontAlgn="base" hangingPunct="0">
              <a:lnSpc>
                <a:spcPct val="120000"/>
              </a:lnSpc>
              <a:spcBef>
                <a:spcPct val="0"/>
              </a:spcBef>
              <a:spcAft>
                <a:spcPct val="0"/>
              </a:spcAft>
            </a:pPr>
            <a:r>
              <a:rPr lang="en-US" altLang="en-US" sz="4200" dirty="0">
                <a:solidFill>
                  <a:srgbClr val="002060"/>
                </a:solidFill>
                <a:latin typeface="Nunito Black" panose="00000A00000000000000" pitchFamily="2" charset="0"/>
              </a:rPr>
              <a:t>	</a:t>
            </a:r>
            <a:r>
              <a:rPr lang="vi-VN" altLang="en-US" sz="4200" dirty="0">
                <a:solidFill>
                  <a:srgbClr val="002060"/>
                </a:solidFill>
                <a:latin typeface="Nunito Black" panose="00000A00000000000000" pitchFamily="2" charset="0"/>
              </a:rPr>
              <a:t>Em nhớ lại những câu chuyện hoặc bài thơ về mái ấm gia đình mà mình đã nghe, đã đọc và kể lại cho ông bà, bố mẹ, người thân trong gia đình.</a:t>
            </a:r>
            <a:endParaRPr lang="en-US" altLang="en-US" sz="4200" dirty="0">
              <a:solidFill>
                <a:srgbClr val="002060"/>
              </a:solidFill>
              <a:latin typeface="Nunito Black" panose="00000A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862BE82-D00D-42C1-BF16-93AA37870C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2"/>
            <a:ext cx="8413830" cy="8760417"/>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6D92C2D-1D3D-4974-918C-06579FB354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9" y="-3"/>
            <a:ext cx="8162788" cy="848241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105DC82-308A-FD6D-F7CE-5E85D55C63A7}"/>
              </a:ext>
            </a:extLst>
          </p:cNvPr>
          <p:cNvSpPr txBox="1"/>
          <p:nvPr/>
        </p:nvSpPr>
        <p:spPr>
          <a:xfrm>
            <a:off x="6781800" y="3314700"/>
            <a:ext cx="7450667" cy="1491342"/>
          </a:xfrm>
          <a:prstGeom prst="rect">
            <a:avLst/>
          </a:prstGeom>
        </p:spPr>
        <p:txBody>
          <a:bodyPr vert="horz" lIns="91440" tIns="45720" rIns="91440" bIns="45720" rtlCol="0" anchor="t">
            <a:noAutofit/>
          </a:bodyPr>
          <a:lstStyle/>
          <a:p>
            <a:pPr algn="ctr">
              <a:lnSpc>
                <a:spcPct val="90000"/>
              </a:lnSpc>
              <a:spcAft>
                <a:spcPts val="600"/>
              </a:spcAft>
            </a:pPr>
            <a:r>
              <a:rPr lang="en-US" sz="5400" b="1" dirty="0">
                <a:solidFill>
                  <a:srgbClr val="FF0000"/>
                </a:solidFill>
                <a:latin typeface="Times New Roman" panose="02020603050405020304" pitchFamily="18" charset="0"/>
                <a:cs typeface="Times New Roman" panose="02020603050405020304" pitchFamily="18" charset="0"/>
              </a:rPr>
              <a:t>NHẬN XÉT - DẶN DÒ</a:t>
            </a:r>
          </a:p>
        </p:txBody>
      </p:sp>
    </p:spTree>
    <p:extLst>
      <p:ext uri="{BB962C8B-B14F-4D97-AF65-F5344CB8AC3E}">
        <p14:creationId xmlns:p14="http://schemas.microsoft.com/office/powerpoint/2010/main" val="3581592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862BE82-D00D-42C1-BF16-93AA37870C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2"/>
            <a:ext cx="8413830" cy="8760417"/>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6D92C2D-1D3D-4974-918C-06579FB354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9" y="-3"/>
            <a:ext cx="8162788" cy="848241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19B1758-4301-4441-826A-48D4AAF158E8}"/>
              </a:ext>
            </a:extLst>
          </p:cNvPr>
          <p:cNvSpPr txBox="1"/>
          <p:nvPr/>
        </p:nvSpPr>
        <p:spPr>
          <a:xfrm>
            <a:off x="6629400" y="1075840"/>
            <a:ext cx="5065361" cy="1015663"/>
          </a:xfrm>
          <a:prstGeom prst="rect">
            <a:avLst/>
          </a:prstGeom>
          <a:noFill/>
        </p:spPr>
        <p:txBody>
          <a:bodyPr wrap="none" rtlCol="0">
            <a:spAutoFit/>
          </a:bodyPr>
          <a:lstStyle/>
          <a:p>
            <a:r>
              <a:rPr lang="en-US" sz="6000" b="1" dirty="0" err="1">
                <a:solidFill>
                  <a:srgbClr val="FFFF00"/>
                </a:solidFill>
              </a:rPr>
              <a:t>Môn</a:t>
            </a:r>
            <a:r>
              <a:rPr lang="en-US" sz="6000" b="1" dirty="0">
                <a:solidFill>
                  <a:srgbClr val="FFFF00"/>
                </a:solidFill>
              </a:rPr>
              <a:t> </a:t>
            </a:r>
            <a:r>
              <a:rPr lang="en-US" sz="6000" b="1" dirty="0" err="1">
                <a:solidFill>
                  <a:srgbClr val="FFFF00"/>
                </a:solidFill>
              </a:rPr>
              <a:t>Tiếng</a:t>
            </a:r>
            <a:r>
              <a:rPr lang="en-US" sz="6000" b="1" dirty="0">
                <a:solidFill>
                  <a:srgbClr val="FFFF00"/>
                </a:solidFill>
              </a:rPr>
              <a:t> </a:t>
            </a:r>
            <a:r>
              <a:rPr lang="en-US" sz="6000" b="1" dirty="0" err="1">
                <a:solidFill>
                  <a:srgbClr val="FFFF00"/>
                </a:solidFill>
              </a:rPr>
              <a:t>Việt</a:t>
            </a:r>
            <a:endParaRPr lang="en-US" sz="6000" b="1" dirty="0">
              <a:solidFill>
                <a:srgbClr val="FFFF00"/>
              </a:solidFill>
            </a:endParaRPr>
          </a:p>
        </p:txBody>
      </p:sp>
      <p:sp>
        <p:nvSpPr>
          <p:cNvPr id="7" name="TextBox 6">
            <a:extLst>
              <a:ext uri="{FF2B5EF4-FFF2-40B4-BE49-F238E27FC236}">
                <a16:creationId xmlns:a16="http://schemas.microsoft.com/office/drawing/2014/main" id="{AE8ACEB2-EF1C-4A61-A9B8-FC87D36E23EA}"/>
              </a:ext>
            </a:extLst>
          </p:cNvPr>
          <p:cNvSpPr txBox="1"/>
          <p:nvPr/>
        </p:nvSpPr>
        <p:spPr>
          <a:xfrm>
            <a:off x="5029200" y="2781300"/>
            <a:ext cx="8371010" cy="1200329"/>
          </a:xfrm>
          <a:prstGeom prst="rect">
            <a:avLst/>
          </a:prstGeom>
          <a:noFill/>
        </p:spPr>
        <p:txBody>
          <a:bodyPr wrap="none" rtlCol="0">
            <a:spAutoFit/>
          </a:bodyPr>
          <a:lstStyle/>
          <a:p>
            <a:r>
              <a:rPr lang="en-US" sz="7200" b="1" dirty="0" err="1">
                <a:solidFill>
                  <a:srgbClr val="FF0000"/>
                </a:solidFill>
                <a:latin typeface="HP001 4 hàng" panose="020B0603050302020204" pitchFamily="34" charset="0"/>
              </a:rPr>
              <a:t>Bài</a:t>
            </a:r>
            <a:r>
              <a:rPr lang="en-US" sz="7200" b="1" dirty="0">
                <a:solidFill>
                  <a:srgbClr val="FF0000"/>
                </a:solidFill>
                <a:latin typeface="HP001 4 hàng" panose="020B0603050302020204" pitchFamily="34" charset="0"/>
              </a:rPr>
              <a:t> 17: Ng</a:t>
            </a:r>
            <a:r>
              <a:rPr lang="vi-VN" sz="7200" b="1" dirty="0">
                <a:solidFill>
                  <a:srgbClr val="FF0000"/>
                </a:solidFill>
                <a:latin typeface="HP001 4 hàng" panose="020B0603050302020204" pitchFamily="34" charset="0"/>
              </a:rPr>
              <a:t>ư</a:t>
            </a:r>
            <a:r>
              <a:rPr lang="en-US" sz="7200" b="1" dirty="0" err="1">
                <a:solidFill>
                  <a:srgbClr val="FF0000"/>
                </a:solidFill>
                <a:latin typeface="HP001 4 hàng" panose="020B0603050302020204" pitchFamily="34" charset="0"/>
              </a:rPr>
              <a:t>ỡng</a:t>
            </a:r>
            <a:r>
              <a:rPr lang="en-US" sz="7200" b="1" dirty="0">
                <a:solidFill>
                  <a:srgbClr val="FF0000"/>
                </a:solidFill>
                <a:latin typeface="HP001 4 hàng" panose="020B0603050302020204" pitchFamily="34" charset="0"/>
              </a:rPr>
              <a:t> </a:t>
            </a:r>
            <a:r>
              <a:rPr lang="en-US" sz="7200" b="1" dirty="0" err="1">
                <a:solidFill>
                  <a:srgbClr val="FF0000"/>
                </a:solidFill>
                <a:latin typeface="HP001 4 hàng" panose="020B0603050302020204" pitchFamily="34" charset="0"/>
              </a:rPr>
              <a:t>cửa</a:t>
            </a:r>
            <a:endParaRPr lang="en-US" sz="7200" b="1" dirty="0">
              <a:solidFill>
                <a:srgbClr val="FF0000"/>
              </a:solidFill>
              <a:latin typeface="HP001 4 hàng" panose="020B0603050302020204" pitchFamily="34" charset="0"/>
            </a:endParaRPr>
          </a:p>
        </p:txBody>
      </p:sp>
    </p:spTree>
    <p:extLst>
      <p:ext uri="{BB962C8B-B14F-4D97-AF65-F5344CB8AC3E}">
        <p14:creationId xmlns:p14="http://schemas.microsoft.com/office/powerpoint/2010/main" val="296892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descr="&quot;&quot;">
            <a:extLst>
              <a:ext uri="{FF2B5EF4-FFF2-40B4-BE49-F238E27FC236}">
                <a16:creationId xmlns:a16="http://schemas.microsoft.com/office/drawing/2014/main" id="{6E4CB33B-78F0-1578-481C-FBC6793C7E5B}"/>
              </a:ext>
            </a:extLst>
          </p:cNvPr>
          <p:cNvSpPr>
            <a:spLocks noGrp="1" noRot="1" noChangeAspect="1" noMove="1" noResize="1" noEditPoints="1" noAdjustHandles="1" noChangeArrowheads="1" noChangeShapeType="1" noTextEdit="1"/>
          </p:cNvSpPr>
          <p:nvPr/>
        </p:nvSpPr>
        <p:spPr>
          <a:xfrm>
            <a:off x="0" y="-2382"/>
            <a:ext cx="8412957" cy="8760620"/>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45">
              <a:defRPr/>
            </a:pPr>
            <a:endParaRPr lang="en-US">
              <a:solidFill>
                <a:prstClr val="white"/>
              </a:solidFill>
              <a:latin typeface="Calibri"/>
            </a:endParaRPr>
          </a:p>
        </p:txBody>
      </p:sp>
      <p:sp>
        <p:nvSpPr>
          <p:cNvPr id="14" name="Freeform: Shape 13" descr="&quot;&quot;">
            <a:extLst>
              <a:ext uri="{FF2B5EF4-FFF2-40B4-BE49-F238E27FC236}">
                <a16:creationId xmlns:a16="http://schemas.microsoft.com/office/drawing/2014/main" id="{B6ECF724-05C2-E0F6-5F61-21583B25103A}"/>
              </a:ext>
            </a:extLst>
          </p:cNvPr>
          <p:cNvSpPr>
            <a:spLocks noGrp="1" noRot="1" noChangeAspect="1" noMove="1" noResize="1" noEditPoints="1" noAdjustHandles="1" noChangeArrowheads="1" noChangeShapeType="1" noTextEdit="1"/>
          </p:cNvSpPr>
          <p:nvPr/>
        </p:nvSpPr>
        <p:spPr>
          <a:xfrm>
            <a:off x="-2382" y="1"/>
            <a:ext cx="8160545" cy="8482013"/>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45">
              <a:defRPr/>
            </a:pPr>
            <a:endParaRPr lang="en-US" dirty="0">
              <a:solidFill>
                <a:prstClr val="white"/>
              </a:solidFill>
              <a:latin typeface="Calibri"/>
            </a:endParaRPr>
          </a:p>
        </p:txBody>
      </p:sp>
      <p:sp>
        <p:nvSpPr>
          <p:cNvPr id="7173" name="TextBox 2">
            <a:extLst>
              <a:ext uri="{FF2B5EF4-FFF2-40B4-BE49-F238E27FC236}">
                <a16:creationId xmlns:a16="http://schemas.microsoft.com/office/drawing/2014/main" id="{7FF473AA-7ECD-7732-83B7-381E296A650D}"/>
              </a:ext>
            </a:extLst>
          </p:cNvPr>
          <p:cNvSpPr txBox="1">
            <a:spLocks noChangeArrowheads="1"/>
          </p:cNvSpPr>
          <p:nvPr/>
        </p:nvSpPr>
        <p:spPr bwMode="auto">
          <a:xfrm>
            <a:off x="4088523" y="2619540"/>
            <a:ext cx="8394074" cy="400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defTabSz="914400" fontAlgn="base">
              <a:lnSpc>
                <a:spcPct val="130000"/>
              </a:lnSpc>
              <a:spcBef>
                <a:spcPct val="0"/>
              </a:spcBef>
              <a:buNone/>
            </a:pPr>
            <a:r>
              <a:rPr lang="en-US" altLang="en-US" sz="5400" dirty="0">
                <a:solidFill>
                  <a:srgbClr val="FF0000"/>
                </a:solidFill>
                <a:latin typeface="Nunito Black" panose="00000A00000000000000" pitchFamily="2" charset="0"/>
              </a:rPr>
              <a:t>VIẾT</a:t>
            </a:r>
          </a:p>
          <a:p>
            <a:pPr algn="ctr" defTabSz="914400" fontAlgn="base">
              <a:lnSpc>
                <a:spcPct val="130000"/>
              </a:lnSpc>
              <a:spcBef>
                <a:spcPct val="0"/>
              </a:spcBef>
              <a:buNone/>
            </a:pPr>
            <a:r>
              <a:rPr lang="en-US" altLang="en-US" sz="5400" dirty="0">
                <a:solidFill>
                  <a:srgbClr val="FF0000"/>
                </a:solidFill>
                <a:latin typeface="Nunito Black" panose="00000A00000000000000" pitchFamily="2" charset="0"/>
              </a:rPr>
              <a:t>NGHE-VIẾT: </a:t>
            </a:r>
          </a:p>
          <a:p>
            <a:pPr algn="ctr" defTabSz="914400" fontAlgn="base">
              <a:lnSpc>
                <a:spcPct val="130000"/>
              </a:lnSpc>
              <a:spcBef>
                <a:spcPct val="0"/>
              </a:spcBef>
              <a:buNone/>
            </a:pPr>
            <a:r>
              <a:rPr lang="en-US" altLang="en-US" sz="5400" dirty="0">
                <a:solidFill>
                  <a:srgbClr val="FF0000"/>
                </a:solidFill>
                <a:latin typeface="Nunito Black" panose="00000A00000000000000" pitchFamily="2" charset="0"/>
              </a:rPr>
              <a:t>ĐỒ ĐẠC TRONG NHÀ</a:t>
            </a:r>
          </a:p>
        </p:txBody>
      </p:sp>
      <p:sp>
        <p:nvSpPr>
          <p:cNvPr id="2" name="TextBox 1">
            <a:extLst>
              <a:ext uri="{FF2B5EF4-FFF2-40B4-BE49-F238E27FC236}">
                <a16:creationId xmlns:a16="http://schemas.microsoft.com/office/drawing/2014/main" id="{99612E55-AA96-4172-BEFB-CF179088EBBE}"/>
              </a:ext>
            </a:extLst>
          </p:cNvPr>
          <p:cNvSpPr txBox="1"/>
          <p:nvPr/>
        </p:nvSpPr>
        <p:spPr>
          <a:xfrm>
            <a:off x="7848600" y="941087"/>
            <a:ext cx="1490473" cy="769441"/>
          </a:xfrm>
          <a:prstGeom prst="rect">
            <a:avLst/>
          </a:prstGeom>
          <a:noFill/>
        </p:spPr>
        <p:txBody>
          <a:bodyPr wrap="none" rtlCol="0">
            <a:spAutoFit/>
          </a:bodyPr>
          <a:lstStyle/>
          <a:p>
            <a:r>
              <a:rPr lang="en-US" sz="4400" b="1" dirty="0" err="1">
                <a:solidFill>
                  <a:srgbClr val="FF0000"/>
                </a:solidFill>
              </a:rPr>
              <a:t>Tiết</a:t>
            </a:r>
            <a:r>
              <a:rPr lang="en-US" sz="4400" b="1" dirty="0">
                <a:solidFill>
                  <a:srgbClr val="FF0000"/>
                </a:solidFill>
              </a:rPr>
              <a:t> 3</a:t>
            </a:r>
          </a:p>
        </p:txBody>
      </p:sp>
    </p:spTree>
    <p:extLst>
      <p:ext uri="{BB962C8B-B14F-4D97-AF65-F5344CB8AC3E}">
        <p14:creationId xmlns:p14="http://schemas.microsoft.com/office/powerpoint/2010/main" val="2204363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A7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678F8AE-C17E-CA6F-DD9A-15B669261C32}"/>
              </a:ext>
            </a:extLst>
          </p:cNvPr>
          <p:cNvSpPr>
            <a:spLocks noGrp="1" noRot="1" noMove="1" noResize="1" noEditPoints="1" noAdjustHandles="1" noChangeArrowheads="1" noChangeShapeType="1"/>
          </p:cNvSpPr>
          <p:nvPr/>
        </p:nvSpPr>
        <p:spPr>
          <a:xfrm>
            <a:off x="304800" y="359570"/>
            <a:ext cx="17602200" cy="958453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defTabSz="914445">
              <a:defRPr/>
            </a:pPr>
            <a:endParaRPr lang="en-US">
              <a:solidFill>
                <a:prstClr val="black"/>
              </a:solidFill>
              <a:latin typeface="Calibri"/>
            </a:endParaRPr>
          </a:p>
        </p:txBody>
      </p:sp>
      <p:grpSp>
        <p:nvGrpSpPr>
          <p:cNvPr id="3075" name="Group 3">
            <a:extLst>
              <a:ext uri="{FF2B5EF4-FFF2-40B4-BE49-F238E27FC236}">
                <a16:creationId xmlns:a16="http://schemas.microsoft.com/office/drawing/2014/main" id="{0BBCBF6D-3CFE-53DE-BF54-A1CF7834E208}"/>
              </a:ext>
            </a:extLst>
          </p:cNvPr>
          <p:cNvGrpSpPr>
            <a:grpSpLocks/>
          </p:cNvGrpSpPr>
          <p:nvPr/>
        </p:nvGrpSpPr>
        <p:grpSpPr bwMode="auto">
          <a:xfrm>
            <a:off x="15849600" y="1733551"/>
            <a:ext cx="2133600" cy="2033588"/>
            <a:chOff x="0" y="0"/>
            <a:chExt cx="5299444" cy="5455915"/>
          </a:xfrm>
        </p:grpSpPr>
        <p:pic>
          <p:nvPicPr>
            <p:cNvPr id="3085" name="Picture 4">
              <a:extLst>
                <a:ext uri="{FF2B5EF4-FFF2-40B4-BE49-F238E27FC236}">
                  <a16:creationId xmlns:a16="http://schemas.microsoft.com/office/drawing/2014/main" id="{32D9BEA7-A1A2-CBC6-32F3-4439536BB7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901">
              <a:off x="2685209" y="4159019"/>
              <a:ext cx="1141512" cy="107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5">
              <a:extLst>
                <a:ext uri="{FF2B5EF4-FFF2-40B4-BE49-F238E27FC236}">
                  <a16:creationId xmlns:a16="http://schemas.microsoft.com/office/drawing/2014/main" id="{DF9739F9-2B53-6091-CE0D-10A5783478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49901">
              <a:off x="100549" y="2619350"/>
              <a:ext cx="573710" cy="5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6">
              <a:extLst>
                <a:ext uri="{FF2B5EF4-FFF2-40B4-BE49-F238E27FC236}">
                  <a16:creationId xmlns:a16="http://schemas.microsoft.com/office/drawing/2014/main" id="{4987DA57-34E4-3C98-D76B-27DF636577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14447">
              <a:off x="1815771" y="574979"/>
              <a:ext cx="3182032" cy="212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7" name="Picture 2">
            <a:extLst>
              <a:ext uri="{FF2B5EF4-FFF2-40B4-BE49-F238E27FC236}">
                <a16:creationId xmlns:a16="http://schemas.microsoft.com/office/drawing/2014/main" id="{E6C951FC-F170-A499-9CDA-3967FD70F4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97025">
            <a:off x="795338" y="9158288"/>
            <a:ext cx="645320" cy="43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
            <a:extLst>
              <a:ext uri="{FF2B5EF4-FFF2-40B4-BE49-F238E27FC236}">
                <a16:creationId xmlns:a16="http://schemas.microsoft.com/office/drawing/2014/main" id="{B5A07145-2DE2-C539-0F28-C21D56B75DD5}"/>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900" y="7153276"/>
            <a:ext cx="2209800" cy="305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4">
            <a:extLst>
              <a:ext uri="{FF2B5EF4-FFF2-40B4-BE49-F238E27FC236}">
                <a16:creationId xmlns:a16="http://schemas.microsoft.com/office/drawing/2014/main" id="{47AAB30B-22AE-ABB8-CEBC-254E4DCBD4EB}"/>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854363" y="8065295"/>
            <a:ext cx="2421732" cy="229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Box 6">
            <a:extLst>
              <a:ext uri="{FF2B5EF4-FFF2-40B4-BE49-F238E27FC236}">
                <a16:creationId xmlns:a16="http://schemas.microsoft.com/office/drawing/2014/main" id="{13AB2CBD-0419-372D-3CB6-669CA9730FCA}"/>
              </a:ext>
            </a:extLst>
          </p:cNvPr>
          <p:cNvSpPr txBox="1">
            <a:spLocks noChangeArrowheads="1"/>
          </p:cNvSpPr>
          <p:nvPr/>
        </p:nvSpPr>
        <p:spPr bwMode="auto">
          <a:xfrm>
            <a:off x="1754983" y="266700"/>
            <a:ext cx="14347031" cy="980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371600" fontAlgn="base">
              <a:lnSpc>
                <a:spcPct val="120000"/>
              </a:lnSpc>
              <a:spcBef>
                <a:spcPct val="0"/>
              </a:spcBef>
              <a:spcAft>
                <a:spcPct val="0"/>
              </a:spcAft>
            </a:pPr>
            <a:r>
              <a:rPr lang="vi-VN" altLang="en-US" sz="4800" b="1" dirty="0">
                <a:solidFill>
                  <a:srgbClr val="FF0000"/>
                </a:solidFill>
                <a:latin typeface="Nunito Black" panose="00000A00000000000000" pitchFamily="2" charset="0"/>
              </a:rPr>
              <a:t>Đồ đạc trong nhà</a:t>
            </a:r>
            <a:endParaRPr lang="vi-VN" altLang="en-US" sz="4800" dirty="0">
              <a:solidFill>
                <a:srgbClr val="FF0000"/>
              </a:solidFill>
              <a:latin typeface="Nunito Black" panose="00000A00000000000000" pitchFamily="2" charset="0"/>
            </a:endParaRPr>
          </a:p>
          <a:p>
            <a:pPr algn="ctr" defTabSz="1371600" fontAlgn="base">
              <a:lnSpc>
                <a:spcPct val="120000"/>
              </a:lnSpc>
              <a:spcBef>
                <a:spcPct val="0"/>
              </a:spcBef>
              <a:spcAft>
                <a:spcPct val="0"/>
              </a:spcAft>
            </a:pPr>
            <a:r>
              <a:rPr lang="vi-VN" altLang="en-US" sz="4800" dirty="0">
                <a:solidFill>
                  <a:srgbClr val="000000"/>
                </a:solidFill>
                <a:latin typeface="Nunito Black" panose="00000A00000000000000" pitchFamily="2" charset="0"/>
              </a:rPr>
              <a:t>(Trích)</a:t>
            </a:r>
          </a:p>
          <a:p>
            <a:pPr algn="ctr" defTabSz="1371600" fontAlgn="base">
              <a:lnSpc>
                <a:spcPct val="120000"/>
              </a:lnSpc>
              <a:spcBef>
                <a:spcPct val="0"/>
              </a:spcBef>
              <a:spcAft>
                <a:spcPct val="0"/>
              </a:spcAft>
            </a:pPr>
            <a:r>
              <a:rPr lang="vi-VN" altLang="en-US" sz="4800" dirty="0">
                <a:solidFill>
                  <a:srgbClr val="000000"/>
                </a:solidFill>
                <a:latin typeface="Nunito Black" panose="00000A00000000000000" pitchFamily="2" charset="0"/>
              </a:rPr>
              <a:t>Em yêu đồ đạc trong nhà</a:t>
            </a:r>
          </a:p>
          <a:p>
            <a:pPr algn="ctr" defTabSz="1371600" fontAlgn="base">
              <a:lnSpc>
                <a:spcPct val="120000"/>
              </a:lnSpc>
              <a:spcBef>
                <a:spcPct val="0"/>
              </a:spcBef>
              <a:spcAft>
                <a:spcPct val="0"/>
              </a:spcAft>
            </a:pPr>
            <a:r>
              <a:rPr lang="vi-VN" altLang="en-US" sz="4800" dirty="0">
                <a:solidFill>
                  <a:srgbClr val="000000"/>
                </a:solidFill>
                <a:latin typeface="Nunito Black" panose="00000A00000000000000" pitchFamily="2" charset="0"/>
              </a:rPr>
              <a:t>Cùng em trò chuyện như là bạn thân.</a:t>
            </a:r>
          </a:p>
          <a:p>
            <a:pPr algn="ctr" defTabSz="1371600" fontAlgn="base">
              <a:lnSpc>
                <a:spcPct val="120000"/>
              </a:lnSpc>
              <a:spcBef>
                <a:spcPct val="0"/>
              </a:spcBef>
              <a:spcAft>
                <a:spcPct val="0"/>
              </a:spcAft>
            </a:pPr>
            <a:r>
              <a:rPr lang="vi-VN" altLang="en-US" sz="4800" dirty="0">
                <a:solidFill>
                  <a:srgbClr val="000000"/>
                </a:solidFill>
                <a:latin typeface="Nunito Black" panose="00000A00000000000000" pitchFamily="2" charset="0"/>
              </a:rPr>
              <a:t>Cái bàn kể chuyện rừng xanh</a:t>
            </a:r>
          </a:p>
          <a:p>
            <a:pPr algn="ctr" defTabSz="1371600" fontAlgn="base">
              <a:lnSpc>
                <a:spcPct val="120000"/>
              </a:lnSpc>
              <a:spcBef>
                <a:spcPct val="0"/>
              </a:spcBef>
              <a:spcAft>
                <a:spcPct val="0"/>
              </a:spcAft>
            </a:pPr>
            <a:r>
              <a:rPr lang="vi-VN" altLang="en-US" sz="4800" dirty="0">
                <a:solidFill>
                  <a:srgbClr val="000000"/>
                </a:solidFill>
                <a:latin typeface="Nunito Black" panose="00000A00000000000000" pitchFamily="2" charset="0"/>
              </a:rPr>
              <a:t>Quạt nan mang đến gió lành trời xa.</a:t>
            </a:r>
          </a:p>
          <a:p>
            <a:pPr algn="ctr" defTabSz="1371600" fontAlgn="base">
              <a:lnSpc>
                <a:spcPct val="120000"/>
              </a:lnSpc>
              <a:spcBef>
                <a:spcPct val="0"/>
              </a:spcBef>
              <a:spcAft>
                <a:spcPct val="0"/>
              </a:spcAft>
            </a:pPr>
            <a:r>
              <a:rPr lang="vi-VN" altLang="en-US" sz="4800" dirty="0">
                <a:solidFill>
                  <a:srgbClr val="000000"/>
                </a:solidFill>
                <a:latin typeface="Nunito Black" panose="00000A00000000000000" pitchFamily="2" charset="0"/>
              </a:rPr>
              <a:t>Đồng hồ giọng nói thiết tha</a:t>
            </a:r>
          </a:p>
          <a:p>
            <a:pPr algn="ctr" defTabSz="1371600" fontAlgn="base">
              <a:lnSpc>
                <a:spcPct val="120000"/>
              </a:lnSpc>
              <a:spcBef>
                <a:spcPct val="0"/>
              </a:spcBef>
              <a:spcAft>
                <a:spcPct val="0"/>
              </a:spcAft>
            </a:pPr>
            <a:r>
              <a:rPr lang="vi-VN" altLang="en-US" sz="4800" dirty="0">
                <a:solidFill>
                  <a:srgbClr val="000000"/>
                </a:solidFill>
                <a:latin typeface="Nunito Black" panose="00000A00000000000000" pitchFamily="2" charset="0"/>
              </a:rPr>
              <a:t>Nhắc em ngày tháng thường là trôi mau.</a:t>
            </a:r>
          </a:p>
          <a:p>
            <a:pPr algn="ctr" defTabSz="1371600" fontAlgn="base">
              <a:lnSpc>
                <a:spcPct val="120000"/>
              </a:lnSpc>
              <a:spcBef>
                <a:spcPct val="0"/>
              </a:spcBef>
              <a:spcAft>
                <a:spcPct val="0"/>
              </a:spcAft>
            </a:pPr>
            <a:r>
              <a:rPr lang="vi-VN" altLang="en-US" sz="4800" dirty="0">
                <a:solidFill>
                  <a:srgbClr val="000000"/>
                </a:solidFill>
                <a:latin typeface="Nunito Black" panose="00000A00000000000000" pitchFamily="2" charset="0"/>
              </a:rPr>
              <a:t>Ngọn đèn sáng giữa trời khuya</a:t>
            </a:r>
          </a:p>
          <a:p>
            <a:pPr algn="ctr" defTabSz="1371600" fontAlgn="base">
              <a:lnSpc>
                <a:spcPct val="120000"/>
              </a:lnSpc>
              <a:spcBef>
                <a:spcPct val="0"/>
              </a:spcBef>
              <a:spcAft>
                <a:spcPct val="0"/>
              </a:spcAft>
            </a:pPr>
            <a:r>
              <a:rPr lang="vi-VN" altLang="en-US" sz="4800" dirty="0">
                <a:solidFill>
                  <a:srgbClr val="000000"/>
                </a:solidFill>
                <a:latin typeface="Nunito Black" panose="00000A00000000000000" pitchFamily="2" charset="0"/>
              </a:rPr>
              <a:t>Như ngôi sao nhỏ gọi về niềm vui.</a:t>
            </a:r>
          </a:p>
          <a:p>
            <a:pPr algn="r" defTabSz="1371600" fontAlgn="base">
              <a:lnSpc>
                <a:spcPct val="120000"/>
              </a:lnSpc>
              <a:spcBef>
                <a:spcPct val="0"/>
              </a:spcBef>
              <a:spcAft>
                <a:spcPct val="0"/>
              </a:spcAft>
            </a:pPr>
            <a:r>
              <a:rPr lang="vi-VN" altLang="en-US" sz="4800" dirty="0">
                <a:solidFill>
                  <a:srgbClr val="FF0000"/>
                </a:solidFill>
                <a:latin typeface="Nunito Black" panose="00000A00000000000000" pitchFamily="2" charset="0"/>
              </a:rPr>
              <a:t>(Phan Thị Thanh Nhàn)</a:t>
            </a:r>
          </a:p>
        </p:txBody>
      </p:sp>
      <p:sp>
        <p:nvSpPr>
          <p:cNvPr id="8" name="Rectangle: Rounded Corners 7">
            <a:extLst>
              <a:ext uri="{FF2B5EF4-FFF2-40B4-BE49-F238E27FC236}">
                <a16:creationId xmlns:a16="http://schemas.microsoft.com/office/drawing/2014/main" id="{66ACDCFB-00ED-28F3-9B08-4DCFB39B9E2A}"/>
              </a:ext>
            </a:extLst>
          </p:cNvPr>
          <p:cNvSpPr/>
          <p:nvPr/>
        </p:nvSpPr>
        <p:spPr>
          <a:xfrm>
            <a:off x="304800" y="484117"/>
            <a:ext cx="4219575" cy="1086545"/>
          </a:xfrm>
          <a:prstGeom prst="roundRect">
            <a:avLst/>
          </a:prstGeom>
          <a:solidFill>
            <a:srgbClr val="00B050"/>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1371600">
              <a:defRPr/>
            </a:pPr>
            <a:endParaRPr lang="en-US" sz="2700" kern="0">
              <a:solidFill>
                <a:prstClr val="white"/>
              </a:solidFill>
              <a:latin typeface="微软雅黑" panose="020F0502020204030204"/>
            </a:endParaRPr>
          </a:p>
        </p:txBody>
      </p:sp>
      <p:sp>
        <p:nvSpPr>
          <p:cNvPr id="3084" name="TextBox 8">
            <a:extLst>
              <a:ext uri="{FF2B5EF4-FFF2-40B4-BE49-F238E27FC236}">
                <a16:creationId xmlns:a16="http://schemas.microsoft.com/office/drawing/2014/main" id="{EDB4F9D4-D30A-1FBF-FE79-CFDCE3665A73}"/>
              </a:ext>
            </a:extLst>
          </p:cNvPr>
          <p:cNvSpPr txBox="1">
            <a:spLocks noChangeArrowheads="1"/>
          </p:cNvSpPr>
          <p:nvPr/>
        </p:nvSpPr>
        <p:spPr bwMode="auto">
          <a:xfrm>
            <a:off x="356288" y="604838"/>
            <a:ext cx="42157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371600" fontAlgn="base">
              <a:spcBef>
                <a:spcPct val="0"/>
              </a:spcBef>
              <a:spcAft>
                <a:spcPct val="0"/>
              </a:spcAft>
            </a:pPr>
            <a:r>
              <a:rPr lang="en-US" altLang="en-US" sz="4200" b="1" dirty="0">
                <a:solidFill>
                  <a:srgbClr val="FFFFFF"/>
                </a:solidFill>
                <a:latin typeface="Nunito Black" panose="00000A00000000000000" pitchFamily="2" charset="0"/>
                <a:cs typeface="Open Sans" panose="020B0606030504020204" pitchFamily="34" charset="0"/>
              </a:rPr>
              <a:t>1</a:t>
            </a:r>
            <a:r>
              <a:rPr lang="en-US" altLang="en-US" sz="4200" b="1" i="1" dirty="0">
                <a:solidFill>
                  <a:srgbClr val="FFFFFF"/>
                </a:solidFill>
                <a:latin typeface="Nunito Black" panose="00000A00000000000000" pitchFamily="2" charset="0"/>
                <a:cs typeface="Open Sans" panose="020B0606030504020204" pitchFamily="34" charset="0"/>
              </a:rPr>
              <a:t>. </a:t>
            </a:r>
            <a:r>
              <a:rPr lang="en-US" altLang="en-US" sz="4800" b="1" i="1" dirty="0" err="1">
                <a:solidFill>
                  <a:srgbClr val="FFFFFF"/>
                </a:solidFill>
                <a:latin typeface="Nunito Black" panose="00000A00000000000000" pitchFamily="2" charset="0"/>
                <a:cs typeface="Open Sans" panose="020B0606030504020204" pitchFamily="34" charset="0"/>
              </a:rPr>
              <a:t>Nghe</a:t>
            </a:r>
            <a:r>
              <a:rPr lang="en-US" altLang="en-US" sz="4800" b="1" i="1" dirty="0">
                <a:solidFill>
                  <a:srgbClr val="FFFFFF"/>
                </a:solidFill>
                <a:latin typeface="Nunito Black" panose="00000A00000000000000" pitchFamily="2" charset="0"/>
                <a:cs typeface="Open Sans" panose="020B0606030504020204" pitchFamily="34" charset="0"/>
              </a:rPr>
              <a:t> – </a:t>
            </a:r>
            <a:r>
              <a:rPr lang="en-US" altLang="en-US" sz="4800" b="1" i="1" dirty="0" err="1">
                <a:solidFill>
                  <a:srgbClr val="FFFFFF"/>
                </a:solidFill>
                <a:latin typeface="Nunito Black" panose="00000A00000000000000" pitchFamily="2" charset="0"/>
                <a:cs typeface="Open Sans" panose="020B0606030504020204" pitchFamily="34" charset="0"/>
              </a:rPr>
              <a:t>viết</a:t>
            </a:r>
            <a:endParaRPr lang="en-US" altLang="en-US" sz="4800" b="1" i="1" dirty="0">
              <a:solidFill>
                <a:srgbClr val="FFFFFF"/>
              </a:solidFill>
              <a:latin typeface="Nunito Black" panose="00000A00000000000000" pitchFamily="2" charset="0"/>
              <a:cs typeface="Open Sans" panose="020B0606030504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A7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9942788-B230-6B2C-023A-24E9D3FED03B}"/>
              </a:ext>
            </a:extLst>
          </p:cNvPr>
          <p:cNvSpPr>
            <a:spLocks noGrp="1" noRot="1" noMove="1" noResize="1" noEditPoints="1" noAdjustHandles="1" noChangeArrowheads="1" noChangeShapeType="1"/>
          </p:cNvSpPr>
          <p:nvPr/>
        </p:nvSpPr>
        <p:spPr>
          <a:xfrm>
            <a:off x="304800" y="359570"/>
            <a:ext cx="17602200" cy="958453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defTabSz="914445">
              <a:defRPr/>
            </a:pPr>
            <a:endParaRPr lang="en-US">
              <a:solidFill>
                <a:prstClr val="black"/>
              </a:solidFill>
              <a:latin typeface="Calibri"/>
            </a:endParaRPr>
          </a:p>
        </p:txBody>
      </p:sp>
      <p:grpSp>
        <p:nvGrpSpPr>
          <p:cNvPr id="4099" name="Group 3">
            <a:extLst>
              <a:ext uri="{FF2B5EF4-FFF2-40B4-BE49-F238E27FC236}">
                <a16:creationId xmlns:a16="http://schemas.microsoft.com/office/drawing/2014/main" id="{1EC77F6D-BD51-1D77-2A37-14E2E13833E1}"/>
              </a:ext>
            </a:extLst>
          </p:cNvPr>
          <p:cNvGrpSpPr>
            <a:grpSpLocks/>
          </p:cNvGrpSpPr>
          <p:nvPr/>
        </p:nvGrpSpPr>
        <p:grpSpPr bwMode="auto">
          <a:xfrm>
            <a:off x="15849600" y="1733551"/>
            <a:ext cx="2133600" cy="2033588"/>
            <a:chOff x="0" y="0"/>
            <a:chExt cx="5299444" cy="5455915"/>
          </a:xfrm>
        </p:grpSpPr>
        <p:pic>
          <p:nvPicPr>
            <p:cNvPr id="4110" name="Picture 4">
              <a:extLst>
                <a:ext uri="{FF2B5EF4-FFF2-40B4-BE49-F238E27FC236}">
                  <a16:creationId xmlns:a16="http://schemas.microsoft.com/office/drawing/2014/main" id="{89780BD8-BEF1-DE65-254F-4201FE421E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901">
              <a:off x="2685209" y="4159019"/>
              <a:ext cx="1141512" cy="107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5">
              <a:extLst>
                <a:ext uri="{FF2B5EF4-FFF2-40B4-BE49-F238E27FC236}">
                  <a16:creationId xmlns:a16="http://schemas.microsoft.com/office/drawing/2014/main" id="{DA59045C-9800-6ED2-B7C7-96308792D0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49901">
              <a:off x="100549" y="2619350"/>
              <a:ext cx="573710" cy="5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6">
              <a:extLst>
                <a:ext uri="{FF2B5EF4-FFF2-40B4-BE49-F238E27FC236}">
                  <a16:creationId xmlns:a16="http://schemas.microsoft.com/office/drawing/2014/main" id="{314F2CFB-D100-C21F-EF07-61C3C60766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14447">
              <a:off x="1815771" y="574979"/>
              <a:ext cx="3182032" cy="212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Picture 2">
            <a:extLst>
              <a:ext uri="{FF2B5EF4-FFF2-40B4-BE49-F238E27FC236}">
                <a16:creationId xmlns:a16="http://schemas.microsoft.com/office/drawing/2014/main" id="{07F600B7-AEA7-AAD2-71E9-35F93E4FAC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97025">
            <a:off x="795338" y="9158288"/>
            <a:ext cx="645320" cy="43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
            <a:extLst>
              <a:ext uri="{FF2B5EF4-FFF2-40B4-BE49-F238E27FC236}">
                <a16:creationId xmlns:a16="http://schemas.microsoft.com/office/drawing/2014/main" id="{B5BBD1E7-7AD0-1DF5-50CA-E2CC07F7A793}"/>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900" y="7153276"/>
            <a:ext cx="2209800" cy="305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4">
            <a:extLst>
              <a:ext uri="{FF2B5EF4-FFF2-40B4-BE49-F238E27FC236}">
                <a16:creationId xmlns:a16="http://schemas.microsoft.com/office/drawing/2014/main" id="{106CC5DB-A641-7F34-2D57-0174479307C1}"/>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854363" y="8065295"/>
            <a:ext cx="2421732" cy="229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Rounded Corners 8">
            <a:extLst>
              <a:ext uri="{FF2B5EF4-FFF2-40B4-BE49-F238E27FC236}">
                <a16:creationId xmlns:a16="http://schemas.microsoft.com/office/drawing/2014/main" id="{44F52F50-1513-392A-A92A-8554AD2185FA}"/>
              </a:ext>
            </a:extLst>
          </p:cNvPr>
          <p:cNvSpPr>
            <a:spLocks noGrp="1" noRot="1" noMove="1" noResize="1" noEditPoints="1" noAdjustHandles="1" noChangeArrowheads="1" noChangeShapeType="1"/>
          </p:cNvSpPr>
          <p:nvPr/>
        </p:nvSpPr>
        <p:spPr>
          <a:xfrm>
            <a:off x="1224585" y="1104396"/>
            <a:ext cx="4994679" cy="1042722"/>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a:defRPr/>
            </a:pPr>
            <a:endParaRPr lang="en-US" sz="2700" i="1">
              <a:solidFill>
                <a:prstClr val="white"/>
              </a:solidFill>
              <a:latin typeface="微软雅黑" panose="020F0502020204030204"/>
            </a:endParaRPr>
          </a:p>
        </p:txBody>
      </p:sp>
      <p:sp>
        <p:nvSpPr>
          <p:cNvPr id="4107" name="TextBox 9">
            <a:extLst>
              <a:ext uri="{FF2B5EF4-FFF2-40B4-BE49-F238E27FC236}">
                <a16:creationId xmlns:a16="http://schemas.microsoft.com/office/drawing/2014/main" id="{265663A9-94E0-40B9-34E0-F8F6029F7EA8}"/>
              </a:ext>
            </a:extLst>
          </p:cNvPr>
          <p:cNvSpPr txBox="1">
            <a:spLocks noGrp="1" noRot="1" noMove="1" noResize="1" noEditPoints="1" noAdjustHandles="1" noChangeArrowheads="1" noChangeShapeType="1"/>
          </p:cNvSpPr>
          <p:nvPr/>
        </p:nvSpPr>
        <p:spPr bwMode="auto">
          <a:xfrm>
            <a:off x="1473995" y="1233488"/>
            <a:ext cx="55197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371600" fontAlgn="base">
              <a:spcBef>
                <a:spcPct val="0"/>
              </a:spcBef>
              <a:spcAft>
                <a:spcPct val="0"/>
              </a:spcAft>
            </a:pPr>
            <a:r>
              <a:rPr lang="en-US" altLang="en-US" sz="4200" b="1" i="1">
                <a:solidFill>
                  <a:srgbClr val="FFFFFF"/>
                </a:solidFill>
                <a:latin typeface="Nunito Black" panose="00000A00000000000000" pitchFamily="2" charset="0"/>
                <a:cs typeface="Open Sans" panose="020B0606030504020204" pitchFamily="34" charset="0"/>
              </a:rPr>
              <a:t>Cách trình bày</a:t>
            </a:r>
          </a:p>
        </p:txBody>
      </p:sp>
      <p:sp>
        <p:nvSpPr>
          <p:cNvPr id="4109" name="TextBox 11">
            <a:extLst>
              <a:ext uri="{FF2B5EF4-FFF2-40B4-BE49-F238E27FC236}">
                <a16:creationId xmlns:a16="http://schemas.microsoft.com/office/drawing/2014/main" id="{61683B1E-6353-5B82-9EA3-6BA1B3D7C66B}"/>
              </a:ext>
            </a:extLst>
          </p:cNvPr>
          <p:cNvSpPr txBox="1">
            <a:spLocks noGrp="1" noRot="1" noMove="1" noResize="1" noEditPoints="1" noAdjustHandles="1" noChangeArrowheads="1" noChangeShapeType="1"/>
          </p:cNvSpPr>
          <p:nvPr/>
        </p:nvSpPr>
        <p:spPr bwMode="auto">
          <a:xfrm>
            <a:off x="2514600" y="3033713"/>
            <a:ext cx="12632532" cy="365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28625" indent="-428625" defTabSz="1371600" fontAlgn="base">
              <a:lnSpc>
                <a:spcPct val="130000"/>
              </a:lnSpc>
              <a:spcBef>
                <a:spcPct val="0"/>
              </a:spcBef>
              <a:spcAft>
                <a:spcPct val="0"/>
              </a:spcAft>
              <a:buFont typeface="Wingdings" panose="05000000000000000000" pitchFamily="2" charset="2"/>
              <a:buChar char="Ø"/>
            </a:pPr>
            <a:r>
              <a:rPr lang="en-US" altLang="en-US" sz="3600" b="1">
                <a:solidFill>
                  <a:srgbClr val="00B0F0"/>
                </a:solidFill>
                <a:latin typeface="Nunito Black" panose="00000A00000000000000" pitchFamily="2" charset="0"/>
                <a:cs typeface="Open Sans" panose="020B0606030504020204" pitchFamily="34" charset="0"/>
              </a:rPr>
              <a:t>Viết hoa tên bài và các chữ đầu mỗi dòng thơ.</a:t>
            </a:r>
          </a:p>
          <a:p>
            <a:pPr marL="428625" indent="-428625" defTabSz="1371600" fontAlgn="base">
              <a:lnSpc>
                <a:spcPct val="130000"/>
              </a:lnSpc>
              <a:spcBef>
                <a:spcPct val="0"/>
              </a:spcBef>
              <a:spcAft>
                <a:spcPct val="0"/>
              </a:spcAft>
              <a:buFont typeface="Wingdings" panose="05000000000000000000" pitchFamily="2" charset="2"/>
              <a:buChar char="Ø"/>
            </a:pPr>
            <a:r>
              <a:rPr lang="en-US" altLang="en-US" sz="3600" b="1">
                <a:solidFill>
                  <a:srgbClr val="00B0F0"/>
                </a:solidFill>
                <a:latin typeface="Nunito Black" panose="00000A00000000000000" pitchFamily="2" charset="0"/>
                <a:cs typeface="Open Sans" panose="020B0606030504020204" pitchFamily="34" charset="0"/>
              </a:rPr>
              <a:t>Chú ý dấu chấm và dấu chấm than cuối câu.</a:t>
            </a:r>
          </a:p>
          <a:p>
            <a:pPr marL="428625" indent="-428625" defTabSz="1371600" fontAlgn="base">
              <a:lnSpc>
                <a:spcPct val="130000"/>
              </a:lnSpc>
              <a:spcBef>
                <a:spcPct val="0"/>
              </a:spcBef>
              <a:spcAft>
                <a:spcPct val="0"/>
              </a:spcAft>
              <a:buFont typeface="Wingdings" panose="05000000000000000000" pitchFamily="2" charset="2"/>
              <a:buChar char="Ø"/>
            </a:pPr>
            <a:r>
              <a:rPr lang="en-US" altLang="en-US" sz="3600" b="1">
                <a:solidFill>
                  <a:srgbClr val="00B0F0"/>
                </a:solidFill>
                <a:latin typeface="Nunito Black" panose="00000A00000000000000" pitchFamily="2" charset="0"/>
                <a:cs typeface="Open Sans" panose="020B0606030504020204" pitchFamily="34" charset="0"/>
              </a:rPr>
              <a:t>Nghe GV đọc từng cụm từ hoặc từng dòng thơ, ghi nhớ và viết vào vở.</a:t>
            </a:r>
          </a:p>
          <a:p>
            <a:pPr marL="428625" indent="-428625" defTabSz="1371600" fontAlgn="base">
              <a:lnSpc>
                <a:spcPct val="130000"/>
              </a:lnSpc>
              <a:spcBef>
                <a:spcPct val="0"/>
              </a:spcBef>
              <a:spcAft>
                <a:spcPct val="0"/>
              </a:spcAft>
              <a:buFont typeface="Wingdings" panose="05000000000000000000" pitchFamily="2" charset="2"/>
              <a:buChar char="Ø"/>
            </a:pPr>
            <a:r>
              <a:rPr lang="en-US" altLang="en-US" sz="3600" b="1">
                <a:solidFill>
                  <a:srgbClr val="00B0F0"/>
                </a:solidFill>
                <a:latin typeface="Nunito Black" panose="00000A00000000000000" pitchFamily="2" charset="0"/>
                <a:cs typeface="Open Sans" panose="020B0606030504020204" pitchFamily="34" charset="0"/>
              </a:rPr>
              <a:t>Lắng nghe GV nhận xét bài của một số bạn.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5024"/>
        </a:solidFill>
        <a:effectLst/>
      </p:bgPr>
    </p:bg>
    <p:spTree>
      <p:nvGrpSpPr>
        <p:cNvPr id="1" name=""/>
        <p:cNvGrpSpPr/>
        <p:nvPr/>
      </p:nvGrpSpPr>
      <p:grpSpPr>
        <a:xfrm>
          <a:off x="0" y="0"/>
          <a:ext cx="0" cy="0"/>
          <a:chOff x="0" y="0"/>
          <a:chExt cx="0" cy="0"/>
        </a:xfrm>
      </p:grpSpPr>
      <p:sp>
        <p:nvSpPr>
          <p:cNvPr id="3080" name="TextBox 6">
            <a:extLst>
              <a:ext uri="{FF2B5EF4-FFF2-40B4-BE49-F238E27FC236}">
                <a16:creationId xmlns:a16="http://schemas.microsoft.com/office/drawing/2014/main" id="{13AB2CBD-0419-372D-3CB6-669CA9730FCA}"/>
              </a:ext>
            </a:extLst>
          </p:cNvPr>
          <p:cNvSpPr txBox="1">
            <a:spLocks noChangeArrowheads="1"/>
          </p:cNvSpPr>
          <p:nvPr/>
        </p:nvSpPr>
        <p:spPr bwMode="auto">
          <a:xfrm>
            <a:off x="4471986" y="1104900"/>
            <a:ext cx="13054014" cy="906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371600" fontAlgn="base">
              <a:lnSpc>
                <a:spcPct val="120000"/>
              </a:lnSpc>
              <a:spcBef>
                <a:spcPct val="0"/>
              </a:spcBef>
              <a:spcAft>
                <a:spcPct val="0"/>
              </a:spcAft>
            </a:pPr>
            <a:r>
              <a:rPr lang="vi-VN" altLang="en-US" sz="5400" b="1" dirty="0">
                <a:solidFill>
                  <a:schemeClr val="bg1"/>
                </a:solidFill>
                <a:latin typeface="HP001 5 hàng" panose="020B0603050302020204" pitchFamily="34" charset="0"/>
              </a:rPr>
              <a:t>Đồ đạc trong nhà</a:t>
            </a:r>
          </a:p>
          <a:p>
            <a:pPr algn="ctr" defTabSz="1371600" fontAlgn="base">
              <a:lnSpc>
                <a:spcPct val="120000"/>
              </a:lnSpc>
              <a:spcBef>
                <a:spcPct val="0"/>
              </a:spcBef>
              <a:spcAft>
                <a:spcPct val="0"/>
              </a:spcAft>
            </a:pPr>
            <a:r>
              <a:rPr lang="vi-VN" altLang="en-US" sz="5400" dirty="0">
                <a:solidFill>
                  <a:schemeClr val="bg1"/>
                </a:solidFill>
                <a:latin typeface="HP001 5 hàng" panose="020B0603050302020204" pitchFamily="34" charset="0"/>
              </a:rPr>
              <a:t>Em yêu đồ đạc trong nhà</a:t>
            </a:r>
          </a:p>
          <a:p>
            <a:pPr algn="ctr" defTabSz="1371600" fontAlgn="base">
              <a:lnSpc>
                <a:spcPct val="120000"/>
              </a:lnSpc>
              <a:spcBef>
                <a:spcPct val="0"/>
              </a:spcBef>
              <a:spcAft>
                <a:spcPct val="0"/>
              </a:spcAft>
            </a:pPr>
            <a:r>
              <a:rPr lang="vi-VN" altLang="en-US" sz="5400" dirty="0">
                <a:solidFill>
                  <a:schemeClr val="bg1"/>
                </a:solidFill>
                <a:latin typeface="HP001 5 hàng" panose="020B0603050302020204" pitchFamily="34" charset="0"/>
              </a:rPr>
              <a:t>Cùng em trò chuyện như là bạn thân.</a:t>
            </a:r>
          </a:p>
          <a:p>
            <a:pPr algn="ctr" defTabSz="1371600" fontAlgn="base">
              <a:lnSpc>
                <a:spcPct val="120000"/>
              </a:lnSpc>
              <a:spcBef>
                <a:spcPct val="0"/>
              </a:spcBef>
              <a:spcAft>
                <a:spcPct val="0"/>
              </a:spcAft>
            </a:pPr>
            <a:r>
              <a:rPr lang="vi-VN" altLang="en-US" sz="5400" dirty="0">
                <a:solidFill>
                  <a:schemeClr val="bg1"/>
                </a:solidFill>
                <a:latin typeface="HP001 5 hàng" panose="020B0603050302020204" pitchFamily="34" charset="0"/>
              </a:rPr>
              <a:t>Cái bàn kể chuyện rừng xanh</a:t>
            </a:r>
          </a:p>
          <a:p>
            <a:pPr algn="ctr" defTabSz="1371600" fontAlgn="base">
              <a:lnSpc>
                <a:spcPct val="120000"/>
              </a:lnSpc>
              <a:spcBef>
                <a:spcPct val="0"/>
              </a:spcBef>
              <a:spcAft>
                <a:spcPct val="0"/>
              </a:spcAft>
            </a:pPr>
            <a:r>
              <a:rPr lang="vi-VN" altLang="en-US" sz="5400" dirty="0">
                <a:solidFill>
                  <a:schemeClr val="bg1"/>
                </a:solidFill>
                <a:latin typeface="HP001 5 hàng" panose="020B0603050302020204" pitchFamily="34" charset="0"/>
              </a:rPr>
              <a:t>Quạt nan mang đến gió lành trời xa.</a:t>
            </a:r>
          </a:p>
          <a:p>
            <a:pPr algn="ctr" defTabSz="1371600" fontAlgn="base">
              <a:lnSpc>
                <a:spcPct val="120000"/>
              </a:lnSpc>
              <a:spcBef>
                <a:spcPct val="0"/>
              </a:spcBef>
              <a:spcAft>
                <a:spcPct val="0"/>
              </a:spcAft>
            </a:pPr>
            <a:r>
              <a:rPr lang="vi-VN" altLang="en-US" sz="5400" dirty="0">
                <a:solidFill>
                  <a:schemeClr val="bg1"/>
                </a:solidFill>
                <a:latin typeface="HP001 5 hàng" panose="020B0603050302020204" pitchFamily="34" charset="0"/>
              </a:rPr>
              <a:t>Đồng hồ giọng nói thiết tha</a:t>
            </a:r>
          </a:p>
          <a:p>
            <a:pPr algn="ctr" defTabSz="1371600" fontAlgn="base">
              <a:lnSpc>
                <a:spcPct val="120000"/>
              </a:lnSpc>
              <a:spcBef>
                <a:spcPct val="0"/>
              </a:spcBef>
              <a:spcAft>
                <a:spcPct val="0"/>
              </a:spcAft>
            </a:pPr>
            <a:r>
              <a:rPr lang="vi-VN" altLang="en-US" sz="5400" dirty="0">
                <a:solidFill>
                  <a:schemeClr val="bg1"/>
                </a:solidFill>
                <a:latin typeface="HP001 5 hàng" panose="020B0603050302020204" pitchFamily="34" charset="0"/>
              </a:rPr>
              <a:t>Nhắc em ngày tháng thường là trôi mau.</a:t>
            </a:r>
          </a:p>
          <a:p>
            <a:pPr algn="ctr" defTabSz="1371600" fontAlgn="base">
              <a:lnSpc>
                <a:spcPct val="120000"/>
              </a:lnSpc>
              <a:spcBef>
                <a:spcPct val="0"/>
              </a:spcBef>
              <a:spcAft>
                <a:spcPct val="0"/>
              </a:spcAft>
            </a:pPr>
            <a:r>
              <a:rPr lang="vi-VN" altLang="en-US" sz="5400" dirty="0">
                <a:solidFill>
                  <a:schemeClr val="bg1"/>
                </a:solidFill>
                <a:latin typeface="HP001 5 hàng" panose="020B0603050302020204" pitchFamily="34" charset="0"/>
              </a:rPr>
              <a:t>Ngọn đèn sáng giữa trời khuya</a:t>
            </a:r>
          </a:p>
          <a:p>
            <a:pPr algn="ctr" defTabSz="1371600" fontAlgn="base">
              <a:lnSpc>
                <a:spcPct val="120000"/>
              </a:lnSpc>
              <a:spcBef>
                <a:spcPct val="0"/>
              </a:spcBef>
              <a:spcAft>
                <a:spcPct val="0"/>
              </a:spcAft>
            </a:pPr>
            <a:r>
              <a:rPr lang="vi-VN" altLang="en-US" sz="5400" dirty="0">
                <a:solidFill>
                  <a:schemeClr val="bg1"/>
                </a:solidFill>
                <a:latin typeface="HP001 5 hàng" panose="020B0603050302020204" pitchFamily="34" charset="0"/>
              </a:rPr>
              <a:t>Như ngôi sao nhỏ gọi về niềm vui.</a:t>
            </a:r>
          </a:p>
        </p:txBody>
      </p:sp>
      <p:cxnSp>
        <p:nvCxnSpPr>
          <p:cNvPr id="3" name="Straight Connector 2"/>
          <p:cNvCxnSpPr/>
          <p:nvPr/>
        </p:nvCxnSpPr>
        <p:spPr>
          <a:xfrm>
            <a:off x="1371600" y="0"/>
            <a:ext cx="0" cy="10287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315200" y="190500"/>
            <a:ext cx="7009739" cy="923330"/>
          </a:xfrm>
          <a:prstGeom prst="rect">
            <a:avLst/>
          </a:prstGeom>
          <a:noFill/>
        </p:spPr>
        <p:txBody>
          <a:bodyPr wrap="none" rtlCol="0">
            <a:spAutoFit/>
          </a:bodyPr>
          <a:lstStyle/>
          <a:p>
            <a:r>
              <a:rPr lang="en-US" sz="5400" dirty="0" err="1">
                <a:solidFill>
                  <a:schemeClr val="bg1"/>
                </a:solidFill>
                <a:latin typeface="HP001 5 hàng" panose="020B0603050302020204" pitchFamily="34" charset="0"/>
              </a:rPr>
              <a:t>Chính</a:t>
            </a:r>
            <a:r>
              <a:rPr lang="en-US" sz="5400" dirty="0">
                <a:solidFill>
                  <a:schemeClr val="bg1"/>
                </a:solidFill>
                <a:latin typeface="HP001 5 hàng" panose="020B0603050302020204" pitchFamily="34" charset="0"/>
              </a:rPr>
              <a:t> </a:t>
            </a:r>
            <a:r>
              <a:rPr lang="en-US" sz="5400" dirty="0" err="1">
                <a:solidFill>
                  <a:schemeClr val="bg1"/>
                </a:solidFill>
                <a:latin typeface="HP001 5 hàng" panose="020B0603050302020204" pitchFamily="34" charset="0"/>
              </a:rPr>
              <a:t>tả</a:t>
            </a:r>
            <a:r>
              <a:rPr lang="en-US" sz="5400" dirty="0">
                <a:solidFill>
                  <a:schemeClr val="bg1"/>
                </a:solidFill>
                <a:latin typeface="HP001 5 hàng" panose="020B0603050302020204" pitchFamily="34" charset="0"/>
              </a:rPr>
              <a:t> (</a:t>
            </a:r>
            <a:r>
              <a:rPr lang="en-US" sz="5400" dirty="0" err="1">
                <a:solidFill>
                  <a:schemeClr val="bg1"/>
                </a:solidFill>
                <a:latin typeface="HP001 5 hàng" panose="020B0603050302020204" pitchFamily="34" charset="0"/>
              </a:rPr>
              <a:t>Nghe</a:t>
            </a:r>
            <a:r>
              <a:rPr lang="en-US" sz="5400" dirty="0">
                <a:solidFill>
                  <a:schemeClr val="bg1"/>
                </a:solidFill>
                <a:latin typeface="HP001 5 hàng" panose="020B0603050302020204" pitchFamily="34" charset="0"/>
              </a:rPr>
              <a:t> – </a:t>
            </a:r>
            <a:r>
              <a:rPr lang="en-US" sz="5400" dirty="0" err="1">
                <a:solidFill>
                  <a:schemeClr val="bg1"/>
                </a:solidFill>
                <a:latin typeface="HP001 5 hàng" panose="020B0603050302020204" pitchFamily="34" charset="0"/>
              </a:rPr>
              <a:t>viết</a:t>
            </a:r>
            <a:r>
              <a:rPr lang="en-US" sz="5400" dirty="0">
                <a:solidFill>
                  <a:schemeClr val="bg1"/>
                </a:solidFill>
                <a:latin typeface="HP001 5 hàng" panose="020B0603050302020204" pitchFamily="34" charset="0"/>
              </a:rPr>
              <a:t>)</a:t>
            </a:r>
          </a:p>
        </p:txBody>
      </p:sp>
      <p:cxnSp>
        <p:nvCxnSpPr>
          <p:cNvPr id="7" name="Straight Connector 6"/>
          <p:cNvCxnSpPr/>
          <p:nvPr/>
        </p:nvCxnSpPr>
        <p:spPr>
          <a:xfrm>
            <a:off x="1371600" y="1866900"/>
            <a:ext cx="2286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71600" y="1188303"/>
            <a:ext cx="2378152" cy="830997"/>
          </a:xfrm>
          <a:prstGeom prst="rect">
            <a:avLst/>
          </a:prstGeom>
          <a:noFill/>
        </p:spPr>
        <p:txBody>
          <a:bodyPr wrap="none" rtlCol="0">
            <a:spAutoFit/>
          </a:bodyPr>
          <a:lstStyle/>
          <a:p>
            <a:r>
              <a:rPr lang="en-US" sz="4800" dirty="0" err="1">
                <a:solidFill>
                  <a:schemeClr val="bg1"/>
                </a:solidFill>
                <a:latin typeface="HP001 5 hàng" panose="020B0603050302020204" pitchFamily="34" charset="0"/>
              </a:rPr>
              <a:t>Chỗ</a:t>
            </a:r>
            <a:r>
              <a:rPr lang="en-US" sz="4800" dirty="0">
                <a:solidFill>
                  <a:schemeClr val="bg1"/>
                </a:solidFill>
                <a:latin typeface="HP001 5 hàng" panose="020B0603050302020204" pitchFamily="34" charset="0"/>
              </a:rPr>
              <a:t> </a:t>
            </a:r>
            <a:r>
              <a:rPr lang="en-US" sz="4800" dirty="0" err="1">
                <a:solidFill>
                  <a:schemeClr val="bg1"/>
                </a:solidFill>
                <a:latin typeface="HP001 5 hàng" panose="020B0603050302020204" pitchFamily="34" charset="0"/>
              </a:rPr>
              <a:t>sửa</a:t>
            </a:r>
            <a:endParaRPr lang="en-US" sz="4800" dirty="0">
              <a:solidFill>
                <a:schemeClr val="bg1"/>
              </a:solidFill>
              <a:latin typeface="HP001 5 hàng" panose="020B0603050302020204" pitchFamily="34" charset="0"/>
            </a:endParaRPr>
          </a:p>
        </p:txBody>
      </p:sp>
      <p:cxnSp>
        <p:nvCxnSpPr>
          <p:cNvPr id="11" name="Straight Connector 10"/>
          <p:cNvCxnSpPr/>
          <p:nvPr/>
        </p:nvCxnSpPr>
        <p:spPr>
          <a:xfrm>
            <a:off x="3657600" y="1845129"/>
            <a:ext cx="0" cy="830509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41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080"/>
                                        </p:tgtEl>
                                        <p:attrNameLst>
                                          <p:attrName>style.visibility</p:attrName>
                                        </p:attrNameLst>
                                      </p:cBhvr>
                                      <p:to>
                                        <p:strVal val="visible"/>
                                      </p:to>
                                    </p:set>
                                    <p:animEffect transition="in" filter="wipe(down)">
                                      <p:cBhvr>
                                        <p:cTn id="32" dur="580">
                                          <p:stCondLst>
                                            <p:cond delay="0"/>
                                          </p:stCondLst>
                                        </p:cTn>
                                        <p:tgtEl>
                                          <p:spTgt spid="3080"/>
                                        </p:tgtEl>
                                      </p:cBhvr>
                                    </p:animEffect>
                                    <p:anim calcmode="lin" valueType="num">
                                      <p:cBhvr>
                                        <p:cTn id="33" dur="1822" tmFilter="0,0; 0.14,0.36; 0.43,0.73; 0.71,0.91; 1.0,1.0">
                                          <p:stCondLst>
                                            <p:cond delay="0"/>
                                          </p:stCondLst>
                                        </p:cTn>
                                        <p:tgtEl>
                                          <p:spTgt spid="308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08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08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08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080"/>
                                        </p:tgtEl>
                                        <p:attrNameLst>
                                          <p:attrName>ppt_y</p:attrName>
                                        </p:attrNameLst>
                                      </p:cBhvr>
                                      <p:tavLst>
                                        <p:tav tm="0" fmla="#ppt_y-sin(pi*$)/81">
                                          <p:val>
                                            <p:fltVal val="0"/>
                                          </p:val>
                                        </p:tav>
                                        <p:tav tm="100000">
                                          <p:val>
                                            <p:fltVal val="1"/>
                                          </p:val>
                                        </p:tav>
                                      </p:tavLst>
                                    </p:anim>
                                    <p:animScale>
                                      <p:cBhvr>
                                        <p:cTn id="38" dur="26">
                                          <p:stCondLst>
                                            <p:cond delay="650"/>
                                          </p:stCondLst>
                                        </p:cTn>
                                        <p:tgtEl>
                                          <p:spTgt spid="3080"/>
                                        </p:tgtEl>
                                      </p:cBhvr>
                                      <p:to x="100000" y="60000"/>
                                    </p:animScale>
                                    <p:animScale>
                                      <p:cBhvr>
                                        <p:cTn id="39" dur="166" decel="50000">
                                          <p:stCondLst>
                                            <p:cond delay="676"/>
                                          </p:stCondLst>
                                        </p:cTn>
                                        <p:tgtEl>
                                          <p:spTgt spid="3080"/>
                                        </p:tgtEl>
                                      </p:cBhvr>
                                      <p:to x="100000" y="100000"/>
                                    </p:animScale>
                                    <p:animScale>
                                      <p:cBhvr>
                                        <p:cTn id="40" dur="26">
                                          <p:stCondLst>
                                            <p:cond delay="1312"/>
                                          </p:stCondLst>
                                        </p:cTn>
                                        <p:tgtEl>
                                          <p:spTgt spid="3080"/>
                                        </p:tgtEl>
                                      </p:cBhvr>
                                      <p:to x="100000" y="80000"/>
                                    </p:animScale>
                                    <p:animScale>
                                      <p:cBhvr>
                                        <p:cTn id="41" dur="166" decel="50000">
                                          <p:stCondLst>
                                            <p:cond delay="1338"/>
                                          </p:stCondLst>
                                        </p:cTn>
                                        <p:tgtEl>
                                          <p:spTgt spid="3080"/>
                                        </p:tgtEl>
                                      </p:cBhvr>
                                      <p:to x="100000" y="100000"/>
                                    </p:animScale>
                                    <p:animScale>
                                      <p:cBhvr>
                                        <p:cTn id="42" dur="26">
                                          <p:stCondLst>
                                            <p:cond delay="1642"/>
                                          </p:stCondLst>
                                        </p:cTn>
                                        <p:tgtEl>
                                          <p:spTgt spid="3080"/>
                                        </p:tgtEl>
                                      </p:cBhvr>
                                      <p:to x="100000" y="90000"/>
                                    </p:animScale>
                                    <p:animScale>
                                      <p:cBhvr>
                                        <p:cTn id="43" dur="166" decel="50000">
                                          <p:stCondLst>
                                            <p:cond delay="1668"/>
                                          </p:stCondLst>
                                        </p:cTn>
                                        <p:tgtEl>
                                          <p:spTgt spid="3080"/>
                                        </p:tgtEl>
                                      </p:cBhvr>
                                      <p:to x="100000" y="100000"/>
                                    </p:animScale>
                                    <p:animScale>
                                      <p:cBhvr>
                                        <p:cTn id="44" dur="26">
                                          <p:stCondLst>
                                            <p:cond delay="1808"/>
                                          </p:stCondLst>
                                        </p:cTn>
                                        <p:tgtEl>
                                          <p:spTgt spid="3080"/>
                                        </p:tgtEl>
                                      </p:cBhvr>
                                      <p:to x="100000" y="95000"/>
                                    </p:animScale>
                                    <p:animScale>
                                      <p:cBhvr>
                                        <p:cTn id="45" dur="166" decel="50000">
                                          <p:stCondLst>
                                            <p:cond delay="1834"/>
                                          </p:stCondLst>
                                        </p:cTn>
                                        <p:tgtEl>
                                          <p:spTgt spid="308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A7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66A9EA8-C0BE-B1F5-111C-65173E10C111}"/>
              </a:ext>
            </a:extLst>
          </p:cNvPr>
          <p:cNvSpPr>
            <a:spLocks noGrp="1" noRot="1" noMove="1" noResize="1" noEditPoints="1" noAdjustHandles="1" noChangeArrowheads="1" noChangeShapeType="1"/>
          </p:cNvSpPr>
          <p:nvPr/>
        </p:nvSpPr>
        <p:spPr>
          <a:xfrm>
            <a:off x="304800" y="359570"/>
            <a:ext cx="17602200" cy="958453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defTabSz="914445">
              <a:defRPr/>
            </a:pPr>
            <a:endParaRPr lang="en-US">
              <a:solidFill>
                <a:prstClr val="black"/>
              </a:solidFill>
              <a:latin typeface="Calibri"/>
            </a:endParaRPr>
          </a:p>
        </p:txBody>
      </p:sp>
      <p:grpSp>
        <p:nvGrpSpPr>
          <p:cNvPr id="5123" name="Group 3">
            <a:extLst>
              <a:ext uri="{FF2B5EF4-FFF2-40B4-BE49-F238E27FC236}">
                <a16:creationId xmlns:a16="http://schemas.microsoft.com/office/drawing/2014/main" id="{D9516592-B5B4-A8FB-6E20-AC9EAFA83366}"/>
              </a:ext>
            </a:extLst>
          </p:cNvPr>
          <p:cNvGrpSpPr>
            <a:grpSpLocks/>
          </p:cNvGrpSpPr>
          <p:nvPr/>
        </p:nvGrpSpPr>
        <p:grpSpPr bwMode="auto">
          <a:xfrm>
            <a:off x="15849600" y="1733551"/>
            <a:ext cx="2133600" cy="2033588"/>
            <a:chOff x="0" y="0"/>
            <a:chExt cx="5299444" cy="5455915"/>
          </a:xfrm>
        </p:grpSpPr>
        <p:pic>
          <p:nvPicPr>
            <p:cNvPr id="5136" name="Picture 4">
              <a:extLst>
                <a:ext uri="{FF2B5EF4-FFF2-40B4-BE49-F238E27FC236}">
                  <a16:creationId xmlns:a16="http://schemas.microsoft.com/office/drawing/2014/main" id="{1C8C814D-6CC2-9CE4-7B59-49BC1D5FCA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9901">
              <a:off x="2685209" y="4159019"/>
              <a:ext cx="1141512" cy="107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5">
              <a:extLst>
                <a:ext uri="{FF2B5EF4-FFF2-40B4-BE49-F238E27FC236}">
                  <a16:creationId xmlns:a16="http://schemas.microsoft.com/office/drawing/2014/main" id="{9BA8C1F8-E8A4-34F9-D449-5240E78AF2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49901">
              <a:off x="100549" y="2619350"/>
              <a:ext cx="573710" cy="5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6">
              <a:extLst>
                <a:ext uri="{FF2B5EF4-FFF2-40B4-BE49-F238E27FC236}">
                  <a16:creationId xmlns:a16="http://schemas.microsoft.com/office/drawing/2014/main" id="{D3ADAD2F-7FB7-83D4-36BA-42D8274097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14447">
              <a:off x="1815771" y="574979"/>
              <a:ext cx="3182032" cy="212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5" name="Picture 2">
            <a:extLst>
              <a:ext uri="{FF2B5EF4-FFF2-40B4-BE49-F238E27FC236}">
                <a16:creationId xmlns:a16="http://schemas.microsoft.com/office/drawing/2014/main" id="{F524123D-72CE-0664-151F-F28DF41912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97025">
            <a:off x="795338" y="9158288"/>
            <a:ext cx="645320" cy="43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
            <a:extLst>
              <a:ext uri="{FF2B5EF4-FFF2-40B4-BE49-F238E27FC236}">
                <a16:creationId xmlns:a16="http://schemas.microsoft.com/office/drawing/2014/main" id="{A21F103C-0CB4-EC07-85C2-55467429850C}"/>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900" y="7153276"/>
            <a:ext cx="2209800" cy="305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4">
            <a:extLst>
              <a:ext uri="{FF2B5EF4-FFF2-40B4-BE49-F238E27FC236}">
                <a16:creationId xmlns:a16="http://schemas.microsoft.com/office/drawing/2014/main" id="{15C3CA34-54F6-2B82-E3CE-5C05AF42F45C}"/>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854363" y="8065295"/>
            <a:ext cx="2421732" cy="229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Rounded Corners 6">
            <a:extLst>
              <a:ext uri="{FF2B5EF4-FFF2-40B4-BE49-F238E27FC236}">
                <a16:creationId xmlns:a16="http://schemas.microsoft.com/office/drawing/2014/main" id="{337EDA33-A1D5-9449-E773-D73DEFA2BE8C}"/>
              </a:ext>
            </a:extLst>
          </p:cNvPr>
          <p:cNvSpPr/>
          <p:nvPr/>
        </p:nvSpPr>
        <p:spPr>
          <a:xfrm>
            <a:off x="533850" y="551294"/>
            <a:ext cx="15744825" cy="1042722"/>
          </a:xfrm>
          <a:prstGeom prst="roundRect">
            <a:avLst/>
          </a:prstGeom>
          <a:solidFill>
            <a:srgbClr val="2AAC4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1371600">
              <a:defRPr/>
            </a:pPr>
            <a:r>
              <a:rPr lang="en-US" altLang="en-US" sz="3300" b="1">
                <a:solidFill>
                  <a:prstClr val="white"/>
                </a:solidFill>
                <a:latin typeface="Nunito Black" panose="00000A00000000000000" pitchFamily="2" charset="0"/>
              </a:rPr>
              <a:t>Câu 2a: </a:t>
            </a:r>
            <a:r>
              <a:rPr lang="vi-VN" sz="3600" b="1">
                <a:solidFill>
                  <a:prstClr val="white"/>
                </a:solidFill>
                <a:latin typeface="Nunito Black" panose="00000A00000000000000" pitchFamily="2" charset="0"/>
              </a:rPr>
              <a:t>Tìm từ ngữ chỉ sự vật, hoạt động có tiếng chứa </a:t>
            </a:r>
            <a:r>
              <a:rPr lang="vi-VN" sz="3600" b="1">
                <a:solidFill>
                  <a:srgbClr val="FFC000"/>
                </a:solidFill>
                <a:latin typeface="Nunito Black" panose="00000A00000000000000" pitchFamily="2" charset="0"/>
              </a:rPr>
              <a:t>iêu</a:t>
            </a:r>
            <a:r>
              <a:rPr lang="vi-VN" sz="3600" b="1">
                <a:solidFill>
                  <a:prstClr val="white"/>
                </a:solidFill>
                <a:latin typeface="Nunito Black" panose="00000A00000000000000" pitchFamily="2" charset="0"/>
              </a:rPr>
              <a:t> hoặc </a:t>
            </a:r>
            <a:r>
              <a:rPr lang="vi-VN" sz="3600" b="1">
                <a:solidFill>
                  <a:srgbClr val="FFC000"/>
                </a:solidFill>
                <a:latin typeface="Nunito Black" panose="00000A00000000000000" pitchFamily="2" charset="0"/>
              </a:rPr>
              <a:t>ươu</a:t>
            </a:r>
            <a:r>
              <a:rPr lang="vi-VN" sz="3600" b="1">
                <a:solidFill>
                  <a:prstClr val="white"/>
                </a:solidFill>
                <a:latin typeface="Nunito Black" panose="00000A00000000000000" pitchFamily="2" charset="0"/>
              </a:rPr>
              <a:t>.</a:t>
            </a:r>
            <a:endParaRPr lang="vi-VN" sz="3600">
              <a:solidFill>
                <a:prstClr val="white"/>
              </a:solidFill>
              <a:latin typeface="Nunito Black" panose="00000A00000000000000" pitchFamily="2" charset="0"/>
            </a:endParaRPr>
          </a:p>
        </p:txBody>
      </p:sp>
      <p:pic>
        <p:nvPicPr>
          <p:cNvPr id="11" name="Picture 10">
            <a:extLst>
              <a:ext uri="{FF2B5EF4-FFF2-40B4-BE49-F238E27FC236}">
                <a16:creationId xmlns:a16="http://schemas.microsoft.com/office/drawing/2014/main" id="{A7695C70-24A3-E02E-20BF-EA71565E3AED}"/>
              </a:ext>
            </a:extLst>
          </p:cNvPr>
          <p:cNvPicPr>
            <a:picLocks noChangeAspect="1"/>
          </p:cNvPicPr>
          <p:nvPr/>
        </p:nvPicPr>
        <p:blipFill>
          <a:blip r:embed="rId8"/>
          <a:stretch>
            <a:fillRect/>
          </a:stretch>
        </p:blipFill>
        <p:spPr>
          <a:xfrm>
            <a:off x="893556" y="2933249"/>
            <a:ext cx="16327881" cy="3244908"/>
          </a:xfrm>
          <a:prstGeom prst="rect">
            <a:avLst/>
          </a:prstGeom>
          <a:ln>
            <a:noFill/>
          </a:ln>
          <a:effectLst>
            <a:softEdge rad="112500"/>
          </a:effectLst>
        </p:spPr>
      </p:pic>
      <p:sp>
        <p:nvSpPr>
          <p:cNvPr id="12" name="TextBox 11">
            <a:extLst>
              <a:ext uri="{FF2B5EF4-FFF2-40B4-BE49-F238E27FC236}">
                <a16:creationId xmlns:a16="http://schemas.microsoft.com/office/drawing/2014/main" id="{DCB41417-D75A-537C-1874-E9C0685308DE}"/>
              </a:ext>
            </a:extLst>
          </p:cNvPr>
          <p:cNvSpPr txBox="1">
            <a:spLocks noChangeArrowheads="1"/>
          </p:cNvSpPr>
          <p:nvPr/>
        </p:nvSpPr>
        <p:spPr bwMode="auto">
          <a:xfrm>
            <a:off x="1264445" y="6045995"/>
            <a:ext cx="201691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371600" fontAlgn="base">
              <a:spcBef>
                <a:spcPct val="0"/>
              </a:spcBef>
              <a:spcAft>
                <a:spcPct val="0"/>
              </a:spcAft>
            </a:pPr>
            <a:r>
              <a:rPr lang="en-US" altLang="en-US" sz="4200">
                <a:solidFill>
                  <a:srgbClr val="FF0000"/>
                </a:solidFill>
                <a:latin typeface="Nunito Black" panose="00000A00000000000000" pitchFamily="2" charset="0"/>
              </a:rPr>
              <a:t>Hươu</a:t>
            </a:r>
          </a:p>
        </p:txBody>
      </p:sp>
      <p:sp>
        <p:nvSpPr>
          <p:cNvPr id="13" name="TextBox 12">
            <a:extLst>
              <a:ext uri="{FF2B5EF4-FFF2-40B4-BE49-F238E27FC236}">
                <a16:creationId xmlns:a16="http://schemas.microsoft.com/office/drawing/2014/main" id="{FFA01EBA-4BB8-5CA3-A34A-4DFB853D7C9B}"/>
              </a:ext>
            </a:extLst>
          </p:cNvPr>
          <p:cNvSpPr txBox="1">
            <a:spLocks noChangeArrowheads="1"/>
          </p:cNvSpPr>
          <p:nvPr/>
        </p:nvSpPr>
        <p:spPr bwMode="auto">
          <a:xfrm>
            <a:off x="4810126" y="6045995"/>
            <a:ext cx="20169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371600" fontAlgn="base">
              <a:spcBef>
                <a:spcPct val="0"/>
              </a:spcBef>
              <a:spcAft>
                <a:spcPct val="0"/>
              </a:spcAft>
            </a:pPr>
            <a:r>
              <a:rPr lang="en-US" altLang="en-US" sz="4200">
                <a:solidFill>
                  <a:srgbClr val="FF0000"/>
                </a:solidFill>
                <a:latin typeface="Nunito Black" panose="00000A00000000000000" pitchFamily="2" charset="0"/>
              </a:rPr>
              <a:t>Khướu</a:t>
            </a:r>
          </a:p>
        </p:txBody>
      </p:sp>
      <p:sp>
        <p:nvSpPr>
          <p:cNvPr id="18" name="TextBox 17">
            <a:extLst>
              <a:ext uri="{FF2B5EF4-FFF2-40B4-BE49-F238E27FC236}">
                <a16:creationId xmlns:a16="http://schemas.microsoft.com/office/drawing/2014/main" id="{CC7C5530-A2B9-6611-2C6C-474A7DA83B0F}"/>
              </a:ext>
            </a:extLst>
          </p:cNvPr>
          <p:cNvSpPr txBox="1">
            <a:spLocks noChangeArrowheads="1"/>
          </p:cNvSpPr>
          <p:nvPr/>
        </p:nvSpPr>
        <p:spPr bwMode="auto">
          <a:xfrm>
            <a:off x="7762875" y="6055520"/>
            <a:ext cx="2590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371600" fontAlgn="base">
              <a:spcBef>
                <a:spcPct val="0"/>
              </a:spcBef>
              <a:spcAft>
                <a:spcPct val="0"/>
              </a:spcAft>
            </a:pPr>
            <a:r>
              <a:rPr lang="en-US" altLang="en-US" sz="4200">
                <a:solidFill>
                  <a:srgbClr val="FF0000"/>
                </a:solidFill>
                <a:latin typeface="Nunito Black" panose="00000A00000000000000" pitchFamily="2" charset="0"/>
              </a:rPr>
              <a:t>Thả diều</a:t>
            </a:r>
          </a:p>
        </p:txBody>
      </p:sp>
      <p:sp>
        <p:nvSpPr>
          <p:cNvPr id="19" name="TextBox 18">
            <a:extLst>
              <a:ext uri="{FF2B5EF4-FFF2-40B4-BE49-F238E27FC236}">
                <a16:creationId xmlns:a16="http://schemas.microsoft.com/office/drawing/2014/main" id="{936CCA3F-1CCC-E91F-02EC-958806D13A6B}"/>
              </a:ext>
            </a:extLst>
          </p:cNvPr>
          <p:cNvSpPr txBox="1">
            <a:spLocks noChangeArrowheads="1"/>
          </p:cNvSpPr>
          <p:nvPr/>
        </p:nvSpPr>
        <p:spPr bwMode="auto">
          <a:xfrm>
            <a:off x="11770520" y="6112670"/>
            <a:ext cx="258841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1371600" fontAlgn="base">
              <a:spcBef>
                <a:spcPct val="0"/>
              </a:spcBef>
              <a:spcAft>
                <a:spcPct val="0"/>
              </a:spcAft>
            </a:pPr>
            <a:r>
              <a:rPr lang="en-US" altLang="en-US" sz="4200">
                <a:solidFill>
                  <a:srgbClr val="FF0000"/>
                </a:solidFill>
                <a:latin typeface="Nunito Black" panose="00000A00000000000000" pitchFamily="2" charset="0"/>
              </a:rPr>
              <a:t>Đà điểu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A7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52F3F90-D640-33B5-6C72-CB3AD04C831C}"/>
              </a:ext>
            </a:extLst>
          </p:cNvPr>
          <p:cNvSpPr>
            <a:spLocks noGrp="1" noRot="1" noMove="1" noResize="1" noEditPoints="1" noAdjustHandles="1" noChangeArrowheads="1" noChangeShapeType="1"/>
          </p:cNvSpPr>
          <p:nvPr/>
        </p:nvSpPr>
        <p:spPr>
          <a:xfrm>
            <a:off x="304800" y="359570"/>
            <a:ext cx="17602200" cy="958453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defTabSz="914445">
              <a:defRPr/>
            </a:pPr>
            <a:endParaRPr lang="en-US">
              <a:solidFill>
                <a:prstClr val="black"/>
              </a:solidFill>
              <a:latin typeface="Calibri"/>
            </a:endParaRPr>
          </a:p>
        </p:txBody>
      </p:sp>
      <p:pic>
        <p:nvPicPr>
          <p:cNvPr id="6149" name="Picture 2">
            <a:extLst>
              <a:ext uri="{FF2B5EF4-FFF2-40B4-BE49-F238E27FC236}">
                <a16:creationId xmlns:a16="http://schemas.microsoft.com/office/drawing/2014/main" id="{2CBF13F7-D9D2-13D1-0B44-D25E2A693B98}"/>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97025">
            <a:off x="795338" y="9158288"/>
            <a:ext cx="645320" cy="43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2">
            <a:extLst>
              <a:ext uri="{FF2B5EF4-FFF2-40B4-BE49-F238E27FC236}">
                <a16:creationId xmlns:a16="http://schemas.microsoft.com/office/drawing/2014/main" id="{7513D0C1-7F4C-E59C-08EB-19A3E6727FC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7153276"/>
            <a:ext cx="2209800" cy="305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4">
            <a:extLst>
              <a:ext uri="{FF2B5EF4-FFF2-40B4-BE49-F238E27FC236}">
                <a16:creationId xmlns:a16="http://schemas.microsoft.com/office/drawing/2014/main" id="{5AFFEBB0-E407-D2D0-C55A-BE529A8B00BC}"/>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54363" y="8065295"/>
            <a:ext cx="2421732" cy="229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Rounded Corners 6">
            <a:extLst>
              <a:ext uri="{FF2B5EF4-FFF2-40B4-BE49-F238E27FC236}">
                <a16:creationId xmlns:a16="http://schemas.microsoft.com/office/drawing/2014/main" id="{08D52EA3-B43D-B49F-16DA-8FE11BFEE2BE}"/>
              </a:ext>
            </a:extLst>
          </p:cNvPr>
          <p:cNvSpPr>
            <a:spLocks noGrp="1" noRot="1" noMove="1" noResize="1" noEditPoints="1" noAdjustHandles="1" noChangeArrowheads="1" noChangeShapeType="1"/>
          </p:cNvSpPr>
          <p:nvPr/>
        </p:nvSpPr>
        <p:spPr>
          <a:xfrm>
            <a:off x="533850" y="551294"/>
            <a:ext cx="11989455" cy="1042722"/>
          </a:xfrm>
          <a:prstGeom prst="roundRect">
            <a:avLst/>
          </a:prstGeom>
          <a:solidFill>
            <a:srgbClr val="2AAC4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1371600">
              <a:defRPr/>
            </a:pPr>
            <a:r>
              <a:rPr lang="en-US" altLang="en-US" sz="4200" b="1">
                <a:solidFill>
                  <a:prstClr val="white"/>
                </a:solidFill>
                <a:latin typeface="Nunito Black" panose="00000A00000000000000" pitchFamily="2" charset="0"/>
              </a:rPr>
              <a:t>Câu 2b: </a:t>
            </a:r>
            <a:r>
              <a:rPr lang="en-US" sz="4200">
                <a:solidFill>
                  <a:prstClr val="white"/>
                </a:solidFill>
                <a:latin typeface="Nunito Black" panose="00000A00000000000000" pitchFamily="2" charset="0"/>
              </a:rPr>
              <a:t>Chọn </a:t>
            </a:r>
            <a:r>
              <a:rPr lang="en-US" sz="4200">
                <a:solidFill>
                  <a:srgbClr val="FFC000"/>
                </a:solidFill>
                <a:latin typeface="Nunito Black" panose="00000A00000000000000" pitchFamily="2" charset="0"/>
              </a:rPr>
              <a:t>en</a:t>
            </a:r>
            <a:r>
              <a:rPr lang="en-US" sz="4200">
                <a:solidFill>
                  <a:prstClr val="white"/>
                </a:solidFill>
                <a:latin typeface="Nunito Black" panose="00000A00000000000000" pitchFamily="2" charset="0"/>
              </a:rPr>
              <a:t> hoặc </a:t>
            </a:r>
            <a:r>
              <a:rPr lang="en-US" sz="4200">
                <a:solidFill>
                  <a:srgbClr val="FFC000"/>
                </a:solidFill>
                <a:latin typeface="Nunito Black" panose="00000A00000000000000" pitchFamily="2" charset="0"/>
              </a:rPr>
              <a:t>eng</a:t>
            </a:r>
            <a:r>
              <a:rPr lang="en-US" sz="4200">
                <a:solidFill>
                  <a:prstClr val="white"/>
                </a:solidFill>
                <a:latin typeface="Nunito Black" panose="00000A00000000000000" pitchFamily="2" charset="0"/>
              </a:rPr>
              <a:t> thay cho ô vuông.</a:t>
            </a:r>
            <a:endParaRPr lang="vi-VN" sz="4200">
              <a:solidFill>
                <a:prstClr val="white"/>
              </a:solidFill>
              <a:latin typeface="Nunito Black" panose="00000A00000000000000" pitchFamily="2" charset="0"/>
            </a:endParaRPr>
          </a:p>
        </p:txBody>
      </p:sp>
      <p:sp>
        <p:nvSpPr>
          <p:cNvPr id="6155" name="TextBox 7">
            <a:extLst>
              <a:ext uri="{FF2B5EF4-FFF2-40B4-BE49-F238E27FC236}">
                <a16:creationId xmlns:a16="http://schemas.microsoft.com/office/drawing/2014/main" id="{2FC4B46A-3C6E-C2C6-E00E-8DA3ABA7688B}"/>
              </a:ext>
            </a:extLst>
          </p:cNvPr>
          <p:cNvSpPr txBox="1">
            <a:spLocks noGrp="1" noRot="1" noMove="1" noResize="1" noEditPoints="1" noAdjustHandles="1" noChangeArrowheads="1" noChangeShapeType="1"/>
          </p:cNvSpPr>
          <p:nvPr/>
        </p:nvSpPr>
        <p:spPr bwMode="auto">
          <a:xfrm>
            <a:off x="762000" y="2959895"/>
            <a:ext cx="16697325"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defTabSz="1371600" fontAlgn="base">
              <a:lnSpc>
                <a:spcPct val="150000"/>
              </a:lnSpc>
              <a:spcBef>
                <a:spcPct val="0"/>
              </a:spcBef>
              <a:spcAft>
                <a:spcPct val="0"/>
              </a:spcAft>
            </a:pPr>
            <a:r>
              <a:rPr lang="en-US" altLang="en-US" sz="4800" dirty="0">
                <a:solidFill>
                  <a:srgbClr val="000000"/>
                </a:solidFill>
                <a:latin typeface="Nunito Black" panose="00000A00000000000000" pitchFamily="2" charset="0"/>
              </a:rPr>
              <a:t>- </a:t>
            </a:r>
            <a:r>
              <a:rPr lang="en-US" altLang="en-US" sz="4800" dirty="0" err="1">
                <a:solidFill>
                  <a:srgbClr val="000000"/>
                </a:solidFill>
                <a:latin typeface="Nunito Black" panose="00000A00000000000000" pitchFamily="2" charset="0"/>
              </a:rPr>
              <a:t>hoa</a:t>
            </a:r>
            <a:r>
              <a:rPr lang="en-US" altLang="en-US" sz="4800" dirty="0">
                <a:solidFill>
                  <a:srgbClr val="000000"/>
                </a:solidFill>
                <a:latin typeface="Nunito Black" panose="00000A00000000000000" pitchFamily="2" charset="0"/>
              </a:rPr>
              <a:t> </a:t>
            </a:r>
            <a:r>
              <a:rPr lang="en-US" altLang="en-US" sz="4800" dirty="0" err="1">
                <a:solidFill>
                  <a:srgbClr val="000000"/>
                </a:solidFill>
                <a:latin typeface="Nunito Black" panose="00000A00000000000000" pitchFamily="2" charset="0"/>
              </a:rPr>
              <a:t>loa</a:t>
            </a:r>
            <a:r>
              <a:rPr lang="en-US" altLang="en-US" sz="4800" dirty="0">
                <a:solidFill>
                  <a:srgbClr val="000000"/>
                </a:solidFill>
                <a:latin typeface="Nunito Black" panose="00000A00000000000000" pitchFamily="2" charset="0"/>
              </a:rPr>
              <a:t> </a:t>
            </a:r>
            <a:r>
              <a:rPr lang="en-US" altLang="en-US" sz="4800" dirty="0" err="1">
                <a:solidFill>
                  <a:srgbClr val="000000"/>
                </a:solidFill>
                <a:latin typeface="Nunito Black" panose="00000A00000000000000" pitchFamily="2" charset="0"/>
              </a:rPr>
              <a:t>k</a:t>
            </a:r>
            <a:r>
              <a:rPr lang="en-US" altLang="en-US" sz="4800" b="1" dirty="0" err="1">
                <a:solidFill>
                  <a:srgbClr val="000000"/>
                </a:solidFill>
                <a:latin typeface="Nunito Black" panose="00000A00000000000000" pitchFamily="2" charset="0"/>
              </a:rPr>
              <a:t>èn</a:t>
            </a:r>
            <a:r>
              <a:rPr lang="en-US" altLang="en-US" sz="4800" b="1" dirty="0">
                <a:solidFill>
                  <a:srgbClr val="000000"/>
                </a:solidFill>
                <a:latin typeface="Nunito Black" panose="00000A00000000000000" pitchFamily="2" charset="0"/>
              </a:rPr>
              <a:t>, </a:t>
            </a:r>
            <a:r>
              <a:rPr lang="en-US" altLang="en-US" sz="4800" dirty="0" err="1">
                <a:solidFill>
                  <a:srgbClr val="000000"/>
                </a:solidFill>
                <a:latin typeface="Nunito Black" panose="00000A00000000000000" pitchFamily="2" charset="0"/>
              </a:rPr>
              <a:t>bác</a:t>
            </a:r>
            <a:r>
              <a:rPr lang="en-US" altLang="en-US" sz="4800" dirty="0">
                <a:solidFill>
                  <a:srgbClr val="000000"/>
                </a:solidFill>
                <a:latin typeface="Nunito Black" panose="00000A00000000000000" pitchFamily="2" charset="0"/>
              </a:rPr>
              <a:t> </a:t>
            </a:r>
            <a:r>
              <a:rPr lang="en-US" altLang="en-US" sz="4800" dirty="0" err="1">
                <a:solidFill>
                  <a:srgbClr val="000000"/>
                </a:solidFill>
                <a:latin typeface="Nunito Black" panose="00000A00000000000000" pitchFamily="2" charset="0"/>
              </a:rPr>
              <a:t>thợ</a:t>
            </a:r>
            <a:r>
              <a:rPr lang="en-US" altLang="en-US" sz="4800" dirty="0">
                <a:solidFill>
                  <a:srgbClr val="000000"/>
                </a:solidFill>
                <a:latin typeface="Nunito Black" panose="00000A00000000000000" pitchFamily="2" charset="0"/>
              </a:rPr>
              <a:t> </a:t>
            </a:r>
            <a:r>
              <a:rPr lang="en-US" altLang="en-US" sz="4800" dirty="0" err="1">
                <a:solidFill>
                  <a:srgbClr val="000000"/>
                </a:solidFill>
                <a:latin typeface="Nunito Black" panose="00000A00000000000000" pitchFamily="2" charset="0"/>
              </a:rPr>
              <a:t>r</a:t>
            </a:r>
            <a:r>
              <a:rPr lang="en-US" altLang="en-US" sz="4800" b="1" dirty="0" err="1">
                <a:solidFill>
                  <a:srgbClr val="000000"/>
                </a:solidFill>
                <a:latin typeface="Nunito Black" panose="00000A00000000000000" pitchFamily="2" charset="0"/>
              </a:rPr>
              <a:t>èn</a:t>
            </a:r>
            <a:r>
              <a:rPr lang="en-US" altLang="en-US" sz="4800" dirty="0">
                <a:solidFill>
                  <a:srgbClr val="000000"/>
                </a:solidFill>
                <a:latin typeface="Nunito Black" panose="00000A00000000000000" pitchFamily="2" charset="0"/>
              </a:rPr>
              <a:t>, </a:t>
            </a:r>
            <a:r>
              <a:rPr lang="en-US" altLang="en-US" sz="4800" dirty="0" err="1">
                <a:solidFill>
                  <a:srgbClr val="000000"/>
                </a:solidFill>
                <a:latin typeface="Nunito Black" panose="00000A00000000000000" pitchFamily="2" charset="0"/>
              </a:rPr>
              <a:t>giấy</a:t>
            </a:r>
            <a:r>
              <a:rPr lang="en-US" altLang="en-US" sz="4800" dirty="0">
                <a:solidFill>
                  <a:srgbClr val="000000"/>
                </a:solidFill>
                <a:latin typeface="Nunito Black" panose="00000A00000000000000" pitchFamily="2" charset="0"/>
              </a:rPr>
              <a:t> </a:t>
            </a:r>
            <a:r>
              <a:rPr lang="en-US" altLang="en-US" sz="4800" dirty="0" err="1">
                <a:solidFill>
                  <a:srgbClr val="000000"/>
                </a:solidFill>
                <a:latin typeface="Nunito Black" panose="00000A00000000000000" pitchFamily="2" charset="0"/>
              </a:rPr>
              <a:t>kh</a:t>
            </a:r>
            <a:r>
              <a:rPr lang="en-US" altLang="en-US" sz="4800" b="1" dirty="0" err="1">
                <a:solidFill>
                  <a:srgbClr val="000000"/>
                </a:solidFill>
                <a:latin typeface="Nunito Black" panose="00000A00000000000000" pitchFamily="2" charset="0"/>
              </a:rPr>
              <a:t>en</a:t>
            </a:r>
            <a:r>
              <a:rPr lang="en-US" altLang="en-US" sz="4800" dirty="0">
                <a:solidFill>
                  <a:srgbClr val="000000"/>
                </a:solidFill>
                <a:latin typeface="Nunito Black" panose="00000A00000000000000" pitchFamily="2" charset="0"/>
              </a:rPr>
              <a:t>, </a:t>
            </a:r>
            <a:r>
              <a:rPr lang="en-US" altLang="en-US" sz="4800" dirty="0" err="1">
                <a:solidFill>
                  <a:srgbClr val="000000"/>
                </a:solidFill>
                <a:latin typeface="Nunito Black" panose="00000A00000000000000" pitchFamily="2" charset="0"/>
              </a:rPr>
              <a:t>tiếng</a:t>
            </a:r>
            <a:r>
              <a:rPr lang="en-US" altLang="en-US" sz="4800" dirty="0">
                <a:solidFill>
                  <a:srgbClr val="000000"/>
                </a:solidFill>
                <a:latin typeface="Nunito Black" panose="00000A00000000000000" pitchFamily="2" charset="0"/>
              </a:rPr>
              <a:t> </a:t>
            </a:r>
            <a:r>
              <a:rPr lang="en-US" altLang="en-US" sz="4800" dirty="0" err="1">
                <a:solidFill>
                  <a:srgbClr val="000000"/>
                </a:solidFill>
                <a:latin typeface="Nunito Black" panose="00000A00000000000000" pitchFamily="2" charset="0"/>
              </a:rPr>
              <a:t>k</a:t>
            </a:r>
            <a:r>
              <a:rPr lang="en-US" altLang="en-US" sz="4800" b="1" dirty="0" err="1">
                <a:solidFill>
                  <a:srgbClr val="000000"/>
                </a:solidFill>
                <a:latin typeface="Nunito Black" panose="00000A00000000000000" pitchFamily="2" charset="0"/>
              </a:rPr>
              <a:t>ẻng</a:t>
            </a:r>
            <a:r>
              <a:rPr lang="en-US" altLang="en-US" sz="4800" dirty="0">
                <a:solidFill>
                  <a:srgbClr val="000000"/>
                </a:solidFill>
                <a:latin typeface="Nunito Black" panose="00000A00000000000000" pitchFamily="2" charset="0"/>
              </a:rPr>
              <a:t>, </a:t>
            </a:r>
            <a:r>
              <a:rPr lang="en-US" altLang="en-US" sz="4800" dirty="0" err="1">
                <a:solidFill>
                  <a:srgbClr val="000000"/>
                </a:solidFill>
                <a:latin typeface="Nunito Black" panose="00000A00000000000000" pitchFamily="2" charset="0"/>
              </a:rPr>
              <a:t>kêu</a:t>
            </a:r>
            <a:r>
              <a:rPr lang="en-US" altLang="en-US" sz="4800" dirty="0">
                <a:solidFill>
                  <a:srgbClr val="000000"/>
                </a:solidFill>
                <a:latin typeface="Nunito Black" panose="00000A00000000000000" pitchFamily="2" charset="0"/>
              </a:rPr>
              <a:t> </a:t>
            </a:r>
            <a:r>
              <a:rPr lang="en-US" altLang="en-US" sz="4800" dirty="0" err="1">
                <a:solidFill>
                  <a:srgbClr val="000000"/>
                </a:solidFill>
                <a:latin typeface="Nunito Black" panose="00000A00000000000000" pitchFamily="2" charset="0"/>
              </a:rPr>
              <a:t>r</a:t>
            </a:r>
            <a:r>
              <a:rPr lang="en-US" altLang="en-US" sz="4800" b="1" dirty="0" err="1">
                <a:solidFill>
                  <a:srgbClr val="000000"/>
                </a:solidFill>
                <a:latin typeface="Nunito Black" panose="00000A00000000000000" pitchFamily="2" charset="0"/>
              </a:rPr>
              <a:t>eng</a:t>
            </a:r>
            <a:r>
              <a:rPr lang="en-US" altLang="en-US" sz="4800" b="1" dirty="0">
                <a:solidFill>
                  <a:srgbClr val="000000"/>
                </a:solidFill>
                <a:latin typeface="Nunito Black" panose="00000A00000000000000" pitchFamily="2" charset="0"/>
              </a:rPr>
              <a:t> </a:t>
            </a:r>
            <a:r>
              <a:rPr lang="en-US" altLang="en-US" sz="4800" dirty="0" err="1">
                <a:solidFill>
                  <a:srgbClr val="000000"/>
                </a:solidFill>
                <a:latin typeface="Nunito Black" panose="00000A00000000000000" pitchFamily="2" charset="0"/>
              </a:rPr>
              <a:t>r</a:t>
            </a:r>
            <a:r>
              <a:rPr lang="en-US" altLang="en-US" sz="4800" b="1" dirty="0" err="1">
                <a:solidFill>
                  <a:srgbClr val="000000"/>
                </a:solidFill>
                <a:latin typeface="Nunito Black" panose="00000A00000000000000" pitchFamily="2" charset="0"/>
              </a:rPr>
              <a:t>eng</a:t>
            </a:r>
            <a:endParaRPr lang="en-US" altLang="en-US" sz="4800" dirty="0">
              <a:solidFill>
                <a:srgbClr val="000000"/>
              </a:solidFill>
              <a:latin typeface="Nunito Black" panose="00000A00000000000000" pitchFamily="2" charset="0"/>
            </a:endParaRPr>
          </a:p>
          <a:p>
            <a:pPr algn="just" defTabSz="1371600" fontAlgn="base">
              <a:lnSpc>
                <a:spcPct val="150000"/>
              </a:lnSpc>
              <a:spcBef>
                <a:spcPct val="0"/>
              </a:spcBef>
              <a:spcAft>
                <a:spcPct val="0"/>
              </a:spcAft>
            </a:pPr>
            <a:r>
              <a:rPr lang="en-US" altLang="en-US" sz="4800" dirty="0">
                <a:solidFill>
                  <a:srgbClr val="000000"/>
                </a:solidFill>
                <a:latin typeface="Nunito Black" panose="00000A00000000000000" pitchFamily="2" charset="0"/>
              </a:rPr>
              <a:t>- </a:t>
            </a:r>
            <a:r>
              <a:rPr lang="en-US" altLang="en-US" sz="4800" dirty="0" err="1">
                <a:solidFill>
                  <a:srgbClr val="000000"/>
                </a:solidFill>
                <a:latin typeface="Nunito Black" panose="00000A00000000000000" pitchFamily="2" charset="0"/>
              </a:rPr>
              <a:t>hứa</a:t>
            </a:r>
            <a:r>
              <a:rPr lang="en-US" altLang="en-US" sz="4800" dirty="0">
                <a:solidFill>
                  <a:srgbClr val="000000"/>
                </a:solidFill>
                <a:latin typeface="Nunito Black" panose="00000A00000000000000" pitchFamily="2" charset="0"/>
              </a:rPr>
              <a:t> </a:t>
            </a:r>
            <a:r>
              <a:rPr lang="en-US" altLang="en-US" sz="4800" dirty="0" err="1">
                <a:solidFill>
                  <a:srgbClr val="000000"/>
                </a:solidFill>
                <a:latin typeface="Nunito Black" panose="00000A00000000000000" pitchFamily="2" charset="0"/>
              </a:rPr>
              <a:t>h</a:t>
            </a:r>
            <a:r>
              <a:rPr lang="en-US" altLang="en-US" sz="4800" b="1" dirty="0" err="1">
                <a:solidFill>
                  <a:srgbClr val="000000"/>
                </a:solidFill>
                <a:latin typeface="Nunito Black" panose="00000A00000000000000" pitchFamily="2" charset="0"/>
              </a:rPr>
              <a:t>ẹn</a:t>
            </a:r>
            <a:r>
              <a:rPr lang="en-US" altLang="en-US" sz="4800" b="1" dirty="0">
                <a:solidFill>
                  <a:srgbClr val="000000"/>
                </a:solidFill>
                <a:latin typeface="Nunito Black" panose="00000A00000000000000" pitchFamily="2" charset="0"/>
              </a:rPr>
              <a:t>, </a:t>
            </a:r>
            <a:r>
              <a:rPr lang="en-US" altLang="en-US" sz="4800" dirty="0" err="1">
                <a:solidFill>
                  <a:srgbClr val="000000"/>
                </a:solidFill>
                <a:latin typeface="Nunito Black" panose="00000A00000000000000" pitchFamily="2" charset="0"/>
              </a:rPr>
              <a:t>nguyên</a:t>
            </a:r>
            <a:r>
              <a:rPr lang="en-US" altLang="en-US" sz="4800" dirty="0">
                <a:solidFill>
                  <a:srgbClr val="000000"/>
                </a:solidFill>
                <a:latin typeface="Nunito Black" panose="00000A00000000000000" pitchFamily="2" charset="0"/>
              </a:rPr>
              <a:t> </a:t>
            </a:r>
            <a:r>
              <a:rPr lang="en-US" altLang="en-US" sz="4800" dirty="0" err="1">
                <a:solidFill>
                  <a:srgbClr val="000000"/>
                </a:solidFill>
                <a:latin typeface="Nunito Black" panose="00000A00000000000000" pitchFamily="2" charset="0"/>
              </a:rPr>
              <a:t>v</a:t>
            </a:r>
            <a:r>
              <a:rPr lang="en-US" altLang="en-US" sz="4800" b="1" dirty="0" err="1">
                <a:solidFill>
                  <a:srgbClr val="000000"/>
                </a:solidFill>
                <a:latin typeface="Nunito Black" panose="00000A00000000000000" pitchFamily="2" charset="0"/>
              </a:rPr>
              <a:t>ẹn</a:t>
            </a:r>
            <a:r>
              <a:rPr lang="en-US" altLang="en-US" sz="4800" dirty="0">
                <a:solidFill>
                  <a:srgbClr val="000000"/>
                </a:solidFill>
                <a:latin typeface="Nunito Black" panose="00000A00000000000000" pitchFamily="2" charset="0"/>
              </a:rPr>
              <a:t>, </a:t>
            </a:r>
            <a:r>
              <a:rPr lang="en-US" altLang="en-US" sz="4800" dirty="0" err="1">
                <a:solidFill>
                  <a:srgbClr val="000000"/>
                </a:solidFill>
                <a:latin typeface="Nunito Black" panose="00000A00000000000000" pitchFamily="2" charset="0"/>
              </a:rPr>
              <a:t>dế</a:t>
            </a:r>
            <a:r>
              <a:rPr lang="en-US" altLang="en-US" sz="4800" dirty="0">
                <a:solidFill>
                  <a:srgbClr val="000000"/>
                </a:solidFill>
                <a:latin typeface="Nunito Black" panose="00000A00000000000000" pitchFamily="2" charset="0"/>
              </a:rPr>
              <a:t> </a:t>
            </a:r>
            <a:r>
              <a:rPr lang="en-US" altLang="en-US" sz="4800" dirty="0" err="1">
                <a:solidFill>
                  <a:srgbClr val="000000"/>
                </a:solidFill>
                <a:latin typeface="Nunito Black" panose="00000A00000000000000" pitchFamily="2" charset="0"/>
              </a:rPr>
              <a:t>m</a:t>
            </a:r>
            <a:r>
              <a:rPr lang="en-US" altLang="en-US" sz="4800" b="1" dirty="0" err="1">
                <a:solidFill>
                  <a:srgbClr val="000000"/>
                </a:solidFill>
                <a:latin typeface="Nunito Black" panose="00000A00000000000000" pitchFamily="2" charset="0"/>
              </a:rPr>
              <a:t>èn</a:t>
            </a:r>
            <a:r>
              <a:rPr lang="en-US" altLang="en-US" sz="4800" dirty="0">
                <a:solidFill>
                  <a:srgbClr val="000000"/>
                </a:solidFill>
                <a:latin typeface="Nunito Black" panose="00000A00000000000000" pitchFamily="2" charset="0"/>
              </a:rPr>
              <a:t>, </a:t>
            </a:r>
            <a:r>
              <a:rPr lang="en-US" altLang="en-US" sz="4800" dirty="0" err="1">
                <a:solidFill>
                  <a:srgbClr val="000000"/>
                </a:solidFill>
                <a:latin typeface="Nunito Black" panose="00000A00000000000000" pitchFamily="2" charset="0"/>
              </a:rPr>
              <a:t>ch</a:t>
            </a:r>
            <a:r>
              <a:rPr lang="en-US" altLang="en-US" sz="4800" b="1" dirty="0" err="1">
                <a:solidFill>
                  <a:srgbClr val="000000"/>
                </a:solidFill>
                <a:latin typeface="Nunito Black" panose="00000A00000000000000" pitchFamily="2" charset="0"/>
              </a:rPr>
              <a:t>en</a:t>
            </a:r>
            <a:r>
              <a:rPr lang="en-US" altLang="en-US" sz="4800" b="1" dirty="0">
                <a:solidFill>
                  <a:srgbClr val="000000"/>
                </a:solidFill>
                <a:latin typeface="Nunito Black" panose="00000A00000000000000" pitchFamily="2" charset="0"/>
              </a:rPr>
              <a:t> </a:t>
            </a:r>
            <a:r>
              <a:rPr lang="en-US" altLang="en-US" sz="4800" dirty="0" err="1">
                <a:solidFill>
                  <a:srgbClr val="000000"/>
                </a:solidFill>
                <a:latin typeface="Nunito Black" panose="00000A00000000000000" pitchFamily="2" charset="0"/>
              </a:rPr>
              <a:t>chúc</a:t>
            </a:r>
            <a:r>
              <a:rPr lang="en-US" altLang="en-US" sz="4800" dirty="0">
                <a:solidFill>
                  <a:srgbClr val="000000"/>
                </a:solidFill>
                <a:latin typeface="Nunito Black" panose="00000A00000000000000" pitchFamily="2" charset="0"/>
              </a:rPr>
              <a:t>, </a:t>
            </a:r>
            <a:r>
              <a:rPr lang="en-US" altLang="en-US" sz="4800" dirty="0" err="1">
                <a:solidFill>
                  <a:srgbClr val="000000"/>
                </a:solidFill>
                <a:latin typeface="Nunito Black" panose="00000A00000000000000" pitchFamily="2" charset="0"/>
              </a:rPr>
              <a:t>v</a:t>
            </a:r>
            <a:r>
              <a:rPr lang="en-US" altLang="en-US" sz="4800" b="1" dirty="0" err="1">
                <a:solidFill>
                  <a:srgbClr val="000000"/>
                </a:solidFill>
                <a:latin typeface="Nunito Black" panose="00000A00000000000000" pitchFamily="2" charset="0"/>
              </a:rPr>
              <a:t>en</a:t>
            </a:r>
            <a:r>
              <a:rPr lang="en-US" altLang="en-US" sz="4800" b="1" dirty="0">
                <a:solidFill>
                  <a:srgbClr val="000000"/>
                </a:solidFill>
                <a:latin typeface="Nunito Black" panose="00000A00000000000000" pitchFamily="2" charset="0"/>
              </a:rPr>
              <a:t> </a:t>
            </a:r>
            <a:r>
              <a:rPr lang="en-US" altLang="en-US" sz="4800" dirty="0" err="1">
                <a:solidFill>
                  <a:srgbClr val="000000"/>
                </a:solidFill>
                <a:latin typeface="Nunito Black" panose="00000A00000000000000" pitchFamily="2" charset="0"/>
              </a:rPr>
              <a:t>sông</a:t>
            </a:r>
            <a:endParaRPr lang="en-US" altLang="en-US" sz="4800" dirty="0">
              <a:solidFill>
                <a:srgbClr val="000000"/>
              </a:solidFill>
              <a:latin typeface="Nunito Black" panose="00000A00000000000000" pitchFamily="2" charset="0"/>
            </a:endParaRPr>
          </a:p>
        </p:txBody>
      </p:sp>
      <p:sp>
        <p:nvSpPr>
          <p:cNvPr id="9" name="Rectangle: Rounded Corners 8">
            <a:extLst>
              <a:ext uri="{FF2B5EF4-FFF2-40B4-BE49-F238E27FC236}">
                <a16:creationId xmlns:a16="http://schemas.microsoft.com/office/drawing/2014/main" id="{F7D99C16-FB4B-4D65-CC08-DC6E6D09E93E}"/>
              </a:ext>
            </a:extLst>
          </p:cNvPr>
          <p:cNvSpPr>
            <a:spLocks noGrp="1" noRot="1" noMove="1" noResize="1" noEditPoints="1" noAdjustHandles="1" noChangeArrowheads="1" noChangeShapeType="1"/>
          </p:cNvSpPr>
          <p:nvPr/>
        </p:nvSpPr>
        <p:spPr>
          <a:xfrm>
            <a:off x="4312445" y="3383757"/>
            <a:ext cx="602456" cy="581025"/>
          </a:xfrm>
          <a:prstGeom prst="roundRec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1371600">
              <a:defRPr/>
            </a:pPr>
            <a:endParaRPr lang="en-US" sz="2700">
              <a:solidFill>
                <a:prstClr val="black"/>
              </a:solidFill>
              <a:latin typeface="Calibri"/>
            </a:endParaRPr>
          </a:p>
        </p:txBody>
      </p:sp>
      <p:sp>
        <p:nvSpPr>
          <p:cNvPr id="10" name="Rectangle: Rounded Corners 9">
            <a:extLst>
              <a:ext uri="{FF2B5EF4-FFF2-40B4-BE49-F238E27FC236}">
                <a16:creationId xmlns:a16="http://schemas.microsoft.com/office/drawing/2014/main" id="{99C227DE-2640-6640-E022-E2DADD9C18C1}"/>
              </a:ext>
            </a:extLst>
          </p:cNvPr>
          <p:cNvSpPr>
            <a:spLocks noGrp="1" noRot="1" noMove="1" noResize="1" noEditPoints="1" noAdjustHandles="1" noChangeArrowheads="1" noChangeShapeType="1"/>
          </p:cNvSpPr>
          <p:nvPr/>
        </p:nvSpPr>
        <p:spPr>
          <a:xfrm>
            <a:off x="8165307" y="3383757"/>
            <a:ext cx="740568" cy="581025"/>
          </a:xfrm>
          <a:prstGeom prst="roundRec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1371600">
              <a:defRPr/>
            </a:pPr>
            <a:endParaRPr lang="en-US" sz="2700">
              <a:solidFill>
                <a:prstClr val="black"/>
              </a:solidFill>
              <a:latin typeface="Calibri"/>
            </a:endParaRPr>
          </a:p>
        </p:txBody>
      </p:sp>
      <p:sp>
        <p:nvSpPr>
          <p:cNvPr id="11" name="Rectangle: Rounded Corners 10">
            <a:extLst>
              <a:ext uri="{FF2B5EF4-FFF2-40B4-BE49-F238E27FC236}">
                <a16:creationId xmlns:a16="http://schemas.microsoft.com/office/drawing/2014/main" id="{B190D3D1-8FF5-EE9A-EF0D-A6B99CC799AC}"/>
              </a:ext>
            </a:extLst>
          </p:cNvPr>
          <p:cNvSpPr>
            <a:spLocks noGrp="1" noRot="1" noMove="1" noResize="1" noEditPoints="1" noAdjustHandles="1" noChangeArrowheads="1" noChangeShapeType="1"/>
          </p:cNvSpPr>
          <p:nvPr/>
        </p:nvSpPr>
        <p:spPr>
          <a:xfrm>
            <a:off x="11577638" y="3383757"/>
            <a:ext cx="740570" cy="581025"/>
          </a:xfrm>
          <a:prstGeom prst="roundRec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1371600">
              <a:defRPr/>
            </a:pPr>
            <a:endParaRPr lang="en-US" sz="2700">
              <a:solidFill>
                <a:prstClr val="black"/>
              </a:solidFill>
              <a:latin typeface="Calibri"/>
            </a:endParaRPr>
          </a:p>
        </p:txBody>
      </p:sp>
      <p:sp>
        <p:nvSpPr>
          <p:cNvPr id="12" name="Rectangle: Rounded Corners 11">
            <a:extLst>
              <a:ext uri="{FF2B5EF4-FFF2-40B4-BE49-F238E27FC236}">
                <a16:creationId xmlns:a16="http://schemas.microsoft.com/office/drawing/2014/main" id="{6CC7D7E0-1335-9003-766A-242D6F51628E}"/>
              </a:ext>
            </a:extLst>
          </p:cNvPr>
          <p:cNvSpPr>
            <a:spLocks noGrp="1" noRot="1" noMove="1" noResize="1" noEditPoints="1" noAdjustHandles="1" noChangeArrowheads="1" noChangeShapeType="1"/>
          </p:cNvSpPr>
          <p:nvPr/>
        </p:nvSpPr>
        <p:spPr>
          <a:xfrm>
            <a:off x="14818520" y="3383757"/>
            <a:ext cx="1035843" cy="581025"/>
          </a:xfrm>
          <a:prstGeom prst="roundRec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1371600">
              <a:defRPr/>
            </a:pPr>
            <a:endParaRPr lang="en-US" sz="2700">
              <a:solidFill>
                <a:prstClr val="black"/>
              </a:solidFill>
              <a:latin typeface="Calibri"/>
            </a:endParaRPr>
          </a:p>
        </p:txBody>
      </p:sp>
      <p:sp>
        <p:nvSpPr>
          <p:cNvPr id="18" name="Rectangle: Rounded Corners 17">
            <a:extLst>
              <a:ext uri="{FF2B5EF4-FFF2-40B4-BE49-F238E27FC236}">
                <a16:creationId xmlns:a16="http://schemas.microsoft.com/office/drawing/2014/main" id="{5C875231-A421-6C51-870B-EC3D303EBB69}"/>
              </a:ext>
            </a:extLst>
          </p:cNvPr>
          <p:cNvSpPr>
            <a:spLocks noGrp="1" noRot="1" noMove="1" noResize="1" noEditPoints="1" noAdjustHandles="1" noChangeArrowheads="1" noChangeShapeType="1"/>
          </p:cNvSpPr>
          <p:nvPr/>
        </p:nvSpPr>
        <p:spPr>
          <a:xfrm>
            <a:off x="1119188" y="4352925"/>
            <a:ext cx="1126332" cy="790575"/>
          </a:xfrm>
          <a:prstGeom prst="roundRec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1371600">
              <a:defRPr/>
            </a:pPr>
            <a:endParaRPr lang="en-US" sz="2700">
              <a:solidFill>
                <a:prstClr val="black"/>
              </a:solidFill>
              <a:latin typeface="Calibri"/>
            </a:endParaRPr>
          </a:p>
        </p:txBody>
      </p:sp>
      <p:sp>
        <p:nvSpPr>
          <p:cNvPr id="19" name="Rectangle: Rounded Corners 18">
            <a:extLst>
              <a:ext uri="{FF2B5EF4-FFF2-40B4-BE49-F238E27FC236}">
                <a16:creationId xmlns:a16="http://schemas.microsoft.com/office/drawing/2014/main" id="{D561036D-12A8-E193-B3F5-7C809D52CEE3}"/>
              </a:ext>
            </a:extLst>
          </p:cNvPr>
          <p:cNvSpPr>
            <a:spLocks noGrp="1" noRot="1" noMove="1" noResize="1" noEditPoints="1" noAdjustHandles="1" noChangeArrowheads="1" noChangeShapeType="1"/>
          </p:cNvSpPr>
          <p:nvPr/>
        </p:nvSpPr>
        <p:spPr>
          <a:xfrm>
            <a:off x="2702720" y="4352925"/>
            <a:ext cx="1128713" cy="790575"/>
          </a:xfrm>
          <a:prstGeom prst="roundRec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1371600">
              <a:defRPr/>
            </a:pPr>
            <a:endParaRPr lang="en-US" sz="2700">
              <a:solidFill>
                <a:prstClr val="black"/>
              </a:solidFill>
              <a:latin typeface="Calibri"/>
            </a:endParaRPr>
          </a:p>
        </p:txBody>
      </p:sp>
      <p:sp>
        <p:nvSpPr>
          <p:cNvPr id="20" name="Rectangle: Rounded Corners 19">
            <a:extLst>
              <a:ext uri="{FF2B5EF4-FFF2-40B4-BE49-F238E27FC236}">
                <a16:creationId xmlns:a16="http://schemas.microsoft.com/office/drawing/2014/main" id="{EB01F332-3F2E-372F-16B6-68DFEB76C1E8}"/>
              </a:ext>
            </a:extLst>
          </p:cNvPr>
          <p:cNvSpPr>
            <a:spLocks noGrp="1" noRot="1" noMove="1" noResize="1" noEditPoints="1" noAdjustHandles="1" noChangeArrowheads="1" noChangeShapeType="1"/>
          </p:cNvSpPr>
          <p:nvPr/>
        </p:nvSpPr>
        <p:spPr>
          <a:xfrm>
            <a:off x="2952750" y="5460207"/>
            <a:ext cx="723900" cy="788193"/>
          </a:xfrm>
          <a:prstGeom prst="roundRec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1371600">
              <a:defRPr/>
            </a:pPr>
            <a:endParaRPr lang="en-US" sz="2700">
              <a:solidFill>
                <a:prstClr val="black"/>
              </a:solidFill>
              <a:latin typeface="Calibri"/>
            </a:endParaRPr>
          </a:p>
        </p:txBody>
      </p:sp>
      <p:sp>
        <p:nvSpPr>
          <p:cNvPr id="21" name="Rectangle: Rounded Corners 20">
            <a:extLst>
              <a:ext uri="{FF2B5EF4-FFF2-40B4-BE49-F238E27FC236}">
                <a16:creationId xmlns:a16="http://schemas.microsoft.com/office/drawing/2014/main" id="{70628BFB-AC61-C964-739C-A5D2D59E900C}"/>
              </a:ext>
            </a:extLst>
          </p:cNvPr>
          <p:cNvSpPr>
            <a:spLocks noGrp="1" noRot="1" noMove="1" noResize="1" noEditPoints="1" noAdjustHandles="1" noChangeArrowheads="1" noChangeShapeType="1"/>
          </p:cNvSpPr>
          <p:nvPr/>
        </p:nvSpPr>
        <p:spPr>
          <a:xfrm>
            <a:off x="6648450" y="5460207"/>
            <a:ext cx="726282" cy="788193"/>
          </a:xfrm>
          <a:prstGeom prst="roundRec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1371600">
              <a:defRPr/>
            </a:pPr>
            <a:endParaRPr lang="en-US" sz="2700">
              <a:solidFill>
                <a:prstClr val="black"/>
              </a:solidFill>
              <a:latin typeface="Calibri"/>
            </a:endParaRPr>
          </a:p>
        </p:txBody>
      </p:sp>
      <p:sp>
        <p:nvSpPr>
          <p:cNvPr id="22" name="Rectangle: Rounded Corners 21">
            <a:extLst>
              <a:ext uri="{FF2B5EF4-FFF2-40B4-BE49-F238E27FC236}">
                <a16:creationId xmlns:a16="http://schemas.microsoft.com/office/drawing/2014/main" id="{6BE6C5A2-1FFA-701A-B879-41A04E957539}"/>
              </a:ext>
            </a:extLst>
          </p:cNvPr>
          <p:cNvSpPr>
            <a:spLocks noGrp="1" noRot="1" noMove="1" noResize="1" noEditPoints="1" noAdjustHandles="1" noChangeArrowheads="1" noChangeShapeType="1"/>
          </p:cNvSpPr>
          <p:nvPr/>
        </p:nvSpPr>
        <p:spPr>
          <a:xfrm>
            <a:off x="9103520" y="5548313"/>
            <a:ext cx="740568" cy="581025"/>
          </a:xfrm>
          <a:prstGeom prst="roundRec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1371600">
              <a:defRPr/>
            </a:pPr>
            <a:endParaRPr lang="en-US" sz="2700">
              <a:solidFill>
                <a:prstClr val="black"/>
              </a:solidFill>
              <a:latin typeface="Calibri"/>
            </a:endParaRPr>
          </a:p>
        </p:txBody>
      </p:sp>
      <p:sp>
        <p:nvSpPr>
          <p:cNvPr id="23" name="Rectangle: Rounded Corners 22">
            <a:extLst>
              <a:ext uri="{FF2B5EF4-FFF2-40B4-BE49-F238E27FC236}">
                <a16:creationId xmlns:a16="http://schemas.microsoft.com/office/drawing/2014/main" id="{0FCFB102-06EC-4EB7-3416-766B5EBF465E}"/>
              </a:ext>
            </a:extLst>
          </p:cNvPr>
          <p:cNvSpPr>
            <a:spLocks noGrp="1" noRot="1" noMove="1" noResize="1" noEditPoints="1" noAdjustHandles="1" noChangeArrowheads="1" noChangeShapeType="1"/>
          </p:cNvSpPr>
          <p:nvPr/>
        </p:nvSpPr>
        <p:spPr>
          <a:xfrm>
            <a:off x="10834688" y="5548313"/>
            <a:ext cx="738188" cy="581025"/>
          </a:xfrm>
          <a:prstGeom prst="roundRec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1371600">
              <a:defRPr/>
            </a:pPr>
            <a:endParaRPr lang="en-US" sz="2700">
              <a:solidFill>
                <a:prstClr val="black"/>
              </a:solidFill>
              <a:latin typeface="Calibri"/>
            </a:endParaRPr>
          </a:p>
        </p:txBody>
      </p:sp>
      <p:sp>
        <p:nvSpPr>
          <p:cNvPr id="24" name="Rectangle: Rounded Corners 23">
            <a:extLst>
              <a:ext uri="{FF2B5EF4-FFF2-40B4-BE49-F238E27FC236}">
                <a16:creationId xmlns:a16="http://schemas.microsoft.com/office/drawing/2014/main" id="{C5F807D7-5854-07D4-3F67-FC0984949122}"/>
              </a:ext>
            </a:extLst>
          </p:cNvPr>
          <p:cNvSpPr>
            <a:spLocks noGrp="1" noRot="1" noMove="1" noResize="1" noEditPoints="1" noAdjustHandles="1" noChangeArrowheads="1" noChangeShapeType="1"/>
          </p:cNvSpPr>
          <p:nvPr/>
        </p:nvSpPr>
        <p:spPr>
          <a:xfrm>
            <a:off x="13758863" y="5588795"/>
            <a:ext cx="726282" cy="581025"/>
          </a:xfrm>
          <a:prstGeom prst="roundRec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defTabSz="1371600">
              <a:defRPr/>
            </a:pPr>
            <a:endParaRPr lang="en-US" sz="2700">
              <a:solidFill>
                <a:prstClr val="black"/>
              </a:solidFill>
              <a:latin typeface="Calibri"/>
            </a:endParaRPr>
          </a:p>
        </p:txBody>
      </p:sp>
      <p:pic>
        <p:nvPicPr>
          <p:cNvPr id="6167" name="Picture 4">
            <a:extLst>
              <a:ext uri="{FF2B5EF4-FFF2-40B4-BE49-F238E27FC236}">
                <a16:creationId xmlns:a16="http://schemas.microsoft.com/office/drawing/2014/main" id="{0EAE453F-0DB3-8011-443C-76C7667FC44A}"/>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rot="1849901">
            <a:off x="2147483647" y="2147483647"/>
            <a:ext cx="2147483647" cy="214748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5">
            <a:extLst>
              <a:ext uri="{FF2B5EF4-FFF2-40B4-BE49-F238E27FC236}">
                <a16:creationId xmlns:a16="http://schemas.microsoft.com/office/drawing/2014/main" id="{B55CBB55-7076-58A7-F4F9-8A1C66BD4E8E}"/>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rot="1849901">
            <a:off x="239432307" y="2147483647"/>
            <a:ext cx="1366146938" cy="129310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6">
            <a:extLst>
              <a:ext uri="{FF2B5EF4-FFF2-40B4-BE49-F238E27FC236}">
                <a16:creationId xmlns:a16="http://schemas.microsoft.com/office/drawing/2014/main" id="{2D9FD95A-05D0-D5B7-5129-FA52F51B14C3}"/>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a:fillRect/>
          </a:stretch>
        </p:blipFill>
        <p:spPr bwMode="auto">
          <a:xfrm rot="20085553">
            <a:off x="2147483647" y="1369168745"/>
            <a:ext cx="2147483647" cy="214748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xit" presetSubtype="21" fill="hold" grpId="0" nodeType="clickEffect">
                                  <p:stCondLst>
                                    <p:cond delay="0"/>
                                  </p:stCondLst>
                                  <p:childTnLst>
                                    <p:animEffect transition="out" filter="barn(inVertic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xit" presetSubtype="21" fill="hold" grpId="0" nodeType="clickEffect">
                                  <p:stCondLst>
                                    <p:cond delay="0"/>
                                  </p:stCondLst>
                                  <p:childTnLst>
                                    <p:animEffect transition="out" filter="barn(inVertical)">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xit" presetSubtype="21" fill="hold" grpId="0" nodeType="clickEffect">
                                  <p:stCondLst>
                                    <p:cond delay="0"/>
                                  </p:stCondLst>
                                  <p:childTnLst>
                                    <p:animEffect transition="out" filter="barn(inVertical)">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xit" presetSubtype="21" fill="hold" grpId="0" nodeType="clickEffect">
                                  <p:stCondLst>
                                    <p:cond delay="0"/>
                                  </p:stCondLst>
                                  <p:childTnLst>
                                    <p:animEffect transition="out" filter="barn(inVertical)">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xit" presetSubtype="21" fill="hold" grpId="0" nodeType="clickEffect">
                                  <p:stCondLst>
                                    <p:cond delay="0"/>
                                  </p:stCondLst>
                                  <p:childTnLst>
                                    <p:animEffect transition="out" filter="barn(inVertical)">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xit" presetSubtype="21" fill="hold" grpId="0" nodeType="clickEffect">
                                  <p:stCondLst>
                                    <p:cond delay="0"/>
                                  </p:stCondLst>
                                  <p:childTnLst>
                                    <p:animEffect transition="out" filter="barn(inVertical)">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xit" presetSubtype="21" fill="hold" grpId="0" nodeType="clickEffect">
                                  <p:stCondLst>
                                    <p:cond delay="0"/>
                                  </p:stCondLst>
                                  <p:childTnLst>
                                    <p:animEffect transition="out" filter="barn(inVertical)">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xit" presetSubtype="21" fill="hold" grpId="0" nodeType="clickEffect">
                                  <p:stCondLst>
                                    <p:cond delay="0"/>
                                  </p:stCondLst>
                                  <p:childTnLst>
                                    <p:animEffect transition="out" filter="barn(inVertical)">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xit" presetSubtype="21" fill="hold" grpId="0" nodeType="clickEffect">
                                  <p:stCondLst>
                                    <p:cond delay="0"/>
                                  </p:stCondLst>
                                  <p:childTnLst>
                                    <p:animEffect transition="out" filter="barn(inVertical)">
                                      <p:cBhvr>
                                        <p:cTn id="51" dur="500"/>
                                        <p:tgtEl>
                                          <p:spTgt spid="22"/>
                                        </p:tgtEl>
                                      </p:cBhvr>
                                    </p:animEffect>
                                    <p:set>
                                      <p:cBhvr>
                                        <p:cTn id="52" dur="1" fill="hold">
                                          <p:stCondLst>
                                            <p:cond delay="499"/>
                                          </p:stCondLst>
                                        </p:cTn>
                                        <p:tgtEl>
                                          <p:spTgt spid="22"/>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xit" presetSubtype="21" fill="hold" grpId="0" nodeType="clickEffect">
                                  <p:stCondLst>
                                    <p:cond delay="0"/>
                                  </p:stCondLst>
                                  <p:childTnLst>
                                    <p:animEffect transition="out" filter="barn(inVertical)">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6" presetClass="exit" presetSubtype="21" fill="hold" grpId="0" nodeType="clickEffect">
                                  <p:stCondLst>
                                    <p:cond delay="0"/>
                                  </p:stCondLst>
                                  <p:childTnLst>
                                    <p:animEffect transition="out" filter="barn(inVertical)">
                                      <p:cBhvr>
                                        <p:cTn id="61" dur="500"/>
                                        <p:tgtEl>
                                          <p:spTgt spid="24"/>
                                        </p:tgtEl>
                                      </p:cBhvr>
                                    </p:animEffect>
                                    <p:set>
                                      <p:cBhvr>
                                        <p:cTn id="6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8" grpId="0" animBg="1"/>
      <p:bldP spid="19" grpId="0" animBg="1"/>
      <p:bldP spid="20" grpId="0" animBg="1"/>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descr="&quot;&quot;">
            <a:extLst>
              <a:ext uri="{FF2B5EF4-FFF2-40B4-BE49-F238E27FC236}">
                <a16:creationId xmlns:a16="http://schemas.microsoft.com/office/drawing/2014/main" id="{6E4CB33B-78F0-1578-481C-FBC6793C7E5B}"/>
              </a:ext>
            </a:extLst>
          </p:cNvPr>
          <p:cNvSpPr>
            <a:spLocks noGrp="1" noRot="1" noChangeAspect="1" noMove="1" noResize="1" noEditPoints="1" noAdjustHandles="1" noChangeArrowheads="1" noChangeShapeType="1" noTextEdit="1"/>
          </p:cNvSpPr>
          <p:nvPr/>
        </p:nvSpPr>
        <p:spPr>
          <a:xfrm>
            <a:off x="0" y="-2382"/>
            <a:ext cx="8412957" cy="8760620"/>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45">
              <a:defRPr/>
            </a:pPr>
            <a:endParaRPr lang="en-US">
              <a:solidFill>
                <a:prstClr val="white"/>
              </a:solidFill>
              <a:latin typeface="Calibri"/>
            </a:endParaRPr>
          </a:p>
        </p:txBody>
      </p:sp>
      <p:sp>
        <p:nvSpPr>
          <p:cNvPr id="14" name="Freeform: Shape 13" descr="&quot;&quot;">
            <a:extLst>
              <a:ext uri="{FF2B5EF4-FFF2-40B4-BE49-F238E27FC236}">
                <a16:creationId xmlns:a16="http://schemas.microsoft.com/office/drawing/2014/main" id="{B6ECF724-05C2-E0F6-5F61-21583B25103A}"/>
              </a:ext>
            </a:extLst>
          </p:cNvPr>
          <p:cNvSpPr>
            <a:spLocks noGrp="1" noRot="1" noChangeAspect="1" noMove="1" noResize="1" noEditPoints="1" noAdjustHandles="1" noChangeArrowheads="1" noChangeShapeType="1" noTextEdit="1"/>
          </p:cNvSpPr>
          <p:nvPr/>
        </p:nvSpPr>
        <p:spPr>
          <a:xfrm>
            <a:off x="-2382" y="1"/>
            <a:ext cx="8160545" cy="8482013"/>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45">
              <a:defRPr/>
            </a:pPr>
            <a:endParaRPr lang="en-US" dirty="0">
              <a:solidFill>
                <a:prstClr val="white"/>
              </a:solidFill>
              <a:latin typeface="Calibri"/>
            </a:endParaRPr>
          </a:p>
        </p:txBody>
      </p:sp>
      <p:sp>
        <p:nvSpPr>
          <p:cNvPr id="7173" name="TextBox 2">
            <a:extLst>
              <a:ext uri="{FF2B5EF4-FFF2-40B4-BE49-F238E27FC236}">
                <a16:creationId xmlns:a16="http://schemas.microsoft.com/office/drawing/2014/main" id="{7FF473AA-7ECD-7732-83B7-381E296A650D}"/>
              </a:ext>
            </a:extLst>
          </p:cNvPr>
          <p:cNvSpPr txBox="1">
            <a:spLocks noChangeArrowheads="1"/>
          </p:cNvSpPr>
          <p:nvPr/>
        </p:nvSpPr>
        <p:spPr bwMode="auto">
          <a:xfrm>
            <a:off x="4876800" y="2552700"/>
            <a:ext cx="7450932"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609600">
              <a:spcBef>
                <a:spcPct val="2000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0960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Calibri" panose="020F050202020403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defTabSz="914400" fontAlgn="base">
              <a:lnSpc>
                <a:spcPct val="90000"/>
              </a:lnSpc>
              <a:spcBef>
                <a:spcPct val="0"/>
              </a:spcBef>
              <a:spcAft>
                <a:spcPts val="600"/>
              </a:spcAft>
              <a:buNone/>
            </a:pPr>
            <a:r>
              <a:rPr lang="en-US" altLang="en-US" sz="5400">
                <a:solidFill>
                  <a:srgbClr val="FF0000"/>
                </a:solidFill>
                <a:latin typeface="Nunito Black" panose="00000A00000000000000" pitchFamily="2" charset="0"/>
              </a:rPr>
              <a:t>VẬN DỤNG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1810</TotalTime>
  <Words>326</Words>
  <Application>Microsoft Office PowerPoint</Application>
  <PresentationFormat>Custom</PresentationFormat>
  <Paragraphs>52</Paragraphs>
  <Slides>11</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vt:i4>
      </vt:variant>
    </vt:vector>
  </HeadingPairs>
  <TitlesOfParts>
    <vt:vector size="23" baseType="lpstr">
      <vt:lpstr>Open Sans</vt:lpstr>
      <vt:lpstr>HP001 5 hàng</vt:lpstr>
      <vt:lpstr>DFPOP1-W9</vt:lpstr>
      <vt:lpstr>Arial</vt:lpstr>
      <vt:lpstr>Times New Roman</vt:lpstr>
      <vt:lpstr>HP001 4 hàng</vt:lpstr>
      <vt:lpstr>Nunito Black</vt:lpstr>
      <vt:lpstr>Calibri</vt:lpstr>
      <vt:lpstr>Wingdings</vt:lpstr>
      <vt:lpstr>Microsoft YaHei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Bị mắc kẹt ở nhà ảnh hưởng nặng nề đến người mê du lịch lâu năm như tôi rất nhiều. Những sở thích ny thực sự giúp tôi giết thời gian.</dc:title>
  <dc:creator>Admin</dc:creator>
  <cp:lastModifiedBy>MAIHUNG</cp:lastModifiedBy>
  <cp:revision>47</cp:revision>
  <dcterms:created xsi:type="dcterms:W3CDTF">2006-08-16T00:00:00Z</dcterms:created>
  <dcterms:modified xsi:type="dcterms:W3CDTF">2025-05-21T07:57:53Z</dcterms:modified>
  <dc:identifier>DAFIttsfuQc</dc:identifier>
</cp:coreProperties>
</file>