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3" r:id="rId2"/>
    <p:sldId id="257" r:id="rId3"/>
    <p:sldId id="278" r:id="rId4"/>
    <p:sldId id="28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D446E-A031-4099-A5FC-936CFB48A277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65571-55D1-49BD-904C-FB0BF70FB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7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0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8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7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3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2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2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0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0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7BD1-7365-4F27-AB46-E2EF91BE9B6D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997F-B333-4E0C-890F-B658D378B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8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sv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-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2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1529800" y="408242"/>
            <a:ext cx="913240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667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667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21068"/>
            <a:ext cx="121920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 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6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E2ACE-A795-9285-9BFC-D0CCF927D327}"/>
              </a:ext>
            </a:extLst>
          </p:cNvPr>
          <p:cNvSpPr txBox="1"/>
          <p:nvPr/>
        </p:nvSpPr>
        <p:spPr>
          <a:xfrm>
            <a:off x="1529801" y="-18122"/>
            <a:ext cx="9132405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05966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201" y="239572"/>
            <a:ext cx="11734799" cy="6389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vi-VN" sz="1200">
              <a:solidFill>
                <a:srgbClr val="000000"/>
              </a:solidFill>
              <a:latin typeface="Nunito Black" panose="00000A00000000000000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603959" y="739850"/>
            <a:ext cx="1422399" cy="1356359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97025">
            <a:off x="415713" y="6170336"/>
            <a:ext cx="539969" cy="359325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63E2DE0-1DD9-BB2E-AF86-A2C4FB985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8"/>
          <a:stretch/>
        </p:blipFill>
        <p:spPr bwMode="auto">
          <a:xfrm>
            <a:off x="0" y="3962400"/>
            <a:ext cx="569468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35482C-BAA9-90A0-7C80-6A0B449497F9}"/>
              </a:ext>
            </a:extLst>
          </p:cNvPr>
          <p:cNvSpPr txBox="1"/>
          <p:nvPr/>
        </p:nvSpPr>
        <p:spPr>
          <a:xfrm>
            <a:off x="1392284" y="4495800"/>
            <a:ext cx="302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BẢNG </a:t>
            </a:r>
            <a:endParaRPr lang="en-US" sz="3200" b="1" i="1">
              <a:solidFill>
                <a:srgbClr val="FF0000"/>
              </a:solidFill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CFFC83-70E0-6DF4-7B68-ED5A76A71D4A}"/>
              </a:ext>
            </a:extLst>
          </p:cNvPr>
          <p:cNvSpPr txBox="1"/>
          <p:nvPr/>
        </p:nvSpPr>
        <p:spPr>
          <a:xfrm>
            <a:off x="1318414" y="5681698"/>
            <a:ext cx="3024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VỞ 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TẬP VIẾT </a:t>
            </a:r>
            <a:endParaRPr lang="en-US" sz="3200" b="1" i="1">
              <a:solidFill>
                <a:srgbClr val="FF0000"/>
              </a:solidFill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Mẫu chữ viết chuẩn của Bộ Giáo dục và Đào tạo - HoaTieu.vn">
            <a:extLst>
              <a:ext uri="{FF2B5EF4-FFF2-40B4-BE49-F238E27FC236}">
                <a16:creationId xmlns:a16="http://schemas.microsoft.com/office/drawing/2014/main" id="{46195E0E-00CF-9D24-7A33-360343A31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232" y="1005169"/>
            <a:ext cx="2211180" cy="374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CHỮ VIẾT CHUẨN CỦA BỘ GIÁO DỤC &amp; ĐÀO TẠO">
            <a:extLst>
              <a:ext uri="{FF2B5EF4-FFF2-40B4-BE49-F238E27FC236}">
                <a16:creationId xmlns:a16="http://schemas.microsoft.com/office/drawing/2014/main" id="{30444DB5-C09D-4A3F-86B2-3D730DF45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t="18797" r="9717" b="25305"/>
          <a:stretch/>
        </p:blipFill>
        <p:spPr bwMode="auto">
          <a:xfrm>
            <a:off x="6227842" y="1397044"/>
            <a:ext cx="2045228" cy="257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EA98F8-1454-74E9-4B63-8B7282611956}"/>
              </a:ext>
            </a:extLst>
          </p:cNvPr>
          <p:cNvSpPr txBox="1"/>
          <p:nvPr/>
        </p:nvSpPr>
        <p:spPr>
          <a:xfrm>
            <a:off x="1529801" y="405900"/>
            <a:ext cx="9132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798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5584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G, H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5E2ACE-A795-9285-9BFC-D0CCF927D327}"/>
              </a:ext>
            </a:extLst>
          </p:cNvPr>
          <p:cNvSpPr txBox="1"/>
          <p:nvPr/>
        </p:nvSpPr>
        <p:spPr>
          <a:xfrm>
            <a:off x="1529801" y="-18122"/>
            <a:ext cx="9132405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Sáu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796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2796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15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en-US" sz="2796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796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3424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201" y="239572"/>
            <a:ext cx="11734799" cy="6389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vi-VN" sz="1200">
              <a:solidFill>
                <a:srgbClr val="000000"/>
              </a:solidFill>
              <a:latin typeface="Nunito Black" panose="00000A00000000000000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603959" y="739850"/>
            <a:ext cx="1422399" cy="1356359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148" y="274713"/>
            <a:ext cx="884419" cy="88078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97025">
            <a:off x="415713" y="6170336"/>
            <a:ext cx="539969" cy="35932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3C5C0A-B270-D86C-D012-AF93533BD8FF}"/>
              </a:ext>
            </a:extLst>
          </p:cNvPr>
          <p:cNvSpPr/>
          <p:nvPr/>
        </p:nvSpPr>
        <p:spPr>
          <a:xfrm>
            <a:off x="152400" y="152400"/>
            <a:ext cx="5943600" cy="7243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微软雅黑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4F17F7-392F-7FD3-6BBA-BD9B7CB3BB73}"/>
              </a:ext>
            </a:extLst>
          </p:cNvPr>
          <p:cNvSpPr txBox="1"/>
          <p:nvPr/>
        </p:nvSpPr>
        <p:spPr>
          <a:xfrm>
            <a:off x="304800" y="228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i="1">
                <a:solidFill>
                  <a:prstClr val="white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i="1">
                <a:solidFill>
                  <a:prstClr val="white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Viết câu ứng dụng vào vở</a:t>
            </a:r>
          </a:p>
        </p:txBody>
      </p:sp>
      <p:pic>
        <p:nvPicPr>
          <p:cNvPr id="9" name="Hình ảnh 14">
            <a:extLst>
              <a:ext uri="{FF2B5EF4-FFF2-40B4-BE49-F238E27FC236}">
                <a16:creationId xmlns:a16="http://schemas.microsoft.com/office/drawing/2014/main" id="{8B2381C9-8803-C45F-BD52-470BC4EEAF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266" y="1414144"/>
            <a:ext cx="11548533" cy="3785446"/>
          </a:xfrm>
          <a:prstGeom prst="rect">
            <a:avLst/>
          </a:prstGeom>
        </p:spPr>
      </p:pic>
      <p:sp>
        <p:nvSpPr>
          <p:cNvPr id="17" name="Hộp Văn bản 1">
            <a:extLst>
              <a:ext uri="{FF2B5EF4-FFF2-40B4-BE49-F238E27FC236}">
                <a16:creationId xmlns:a16="http://schemas.microsoft.com/office/drawing/2014/main" id="{F5362ECB-3765-E5C2-F42E-0969CA6BDA0E}"/>
              </a:ext>
            </a:extLst>
          </p:cNvPr>
          <p:cNvSpPr txBox="1"/>
          <p:nvPr/>
        </p:nvSpPr>
        <p:spPr>
          <a:xfrm>
            <a:off x="921803" y="1728041"/>
            <a:ext cx="94057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solidFill>
                  <a:prstClr val="black"/>
                </a:solidFill>
                <a:latin typeface="HP001 4 hàng" panose="020B0603050302020204" pitchFamily="34" charset="0"/>
              </a:rPr>
              <a:t>    Kìa Hà Giang đó sương giăng trắng</a:t>
            </a:r>
          </a:p>
          <a:p>
            <a:pPr>
              <a:lnSpc>
                <a:spcPct val="150000"/>
              </a:lnSpc>
            </a:pPr>
            <a:r>
              <a:rPr lang="en-US" sz="4000" b="1">
                <a:solidFill>
                  <a:prstClr val="black"/>
                </a:solidFill>
                <a:latin typeface="HP001 4 hàng" panose="020B0603050302020204" pitchFamily="34" charset="0"/>
              </a:rPr>
              <a:t>    Hoa gạo bừng lên, sông hiện </a:t>
            </a:r>
            <a:r>
              <a:rPr lang="el-GR" sz="4000" b="1">
                <a:solidFill>
                  <a:prstClr val="black"/>
                </a:solidFill>
                <a:latin typeface="HP001 4 hàng" panose="020B0603050302020204" pitchFamily="34" charset="0"/>
              </a:rPr>
              <a:t>ς</a:t>
            </a:r>
            <a:r>
              <a:rPr lang="en-US" sz="4000" b="1">
                <a:solidFill>
                  <a:prstClr val="black"/>
                </a:solidFill>
                <a:latin typeface="HP001 4 hàng" panose="020B0603050302020204" pitchFamily="34" charset="0"/>
              </a:rPr>
              <a:t>a</a:t>
            </a:r>
            <a:endParaRPr lang="en-US" sz="40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485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108</Words>
  <Application>Microsoft Office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微软雅黑</vt:lpstr>
      <vt:lpstr>Arial</vt:lpstr>
      <vt:lpstr>Calibri</vt:lpstr>
      <vt:lpstr>Calibri Light</vt:lpstr>
      <vt:lpstr>DFPOP1-W9</vt:lpstr>
      <vt:lpstr>HP001 4 hàng</vt:lpstr>
      <vt:lpstr>Nunito Black</vt:lpstr>
      <vt:lpstr>Open Sans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MAIHUNG</cp:lastModifiedBy>
  <cp:revision>34</cp:revision>
  <dcterms:created xsi:type="dcterms:W3CDTF">2023-11-08T02:09:09Z</dcterms:created>
  <dcterms:modified xsi:type="dcterms:W3CDTF">2025-05-21T08:28:38Z</dcterms:modified>
</cp:coreProperties>
</file>