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90" r:id="rId2"/>
    <p:sldId id="257" r:id="rId3"/>
    <p:sldId id="259" r:id="rId4"/>
    <p:sldId id="276" r:id="rId5"/>
    <p:sldId id="277" r:id="rId6"/>
    <p:sldId id="278" r:id="rId7"/>
    <p:sldId id="280" r:id="rId8"/>
    <p:sldId id="269" r:id="rId9"/>
    <p:sldId id="279" r:id="rId10"/>
    <p:sldId id="270" r:id="rId11"/>
  </p:sldIdLst>
  <p:sldSz cx="9144000" cy="6858000" type="screen4x3"/>
  <p:notesSz cx="6858000" cy="9144000"/>
  <p:defaultTextStyle>
    <a:defPPr>
      <a:defRPr lang="vi-VN"/>
    </a:defPPr>
    <a:lvl1pPr marL="0" algn="l" defTabSz="914386" rtl="0" eaLnBrk="1" latinLnBrk="0" hangingPunct="1">
      <a:defRPr sz="1800" kern="1200">
        <a:solidFill>
          <a:schemeClr val="tx1"/>
        </a:solidFill>
        <a:latin typeface="+mn-lt"/>
        <a:ea typeface="+mn-ea"/>
        <a:cs typeface="+mn-cs"/>
      </a:defRPr>
    </a:lvl1pPr>
    <a:lvl2pPr marL="457192" algn="l" defTabSz="914386" rtl="0" eaLnBrk="1" latinLnBrk="0" hangingPunct="1">
      <a:defRPr sz="1800" kern="1200">
        <a:solidFill>
          <a:schemeClr val="tx1"/>
        </a:solidFill>
        <a:latin typeface="+mn-lt"/>
        <a:ea typeface="+mn-ea"/>
        <a:cs typeface="+mn-cs"/>
      </a:defRPr>
    </a:lvl2pPr>
    <a:lvl3pPr marL="914386" algn="l" defTabSz="914386" rtl="0" eaLnBrk="1" latinLnBrk="0" hangingPunct="1">
      <a:defRPr sz="1800" kern="1200">
        <a:solidFill>
          <a:schemeClr val="tx1"/>
        </a:solidFill>
        <a:latin typeface="+mn-lt"/>
        <a:ea typeface="+mn-ea"/>
        <a:cs typeface="+mn-cs"/>
      </a:defRPr>
    </a:lvl3pPr>
    <a:lvl4pPr marL="1371578" algn="l" defTabSz="914386" rtl="0" eaLnBrk="1" latinLnBrk="0" hangingPunct="1">
      <a:defRPr sz="1800" kern="1200">
        <a:solidFill>
          <a:schemeClr val="tx1"/>
        </a:solidFill>
        <a:latin typeface="+mn-lt"/>
        <a:ea typeface="+mn-ea"/>
        <a:cs typeface="+mn-cs"/>
      </a:defRPr>
    </a:lvl4pPr>
    <a:lvl5pPr marL="1828770" algn="l" defTabSz="914386" rtl="0" eaLnBrk="1" latinLnBrk="0" hangingPunct="1">
      <a:defRPr sz="1800" kern="1200">
        <a:solidFill>
          <a:schemeClr val="tx1"/>
        </a:solidFill>
        <a:latin typeface="+mn-lt"/>
        <a:ea typeface="+mn-ea"/>
        <a:cs typeface="+mn-cs"/>
      </a:defRPr>
    </a:lvl5pPr>
    <a:lvl6pPr marL="2285964" algn="l" defTabSz="914386" rtl="0" eaLnBrk="1" latinLnBrk="0" hangingPunct="1">
      <a:defRPr sz="1800" kern="1200">
        <a:solidFill>
          <a:schemeClr val="tx1"/>
        </a:solidFill>
        <a:latin typeface="+mn-lt"/>
        <a:ea typeface="+mn-ea"/>
        <a:cs typeface="+mn-cs"/>
      </a:defRPr>
    </a:lvl6pPr>
    <a:lvl7pPr marL="2743156" algn="l" defTabSz="914386" rtl="0" eaLnBrk="1" latinLnBrk="0" hangingPunct="1">
      <a:defRPr sz="1800" kern="1200">
        <a:solidFill>
          <a:schemeClr val="tx1"/>
        </a:solidFill>
        <a:latin typeface="+mn-lt"/>
        <a:ea typeface="+mn-ea"/>
        <a:cs typeface="+mn-cs"/>
      </a:defRPr>
    </a:lvl7pPr>
    <a:lvl8pPr marL="3200348" algn="l" defTabSz="914386" rtl="0" eaLnBrk="1" latinLnBrk="0" hangingPunct="1">
      <a:defRPr sz="1800" kern="1200">
        <a:solidFill>
          <a:schemeClr val="tx1"/>
        </a:solidFill>
        <a:latin typeface="+mn-lt"/>
        <a:ea typeface="+mn-ea"/>
        <a:cs typeface="+mn-cs"/>
      </a:defRPr>
    </a:lvl8pPr>
    <a:lvl9pPr marL="3657542" algn="l" defTabSz="9143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D1E805-B7A1-4C31-8CA2-4E2A6C3A4FAE}" type="datetimeFigureOut">
              <a:rPr lang="vi-VN" smtClean="0"/>
              <a:pPr/>
              <a:t>21/05/2025</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34ACA8-3578-40ED-9958-98B097F84241}" type="slidenum">
              <a:rPr lang="vi-VN" smtClean="0"/>
              <a:pPr/>
              <a:t>‹#›</a:t>
            </a:fld>
            <a:endParaRPr lang="vi-VN"/>
          </a:p>
        </p:txBody>
      </p:sp>
    </p:spTree>
  </p:cSld>
  <p:clrMap bg1="lt1" tx1="dk1" bg2="lt2" tx2="dk2" accent1="accent1" accent2="accent2" accent3="accent3" accent4="accent4" accent5="accent5" accent6="accent6" hlink="hlink" folHlink="folHlink"/>
  <p:notesStyle>
    <a:lvl1pPr marL="0" algn="l" defTabSz="914386" rtl="0" eaLnBrk="1" latinLnBrk="0" hangingPunct="1">
      <a:defRPr sz="1200" kern="1200">
        <a:solidFill>
          <a:schemeClr val="tx1"/>
        </a:solidFill>
        <a:latin typeface="+mn-lt"/>
        <a:ea typeface="+mn-ea"/>
        <a:cs typeface="+mn-cs"/>
      </a:defRPr>
    </a:lvl1pPr>
    <a:lvl2pPr marL="457192" algn="l" defTabSz="914386" rtl="0" eaLnBrk="1" latinLnBrk="0" hangingPunct="1">
      <a:defRPr sz="1200" kern="1200">
        <a:solidFill>
          <a:schemeClr val="tx1"/>
        </a:solidFill>
        <a:latin typeface="+mn-lt"/>
        <a:ea typeface="+mn-ea"/>
        <a:cs typeface="+mn-cs"/>
      </a:defRPr>
    </a:lvl2pPr>
    <a:lvl3pPr marL="914386" algn="l" defTabSz="914386" rtl="0" eaLnBrk="1" latinLnBrk="0" hangingPunct="1">
      <a:defRPr sz="1200" kern="1200">
        <a:solidFill>
          <a:schemeClr val="tx1"/>
        </a:solidFill>
        <a:latin typeface="+mn-lt"/>
        <a:ea typeface="+mn-ea"/>
        <a:cs typeface="+mn-cs"/>
      </a:defRPr>
    </a:lvl3pPr>
    <a:lvl4pPr marL="1371578" algn="l" defTabSz="914386" rtl="0" eaLnBrk="1" latinLnBrk="0" hangingPunct="1">
      <a:defRPr sz="1200" kern="1200">
        <a:solidFill>
          <a:schemeClr val="tx1"/>
        </a:solidFill>
        <a:latin typeface="+mn-lt"/>
        <a:ea typeface="+mn-ea"/>
        <a:cs typeface="+mn-cs"/>
      </a:defRPr>
    </a:lvl4pPr>
    <a:lvl5pPr marL="1828770" algn="l" defTabSz="914386" rtl="0" eaLnBrk="1" latinLnBrk="0" hangingPunct="1">
      <a:defRPr sz="1200" kern="1200">
        <a:solidFill>
          <a:schemeClr val="tx1"/>
        </a:solidFill>
        <a:latin typeface="+mn-lt"/>
        <a:ea typeface="+mn-ea"/>
        <a:cs typeface="+mn-cs"/>
      </a:defRPr>
    </a:lvl5pPr>
    <a:lvl6pPr marL="2285964" algn="l" defTabSz="914386" rtl="0" eaLnBrk="1" latinLnBrk="0" hangingPunct="1">
      <a:defRPr sz="1200" kern="1200">
        <a:solidFill>
          <a:schemeClr val="tx1"/>
        </a:solidFill>
        <a:latin typeface="+mn-lt"/>
        <a:ea typeface="+mn-ea"/>
        <a:cs typeface="+mn-cs"/>
      </a:defRPr>
    </a:lvl6pPr>
    <a:lvl7pPr marL="2743156" algn="l" defTabSz="914386" rtl="0" eaLnBrk="1" latinLnBrk="0" hangingPunct="1">
      <a:defRPr sz="1200" kern="1200">
        <a:solidFill>
          <a:schemeClr val="tx1"/>
        </a:solidFill>
        <a:latin typeface="+mn-lt"/>
        <a:ea typeface="+mn-ea"/>
        <a:cs typeface="+mn-cs"/>
      </a:defRPr>
    </a:lvl7pPr>
    <a:lvl8pPr marL="3200348" algn="l" defTabSz="914386" rtl="0" eaLnBrk="1" latinLnBrk="0" hangingPunct="1">
      <a:defRPr sz="1200" kern="1200">
        <a:solidFill>
          <a:schemeClr val="tx1"/>
        </a:solidFill>
        <a:latin typeface="+mn-lt"/>
        <a:ea typeface="+mn-ea"/>
        <a:cs typeface="+mn-cs"/>
      </a:defRPr>
    </a:lvl8pPr>
    <a:lvl9pPr marL="3657542" algn="l" defTabSz="91438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1405335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a:p>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2747090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92" indent="0" algn="ctr">
              <a:buNone/>
              <a:defRPr>
                <a:solidFill>
                  <a:schemeClr val="tx1">
                    <a:tint val="75000"/>
                  </a:schemeClr>
                </a:solidFill>
              </a:defRPr>
            </a:lvl2pPr>
            <a:lvl3pPr marL="914386" indent="0" algn="ctr">
              <a:buNone/>
              <a:defRPr>
                <a:solidFill>
                  <a:schemeClr val="tx1">
                    <a:tint val="75000"/>
                  </a:schemeClr>
                </a:solidFill>
              </a:defRPr>
            </a:lvl3pPr>
            <a:lvl4pPr marL="1371578" indent="0" algn="ctr">
              <a:buNone/>
              <a:defRPr>
                <a:solidFill>
                  <a:schemeClr val="tx1">
                    <a:tint val="75000"/>
                  </a:schemeClr>
                </a:solidFill>
              </a:defRPr>
            </a:lvl4pPr>
            <a:lvl5pPr marL="1828770" indent="0" algn="ctr">
              <a:buNone/>
              <a:defRPr>
                <a:solidFill>
                  <a:schemeClr val="tx1">
                    <a:tint val="75000"/>
                  </a:schemeClr>
                </a:solidFill>
              </a:defRPr>
            </a:lvl5pPr>
            <a:lvl6pPr marL="2285964" indent="0" algn="ctr">
              <a:buNone/>
              <a:defRPr>
                <a:solidFill>
                  <a:schemeClr val="tx1">
                    <a:tint val="75000"/>
                  </a:schemeClr>
                </a:solidFill>
              </a:defRPr>
            </a:lvl6pPr>
            <a:lvl7pPr marL="2743156" indent="0" algn="ctr">
              <a:buNone/>
              <a:defRPr>
                <a:solidFill>
                  <a:schemeClr val="tx1">
                    <a:tint val="75000"/>
                  </a:schemeClr>
                </a:solidFill>
              </a:defRPr>
            </a:lvl7pPr>
            <a:lvl8pPr marL="3200348" indent="0" algn="ctr">
              <a:buNone/>
              <a:defRPr>
                <a:solidFill>
                  <a:schemeClr val="tx1">
                    <a:tint val="75000"/>
                  </a:schemeClr>
                </a:solidFill>
              </a:defRPr>
            </a:lvl8pPr>
            <a:lvl9pPr marL="3657542"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065A6E48-668A-486A-BE65-32015AEF908B}" type="datetimeFigureOut">
              <a:rPr lang="vi-VN" smtClean="0"/>
              <a:pPr/>
              <a:t>21/05/2025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8058A3A-D499-49B1-B424-96E77FDD0A3F}" type="slidenum">
              <a:rPr lang="vi-VN" smtClean="0"/>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065A6E48-668A-486A-BE65-32015AEF908B}" type="datetimeFigureOut">
              <a:rPr lang="vi-VN" smtClean="0"/>
              <a:pPr/>
              <a:t>21/05/2025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8058A3A-D499-49B1-B424-96E77FDD0A3F}"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065A6E48-668A-486A-BE65-32015AEF908B}" type="datetimeFigureOut">
              <a:rPr lang="vi-VN" smtClean="0"/>
              <a:pPr/>
              <a:t>21/05/2025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8058A3A-D499-49B1-B424-96E77FDD0A3F}" type="slidenum">
              <a:rPr lang="vi-VN" smtClean="0"/>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065A6E48-668A-486A-BE65-32015AEF908B}" type="datetimeFigureOut">
              <a:rPr lang="vi-VN" smtClean="0"/>
              <a:pPr/>
              <a:t>21/05/2025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8058A3A-D499-49B1-B424-96E77FDD0A3F}" type="slidenum">
              <a:rPr lang="vi-VN" smtClean="0"/>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92" indent="0">
              <a:buNone/>
              <a:defRPr sz="1800">
                <a:solidFill>
                  <a:schemeClr val="tx1">
                    <a:tint val="75000"/>
                  </a:schemeClr>
                </a:solidFill>
              </a:defRPr>
            </a:lvl2pPr>
            <a:lvl3pPr marL="914386" indent="0">
              <a:buNone/>
              <a:defRPr sz="1600">
                <a:solidFill>
                  <a:schemeClr val="tx1">
                    <a:tint val="75000"/>
                  </a:schemeClr>
                </a:solidFill>
              </a:defRPr>
            </a:lvl3pPr>
            <a:lvl4pPr marL="1371578" indent="0">
              <a:buNone/>
              <a:defRPr sz="1400">
                <a:solidFill>
                  <a:schemeClr val="tx1">
                    <a:tint val="75000"/>
                  </a:schemeClr>
                </a:solidFill>
              </a:defRPr>
            </a:lvl4pPr>
            <a:lvl5pPr marL="1828770" indent="0">
              <a:buNone/>
              <a:defRPr sz="1400">
                <a:solidFill>
                  <a:schemeClr val="tx1">
                    <a:tint val="75000"/>
                  </a:schemeClr>
                </a:solidFill>
              </a:defRPr>
            </a:lvl5pPr>
            <a:lvl6pPr marL="2285964" indent="0">
              <a:buNone/>
              <a:defRPr sz="1400">
                <a:solidFill>
                  <a:schemeClr val="tx1">
                    <a:tint val="75000"/>
                  </a:schemeClr>
                </a:solidFill>
              </a:defRPr>
            </a:lvl6pPr>
            <a:lvl7pPr marL="2743156" indent="0">
              <a:buNone/>
              <a:defRPr sz="1400">
                <a:solidFill>
                  <a:schemeClr val="tx1">
                    <a:tint val="75000"/>
                  </a:schemeClr>
                </a:solidFill>
              </a:defRPr>
            </a:lvl7pPr>
            <a:lvl8pPr marL="3200348" indent="0">
              <a:buNone/>
              <a:defRPr sz="1400">
                <a:solidFill>
                  <a:schemeClr val="tx1">
                    <a:tint val="75000"/>
                  </a:schemeClr>
                </a:solidFill>
              </a:defRPr>
            </a:lvl8pPr>
            <a:lvl9pPr marL="365754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5A6E48-668A-486A-BE65-32015AEF908B}" type="datetimeFigureOut">
              <a:rPr lang="vi-VN" smtClean="0"/>
              <a:pPr/>
              <a:t>21/05/2025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8058A3A-D499-49B1-B424-96E77FDD0A3F}" type="slidenum">
              <a:rPr lang="vi-VN" smtClean="0"/>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065A6E48-668A-486A-BE65-32015AEF908B}" type="datetimeFigureOut">
              <a:rPr lang="vi-VN" smtClean="0"/>
              <a:pPr/>
              <a:t>21/05/2025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8058A3A-D499-49B1-B424-96E77FDD0A3F}" type="slidenum">
              <a:rPr lang="vi-VN" smtClean="0"/>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92" indent="0">
              <a:buNone/>
              <a:defRPr sz="2000" b="1"/>
            </a:lvl2pPr>
            <a:lvl3pPr marL="914386" indent="0">
              <a:buNone/>
              <a:defRPr sz="1800" b="1"/>
            </a:lvl3pPr>
            <a:lvl4pPr marL="1371578" indent="0">
              <a:buNone/>
              <a:defRPr sz="1600" b="1"/>
            </a:lvl4pPr>
            <a:lvl5pPr marL="1828770" indent="0">
              <a:buNone/>
              <a:defRPr sz="1600" b="1"/>
            </a:lvl5pPr>
            <a:lvl6pPr marL="2285964" indent="0">
              <a:buNone/>
              <a:defRPr sz="1600" b="1"/>
            </a:lvl6pPr>
            <a:lvl7pPr marL="2743156" indent="0">
              <a:buNone/>
              <a:defRPr sz="1600" b="1"/>
            </a:lvl7pPr>
            <a:lvl8pPr marL="3200348" indent="0">
              <a:buNone/>
              <a:defRPr sz="1600" b="1"/>
            </a:lvl8pPr>
            <a:lvl9pPr marL="365754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2400" b="1"/>
            </a:lvl1pPr>
            <a:lvl2pPr marL="457192" indent="0">
              <a:buNone/>
              <a:defRPr sz="2000" b="1"/>
            </a:lvl2pPr>
            <a:lvl3pPr marL="914386" indent="0">
              <a:buNone/>
              <a:defRPr sz="1800" b="1"/>
            </a:lvl3pPr>
            <a:lvl4pPr marL="1371578" indent="0">
              <a:buNone/>
              <a:defRPr sz="1600" b="1"/>
            </a:lvl4pPr>
            <a:lvl5pPr marL="1828770" indent="0">
              <a:buNone/>
              <a:defRPr sz="1600" b="1"/>
            </a:lvl5pPr>
            <a:lvl6pPr marL="2285964" indent="0">
              <a:buNone/>
              <a:defRPr sz="1600" b="1"/>
            </a:lvl6pPr>
            <a:lvl7pPr marL="2743156" indent="0">
              <a:buNone/>
              <a:defRPr sz="1600" b="1"/>
            </a:lvl7pPr>
            <a:lvl8pPr marL="3200348" indent="0">
              <a:buNone/>
              <a:defRPr sz="1600" b="1"/>
            </a:lvl8pPr>
            <a:lvl9pPr marL="365754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065A6E48-668A-486A-BE65-32015AEF908B}" type="datetimeFigureOut">
              <a:rPr lang="vi-VN" smtClean="0"/>
              <a:pPr/>
              <a:t>21/05/2025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8058A3A-D499-49B1-B424-96E77FDD0A3F}" type="slidenum">
              <a:rPr lang="vi-VN" smtClean="0"/>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065A6E48-668A-486A-BE65-32015AEF908B}" type="datetimeFigureOut">
              <a:rPr lang="vi-VN" smtClean="0"/>
              <a:pPr/>
              <a:t>21/05/2025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8058A3A-D499-49B1-B424-96E77FDD0A3F}"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5A6E48-668A-486A-BE65-32015AEF908B}" type="datetimeFigureOut">
              <a:rPr lang="vi-VN" smtClean="0"/>
              <a:pPr/>
              <a:t>21/05/2025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8058A3A-D499-49B1-B424-96E77FDD0A3F}"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92" indent="0">
              <a:buNone/>
              <a:defRPr sz="1200"/>
            </a:lvl2pPr>
            <a:lvl3pPr marL="914386" indent="0">
              <a:buNone/>
              <a:defRPr sz="1000"/>
            </a:lvl3pPr>
            <a:lvl4pPr marL="1371578" indent="0">
              <a:buNone/>
              <a:defRPr sz="900"/>
            </a:lvl4pPr>
            <a:lvl5pPr marL="1828770" indent="0">
              <a:buNone/>
              <a:defRPr sz="900"/>
            </a:lvl5pPr>
            <a:lvl6pPr marL="2285964" indent="0">
              <a:buNone/>
              <a:defRPr sz="900"/>
            </a:lvl6pPr>
            <a:lvl7pPr marL="2743156" indent="0">
              <a:buNone/>
              <a:defRPr sz="900"/>
            </a:lvl7pPr>
            <a:lvl8pPr marL="3200348" indent="0">
              <a:buNone/>
              <a:defRPr sz="900"/>
            </a:lvl8pPr>
            <a:lvl9pPr marL="365754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5A6E48-668A-486A-BE65-32015AEF908B}" type="datetimeFigureOut">
              <a:rPr lang="vi-VN" smtClean="0"/>
              <a:pPr/>
              <a:t>21/05/2025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8058A3A-D499-49B1-B424-96E77FDD0A3F}" type="slidenum">
              <a:rPr lang="vi-VN" smtClean="0"/>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2" indent="0">
              <a:buNone/>
              <a:defRPr sz="2800"/>
            </a:lvl2pPr>
            <a:lvl3pPr marL="914386" indent="0">
              <a:buNone/>
              <a:defRPr sz="2400"/>
            </a:lvl3pPr>
            <a:lvl4pPr marL="1371578" indent="0">
              <a:buNone/>
              <a:defRPr sz="2000"/>
            </a:lvl4pPr>
            <a:lvl5pPr marL="1828770" indent="0">
              <a:buNone/>
              <a:defRPr sz="2000"/>
            </a:lvl5pPr>
            <a:lvl6pPr marL="2285964" indent="0">
              <a:buNone/>
              <a:defRPr sz="2000"/>
            </a:lvl6pPr>
            <a:lvl7pPr marL="2743156" indent="0">
              <a:buNone/>
              <a:defRPr sz="2000"/>
            </a:lvl7pPr>
            <a:lvl8pPr marL="3200348" indent="0">
              <a:buNone/>
              <a:defRPr sz="2000"/>
            </a:lvl8pPr>
            <a:lvl9pPr marL="3657542"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92" indent="0">
              <a:buNone/>
              <a:defRPr sz="1200"/>
            </a:lvl2pPr>
            <a:lvl3pPr marL="914386" indent="0">
              <a:buNone/>
              <a:defRPr sz="1000"/>
            </a:lvl3pPr>
            <a:lvl4pPr marL="1371578" indent="0">
              <a:buNone/>
              <a:defRPr sz="900"/>
            </a:lvl4pPr>
            <a:lvl5pPr marL="1828770" indent="0">
              <a:buNone/>
              <a:defRPr sz="900"/>
            </a:lvl5pPr>
            <a:lvl6pPr marL="2285964" indent="0">
              <a:buNone/>
              <a:defRPr sz="900"/>
            </a:lvl6pPr>
            <a:lvl7pPr marL="2743156" indent="0">
              <a:buNone/>
              <a:defRPr sz="900"/>
            </a:lvl7pPr>
            <a:lvl8pPr marL="3200348" indent="0">
              <a:buNone/>
              <a:defRPr sz="900"/>
            </a:lvl8pPr>
            <a:lvl9pPr marL="365754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5A6E48-668A-486A-BE65-32015AEF908B}" type="datetimeFigureOut">
              <a:rPr lang="vi-VN" smtClean="0"/>
              <a:pPr/>
              <a:t>21/05/2025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8058A3A-D499-49B1-B424-96E77FDD0A3F}" type="slidenum">
              <a:rPr lang="vi-VN" smtClean="0"/>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8" tIns="45720" rIns="91438"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2"/>
            <a:ext cx="8229600" cy="4525963"/>
          </a:xfrm>
          <a:prstGeom prst="rect">
            <a:avLst/>
          </a:prstGeom>
        </p:spPr>
        <p:txBody>
          <a:bodyPr vert="horz" lIns="91438" tIns="45720" rIns="91438"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2"/>
            <a:ext cx="2133600" cy="365125"/>
          </a:xfrm>
          <a:prstGeom prst="rect">
            <a:avLst/>
          </a:prstGeom>
        </p:spPr>
        <p:txBody>
          <a:bodyPr vert="horz" lIns="91438" tIns="45720" rIns="91438" bIns="45720" rtlCol="0" anchor="ctr"/>
          <a:lstStyle>
            <a:lvl1pPr algn="l">
              <a:defRPr sz="1200">
                <a:solidFill>
                  <a:schemeClr val="tx1">
                    <a:tint val="75000"/>
                  </a:schemeClr>
                </a:solidFill>
              </a:defRPr>
            </a:lvl1pPr>
          </a:lstStyle>
          <a:p>
            <a:fld id="{065A6E48-668A-486A-BE65-32015AEF908B}" type="datetimeFigureOut">
              <a:rPr lang="vi-VN" smtClean="0"/>
              <a:pPr/>
              <a:t>21/05/2025</a:t>
            </a:fld>
            <a:endParaRPr lang="vi-VN"/>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38" tIns="45720" rIns="91438"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38" tIns="45720" rIns="91438" bIns="45720" rtlCol="0" anchor="ctr"/>
          <a:lstStyle>
            <a:lvl1pPr algn="r">
              <a:defRPr sz="1200">
                <a:solidFill>
                  <a:schemeClr val="tx1">
                    <a:tint val="75000"/>
                  </a:schemeClr>
                </a:solidFill>
              </a:defRPr>
            </a:lvl1pPr>
          </a:lstStyle>
          <a:p>
            <a:fld id="{A8058A3A-D499-49B1-B424-96E77FDD0A3F}" type="slidenum">
              <a:rPr lang="vi-VN" smtClean="0"/>
              <a:pPr/>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86" rtl="0" eaLnBrk="1" latinLnBrk="0" hangingPunct="1">
        <a:spcBef>
          <a:spcPct val="0"/>
        </a:spcBef>
        <a:buNone/>
        <a:defRPr sz="4400" kern="1200">
          <a:solidFill>
            <a:schemeClr val="tx1"/>
          </a:solidFill>
          <a:latin typeface="+mj-lt"/>
          <a:ea typeface="+mj-ea"/>
          <a:cs typeface="+mj-cs"/>
        </a:defRPr>
      </a:lvl1pPr>
    </p:titleStyle>
    <p:bodyStyle>
      <a:lvl1pPr marL="342895" indent="-342895" algn="l" defTabSz="91438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8" indent="-285746" algn="l" defTabSz="91438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82" indent="-228596" algn="l" defTabSz="91438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74" indent="-228596" algn="l" defTabSz="91438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67" indent="-228596" algn="l" defTabSz="91438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60" indent="-228596" algn="l" defTabSz="9143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52" indent="-228596" algn="l" defTabSz="9143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44" indent="-228596" algn="l" defTabSz="9143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38" indent="-228596" algn="l" defTabSz="9143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386" rtl="0" eaLnBrk="1" latinLnBrk="0" hangingPunct="1">
        <a:defRPr sz="1800" kern="1200">
          <a:solidFill>
            <a:schemeClr val="tx1"/>
          </a:solidFill>
          <a:latin typeface="+mn-lt"/>
          <a:ea typeface="+mn-ea"/>
          <a:cs typeface="+mn-cs"/>
        </a:defRPr>
      </a:lvl1pPr>
      <a:lvl2pPr marL="457192" algn="l" defTabSz="914386" rtl="0" eaLnBrk="1" latinLnBrk="0" hangingPunct="1">
        <a:defRPr sz="1800" kern="1200">
          <a:solidFill>
            <a:schemeClr val="tx1"/>
          </a:solidFill>
          <a:latin typeface="+mn-lt"/>
          <a:ea typeface="+mn-ea"/>
          <a:cs typeface="+mn-cs"/>
        </a:defRPr>
      </a:lvl2pPr>
      <a:lvl3pPr marL="914386" algn="l" defTabSz="914386" rtl="0" eaLnBrk="1" latinLnBrk="0" hangingPunct="1">
        <a:defRPr sz="1800" kern="1200">
          <a:solidFill>
            <a:schemeClr val="tx1"/>
          </a:solidFill>
          <a:latin typeface="+mn-lt"/>
          <a:ea typeface="+mn-ea"/>
          <a:cs typeface="+mn-cs"/>
        </a:defRPr>
      </a:lvl3pPr>
      <a:lvl4pPr marL="1371578" algn="l" defTabSz="914386" rtl="0" eaLnBrk="1" latinLnBrk="0" hangingPunct="1">
        <a:defRPr sz="1800" kern="1200">
          <a:solidFill>
            <a:schemeClr val="tx1"/>
          </a:solidFill>
          <a:latin typeface="+mn-lt"/>
          <a:ea typeface="+mn-ea"/>
          <a:cs typeface="+mn-cs"/>
        </a:defRPr>
      </a:lvl4pPr>
      <a:lvl5pPr marL="1828770" algn="l" defTabSz="914386" rtl="0" eaLnBrk="1" latinLnBrk="0" hangingPunct="1">
        <a:defRPr sz="1800" kern="1200">
          <a:solidFill>
            <a:schemeClr val="tx1"/>
          </a:solidFill>
          <a:latin typeface="+mn-lt"/>
          <a:ea typeface="+mn-ea"/>
          <a:cs typeface="+mn-cs"/>
        </a:defRPr>
      </a:lvl5pPr>
      <a:lvl6pPr marL="2285964" algn="l" defTabSz="914386" rtl="0" eaLnBrk="1" latinLnBrk="0" hangingPunct="1">
        <a:defRPr sz="1800" kern="1200">
          <a:solidFill>
            <a:schemeClr val="tx1"/>
          </a:solidFill>
          <a:latin typeface="+mn-lt"/>
          <a:ea typeface="+mn-ea"/>
          <a:cs typeface="+mn-cs"/>
        </a:defRPr>
      </a:lvl6pPr>
      <a:lvl7pPr marL="2743156" algn="l" defTabSz="914386" rtl="0" eaLnBrk="1" latinLnBrk="0" hangingPunct="1">
        <a:defRPr sz="1800" kern="1200">
          <a:solidFill>
            <a:schemeClr val="tx1"/>
          </a:solidFill>
          <a:latin typeface="+mn-lt"/>
          <a:ea typeface="+mn-ea"/>
          <a:cs typeface="+mn-cs"/>
        </a:defRPr>
      </a:lvl7pPr>
      <a:lvl8pPr marL="3200348" algn="l" defTabSz="914386" rtl="0" eaLnBrk="1" latinLnBrk="0" hangingPunct="1">
        <a:defRPr sz="1800" kern="1200">
          <a:solidFill>
            <a:schemeClr val="tx1"/>
          </a:solidFill>
          <a:latin typeface="+mn-lt"/>
          <a:ea typeface="+mn-ea"/>
          <a:cs typeface="+mn-cs"/>
        </a:defRPr>
      </a:lvl8pPr>
      <a:lvl9pPr marL="3657542" algn="l" defTabSz="91438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6.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57253"/>
            <a:ext cx="9144000" cy="5143499"/>
          </a:xfrm>
          <a:prstGeom prst="rect">
            <a:avLst/>
          </a:prstGeom>
          <a:solidFill>
            <a:schemeClr val="bg1">
              <a:alpha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685766">
              <a:defRPr/>
            </a:pPr>
            <a:endParaRPr lang="en-US" sz="1350" dirty="0">
              <a:solidFill>
                <a:prstClr val="black"/>
              </a:solidFill>
              <a:latin typeface="DFPOP1-W9"/>
            </a:endParaRPr>
          </a:p>
        </p:txBody>
      </p:sp>
      <p:sp>
        <p:nvSpPr>
          <p:cNvPr id="5" name="TextBox 4"/>
          <p:cNvSpPr txBox="1"/>
          <p:nvPr/>
        </p:nvSpPr>
        <p:spPr>
          <a:xfrm>
            <a:off x="-76199" y="1943476"/>
            <a:ext cx="9189777" cy="1077218"/>
          </a:xfrm>
          <a:prstGeom prst="rect">
            <a:avLst/>
          </a:prstGeom>
          <a:noFill/>
        </p:spPr>
        <p:txBody>
          <a:bodyPr wrap="square">
            <a:spAutoFit/>
          </a:bodyPr>
          <a:lstStyle/>
          <a:p>
            <a:pPr algn="ctr" defTabSz="514337">
              <a:defRPr/>
            </a:pPr>
            <a:r>
              <a:rPr lang="en-US" sz="3200" b="1" dirty="0">
                <a:solidFill>
                  <a:srgbClr val="FF0000"/>
                </a:solidFill>
                <a:latin typeface="Times New Roman" panose="02020603050405020304" pitchFamily="18" charset="0"/>
                <a:cs typeface="Times New Roman" panose="02020603050405020304" pitchFamily="18" charset="0"/>
              </a:rPr>
              <a:t>CHÀO MỪNG </a:t>
            </a:r>
          </a:p>
          <a:p>
            <a:pPr algn="ctr" defTabSz="514337">
              <a:defRPr/>
            </a:pPr>
            <a:r>
              <a:rPr lang="en-US" sz="3200" b="1" dirty="0">
                <a:solidFill>
                  <a:srgbClr val="FF0000"/>
                </a:solidFill>
                <a:latin typeface="Times New Roman" panose="02020603050405020304" pitchFamily="18" charset="0"/>
                <a:cs typeface="Times New Roman" panose="02020603050405020304" pitchFamily="18" charset="0"/>
              </a:rPr>
              <a:t>QUÝ THẦY, CÔ GIÁO VỀ DỰ GIỜ THĂM LỚP</a:t>
            </a:r>
            <a:endParaRPr lang="en-US" sz="3200" b="1" dirty="0">
              <a:solidFill>
                <a:srgbClr val="FF0000"/>
              </a:solidFill>
              <a:latin typeface="+mj-lt"/>
              <a:cs typeface="Times New Roman" panose="02020603050405020304" pitchFamily="18" charset="0"/>
            </a:endParaRPr>
          </a:p>
        </p:txBody>
      </p:sp>
      <p:sp>
        <p:nvSpPr>
          <p:cNvPr id="6" name="TextBox 5"/>
          <p:cNvSpPr txBox="1"/>
          <p:nvPr/>
        </p:nvSpPr>
        <p:spPr>
          <a:xfrm>
            <a:off x="2752996" y="1141369"/>
            <a:ext cx="5303216" cy="415498"/>
          </a:xfrm>
          <a:prstGeom prst="rect">
            <a:avLst/>
          </a:prstGeom>
          <a:noFill/>
        </p:spPr>
        <p:txBody>
          <a:bodyPr wrap="square">
            <a:spAutoFit/>
          </a:bodyPr>
          <a:lstStyle/>
          <a:p>
            <a:pPr defTabSz="514337">
              <a:defRPr/>
            </a:pPr>
            <a:r>
              <a:rPr lang="en-US" sz="2100" b="1" u="sng"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1219202" y="3210075"/>
            <a:ext cx="6379889" cy="461665"/>
          </a:xfrm>
          <a:prstGeom prst="rect">
            <a:avLst/>
          </a:prstGeom>
          <a:noFill/>
        </p:spPr>
        <p:txBody>
          <a:bodyPr wrap="square">
            <a:spAutoFit/>
          </a:bodyPr>
          <a:lstStyle/>
          <a:p>
            <a:pPr algn="ctr" defTabSz="514337">
              <a:defRPr/>
            </a:pPr>
            <a:r>
              <a:rPr lang="en-US" sz="2400" b="1" dirty="0" err="1">
                <a:solidFill>
                  <a:srgbClr val="FF0000"/>
                </a:solidFill>
                <a:latin typeface="Times New Roman" panose="02020603050405020304" pitchFamily="18" charset="0"/>
                <a:cs typeface="Times New Roman" panose="02020603050405020304" pitchFamily="18" charset="0"/>
              </a:rPr>
              <a:t>Môn</a:t>
            </a:r>
            <a:r>
              <a:rPr lang="en-US" sz="2400" b="1">
                <a:solidFill>
                  <a:srgbClr val="FF0000"/>
                </a:solidFill>
                <a:latin typeface="Times New Roman" panose="02020603050405020304" pitchFamily="18" charset="0"/>
                <a:cs typeface="Times New Roman" panose="02020603050405020304" pitchFamily="18" charset="0"/>
              </a:rPr>
              <a:t>: </a:t>
            </a:r>
            <a:r>
              <a:rPr lang="en-US" sz="2400" b="1">
                <a:solidFill>
                  <a:srgbClr val="FF0000"/>
                </a:solidFill>
                <a:latin typeface="Times New Roman" panose="02020603050405020304" pitchFamily="18" charset="0"/>
                <a:cs typeface="Times New Roman" panose="02020603050405020304" pitchFamily="18" charset="0"/>
              </a:rPr>
              <a:t>Tiếng Việt - </a:t>
            </a:r>
            <a:r>
              <a:rPr lang="en-US" sz="2400" b="1" err="1">
                <a:solidFill>
                  <a:srgbClr val="FF0000"/>
                </a:solidFill>
                <a:latin typeface="Times New Roman" panose="02020603050405020304" pitchFamily="18" charset="0"/>
                <a:cs typeface="Times New Roman" panose="02020603050405020304" pitchFamily="18" charset="0"/>
              </a:rPr>
              <a:t>Lớp</a:t>
            </a:r>
            <a:r>
              <a:rPr lang="en-US" sz="2400" b="1">
                <a:solidFill>
                  <a:srgbClr val="FF0000"/>
                </a:solidFill>
                <a:latin typeface="Times New Roman" panose="02020603050405020304" pitchFamily="18" charset="0"/>
                <a:cs typeface="Times New Roman" panose="02020603050405020304" pitchFamily="18" charset="0"/>
              </a:rPr>
              <a:t> </a:t>
            </a:r>
            <a:r>
              <a:rPr lang="en-US" sz="2400" b="1">
                <a:solidFill>
                  <a:srgbClr val="FF0000"/>
                </a:solidFill>
                <a:latin typeface="Times New Roman" panose="02020603050405020304" pitchFamily="18" charset="0"/>
                <a:cs typeface="Times New Roman" panose="02020603050405020304" pitchFamily="18" charset="0"/>
              </a:rPr>
              <a:t>3</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5123286"/>
            <a:ext cx="9147651" cy="1017677"/>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156" y="4940150"/>
            <a:ext cx="3246578" cy="1017677"/>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5381" y="3239246"/>
            <a:ext cx="1854447" cy="2718581"/>
          </a:xfrm>
          <a:prstGeom prst="rect">
            <a:avLst/>
          </a:prstGeom>
        </p:spPr>
      </p:pic>
      <p:sp>
        <p:nvSpPr>
          <p:cNvPr id="12" name="TextBox 11"/>
          <p:cNvSpPr txBox="1"/>
          <p:nvPr/>
        </p:nvSpPr>
        <p:spPr>
          <a:xfrm>
            <a:off x="1328745" y="4103630"/>
            <a:ext cx="6379889" cy="461665"/>
          </a:xfrm>
          <a:prstGeom prst="rect">
            <a:avLst/>
          </a:prstGeom>
          <a:noFill/>
        </p:spPr>
        <p:txBody>
          <a:bodyPr wrap="square">
            <a:spAutoFit/>
          </a:bodyPr>
          <a:lstStyle/>
          <a:p>
            <a:pPr algn="ctr" defTabSz="514337">
              <a:defRPr/>
            </a:pPr>
            <a:r>
              <a:rPr lang="en-US" sz="2400" b="1" dirty="0" err="1">
                <a:solidFill>
                  <a:srgbClr val="FF0000"/>
                </a:solidFill>
                <a:latin typeface="Times New Roman" panose="02020603050405020304" pitchFamily="18" charset="0"/>
                <a:cs typeface="Times New Roman" panose="02020603050405020304" pitchFamily="18" charset="0"/>
              </a:rPr>
              <a:t>Giáo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viên</a:t>
            </a:r>
            <a:r>
              <a:rPr lang="en-US" sz="2400" b="1">
                <a:solidFill>
                  <a:srgbClr val="FF0000"/>
                </a:solidFill>
                <a:latin typeface="Times New Roman" panose="02020603050405020304" pitchFamily="18" charset="0"/>
                <a:cs typeface="Times New Roman" panose="02020603050405020304" pitchFamily="18" charset="0"/>
              </a:rPr>
              <a:t>: </a:t>
            </a:r>
            <a:r>
              <a:rPr lang="en-US" sz="2400" b="1">
                <a:solidFill>
                  <a:srgbClr val="FF0000"/>
                </a:solidFill>
                <a:latin typeface="Times New Roman" panose="02020603050405020304" pitchFamily="18" charset="0"/>
                <a:cs typeface="Times New Roman" panose="02020603050405020304" pitchFamily="18" charset="0"/>
              </a:rPr>
              <a:t>Phạm Thị Mai Hưng</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2863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Top 10 bài văn mẫu kể về kỳ nghỉ hè của em - Bài viết hay"/>
          <p:cNvSpPr>
            <a:spLocks noChangeAspect="1" noChangeArrowheads="1"/>
          </p:cNvSpPr>
          <p:nvPr/>
        </p:nvSpPr>
        <p:spPr bwMode="auto">
          <a:xfrm>
            <a:off x="87402" y="-108347"/>
            <a:ext cx="171233"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7552" tIns="28776" rIns="57552" bIns="28776"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173018" y="5955"/>
            <a:ext cx="171233"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7552" tIns="28776" rIns="57552" bIns="28776" numCol="1" anchor="t" anchorCtr="0" compatLnSpc="1">
            <a:prstTxWarp prst="textNoShape">
              <a:avLst/>
            </a:prstTxWarp>
          </a:bodyPr>
          <a:lstStyle/>
          <a:p>
            <a:endParaRPr lang="en-US"/>
          </a:p>
        </p:txBody>
      </p:sp>
      <p:sp>
        <p:nvSpPr>
          <p:cNvPr id="15" name="TextBox 14"/>
          <p:cNvSpPr txBox="1"/>
          <p:nvPr/>
        </p:nvSpPr>
        <p:spPr>
          <a:xfrm>
            <a:off x="0" y="428604"/>
            <a:ext cx="9144000" cy="523220"/>
          </a:xfrm>
          <a:prstGeom prst="rect">
            <a:avLst/>
          </a:prstGeom>
          <a:noFill/>
        </p:spPr>
        <p:txBody>
          <a:bodyPr wrap="square" lIns="91438" tIns="45720" rIns="91438" bIns="45720" rtlCol="0">
            <a:spAutoFit/>
          </a:bodyPr>
          <a:lstStyle/>
          <a:p>
            <a:pPr algn="ctr"/>
            <a:r>
              <a:rPr lang="en-US" sz="2800" b="1" dirty="0" err="1" smtClean="0">
                <a:solidFill>
                  <a:srgbClr val="0000CC"/>
                </a:solidFill>
                <a:latin typeface="Times New Roman" pitchFamily="18" charset="0"/>
                <a:cs typeface="Times New Roman" pitchFamily="18" charset="0"/>
              </a:rPr>
              <a:t>Tiếng</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20" name="TextBox 19"/>
          <p:cNvSpPr txBox="1"/>
          <p:nvPr/>
        </p:nvSpPr>
        <p:spPr>
          <a:xfrm>
            <a:off x="0" y="857232"/>
            <a:ext cx="9144000" cy="523220"/>
          </a:xfrm>
          <a:prstGeom prst="rect">
            <a:avLst/>
          </a:prstGeom>
          <a:noFill/>
        </p:spPr>
        <p:txBody>
          <a:bodyPr wrap="square" lIns="91438" tIns="45720" rIns="91438" bIns="45720" rtlCol="0">
            <a:spAutoFit/>
          </a:bodyPr>
          <a:lstStyle/>
          <a:p>
            <a:pPr algn="ctr"/>
            <a:r>
              <a:rPr lang="en-US" sz="2800" b="1" dirty="0" err="1" smtClean="0">
                <a:solidFill>
                  <a:srgbClr val="FF0000"/>
                </a:solidFill>
                <a:latin typeface="Times New Roman" pitchFamily="18" charset="0"/>
                <a:cs typeface="Times New Roman" pitchFamily="18" charset="0"/>
              </a:rPr>
              <a:t>Đọc</a:t>
            </a:r>
            <a:r>
              <a:rPr lang="en-US" sz="2800" b="1" dirty="0" smtClean="0">
                <a:solidFill>
                  <a:srgbClr val="FF0000"/>
                </a:solidFill>
                <a:latin typeface="Times New Roman" pitchFamily="18" charset="0"/>
                <a:cs typeface="Times New Roman" pitchFamily="18" charset="0"/>
              </a:rPr>
              <a:t> : </a:t>
            </a:r>
            <a:r>
              <a:rPr lang="en-US" sz="2800" b="1" dirty="0" err="1" smtClean="0">
                <a:solidFill>
                  <a:srgbClr val="FF0000"/>
                </a:solidFill>
                <a:latin typeface="Times New Roman" pitchFamily="18" charset="0"/>
                <a:cs typeface="Times New Roman" pitchFamily="18" charset="0"/>
              </a:rPr>
              <a:t>Khi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cả</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bé</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tí</a:t>
            </a:r>
            <a:r>
              <a:rPr lang="en-US" sz="2800" b="1" dirty="0" smtClean="0">
                <a:solidFill>
                  <a:srgbClr val="FF0000"/>
                </a:solidFill>
                <a:latin typeface="Times New Roman" pitchFamily="18" charset="0"/>
                <a:cs typeface="Times New Roman" pitchFamily="18" charset="0"/>
              </a:rPr>
              <a:t> .</a:t>
            </a:r>
          </a:p>
        </p:txBody>
      </p:sp>
      <p:sp>
        <p:nvSpPr>
          <p:cNvPr id="21" name="TextBox 20"/>
          <p:cNvSpPr txBox="1"/>
          <p:nvPr/>
        </p:nvSpPr>
        <p:spPr>
          <a:xfrm>
            <a:off x="0" y="1285860"/>
            <a:ext cx="9144000" cy="523220"/>
          </a:xfrm>
          <a:prstGeom prst="rect">
            <a:avLst/>
          </a:prstGeom>
          <a:noFill/>
        </p:spPr>
        <p:txBody>
          <a:bodyPr wrap="square" rtlCol="0">
            <a:spAutoFit/>
          </a:bodyPr>
          <a:lstStyle/>
          <a:p>
            <a:r>
              <a:rPr lang="en-US" sz="2800" b="1" dirty="0" smtClean="0">
                <a:solidFill>
                  <a:srgbClr val="008000"/>
                </a:solidFill>
                <a:latin typeface="Times New Roman" pitchFamily="18" charset="0"/>
                <a:cs typeface="Times New Roman" pitchFamily="18" charset="0"/>
              </a:rPr>
              <a:t>IV. </a:t>
            </a:r>
            <a:r>
              <a:rPr lang="en-US" sz="2800" b="1" dirty="0" err="1" smtClean="0">
                <a:solidFill>
                  <a:srgbClr val="008000"/>
                </a:solidFill>
                <a:latin typeface="Times New Roman" pitchFamily="18" charset="0"/>
                <a:cs typeface="Times New Roman" pitchFamily="18" charset="0"/>
              </a:rPr>
              <a:t>Nói</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và</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nghe</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Những</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người</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yêu</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thương</a:t>
            </a:r>
            <a:r>
              <a:rPr lang="en-US" sz="2800" b="1" dirty="0" smtClean="0">
                <a:solidFill>
                  <a:srgbClr val="008000"/>
                </a:solidFill>
                <a:latin typeface="Times New Roman" pitchFamily="18" charset="0"/>
                <a:cs typeface="Times New Roman" pitchFamily="18" charset="0"/>
              </a:rPr>
              <a:t>. </a:t>
            </a:r>
            <a:endParaRPr lang="vi-VN" sz="2800" b="1" dirty="0">
              <a:solidFill>
                <a:srgbClr val="008000"/>
              </a:solidFill>
              <a:latin typeface="Times New Roman" pitchFamily="18" charset="0"/>
              <a:cs typeface="Times New Roman" pitchFamily="18" charset="0"/>
            </a:endParaRPr>
          </a:p>
        </p:txBody>
      </p:sp>
      <p:sp>
        <p:nvSpPr>
          <p:cNvPr id="23" name="Rectangle 22"/>
          <p:cNvSpPr/>
          <p:nvPr/>
        </p:nvSpPr>
        <p:spPr>
          <a:xfrm>
            <a:off x="0" y="1928802"/>
            <a:ext cx="9144000" cy="575179"/>
          </a:xfrm>
          <a:prstGeom prst="rect">
            <a:avLst/>
          </a:prstGeom>
        </p:spPr>
        <p:txBody>
          <a:bodyPr wrap="square" lIns="57552" tIns="28776" rIns="57552" bIns="28776">
            <a:spAutoFit/>
          </a:bodyPr>
          <a:lstStyle/>
          <a:p>
            <a:pPr>
              <a:lnSpc>
                <a:spcPct val="120000"/>
              </a:lnSpc>
            </a:pPr>
            <a:r>
              <a:rPr lang="en-US" sz="2800" b="1" dirty="0" smtClean="0">
                <a:solidFill>
                  <a:srgbClr val="0000CC"/>
                </a:solidFill>
                <a:latin typeface="Times New Roman" pitchFamily="18" charset="0"/>
                <a:cs typeface="Times New Roman" pitchFamily="18" charset="0"/>
              </a:rPr>
              <a:t> * </a:t>
            </a:r>
            <a:r>
              <a:rPr lang="en-US" sz="2800" b="1" dirty="0" err="1" smtClean="0">
                <a:solidFill>
                  <a:srgbClr val="0000CC"/>
                </a:solidFill>
                <a:latin typeface="Times New Roman" pitchFamily="18" charset="0"/>
                <a:cs typeface="Times New Roman" pitchFamily="18" charset="0"/>
              </a:rPr>
              <a:t>Bài</a:t>
            </a:r>
            <a:r>
              <a:rPr lang="en-US" sz="2800" b="1" dirty="0" smtClean="0">
                <a:solidFill>
                  <a:srgbClr val="0000CC"/>
                </a:solidFill>
                <a:latin typeface="Times New Roman" pitchFamily="18" charset="0"/>
                <a:cs typeface="Times New Roman" pitchFamily="18" charset="0"/>
              </a:rPr>
              <a:t> </a:t>
            </a:r>
            <a:r>
              <a:rPr lang="en-US" sz="2800" b="1" dirty="0">
                <a:solidFill>
                  <a:srgbClr val="0000CC"/>
                </a:solidFill>
                <a:latin typeface="Times New Roman" pitchFamily="18" charset="0"/>
                <a:cs typeface="Times New Roman" pitchFamily="18" charset="0"/>
              </a:rPr>
              <a:t>2</a:t>
            </a:r>
            <a:r>
              <a:rPr lang="en-US" sz="2800" b="1" dirty="0" smtClean="0">
                <a:solidFill>
                  <a:srgbClr val="0000CC"/>
                </a:solidFill>
                <a:latin typeface="Times New Roman" pitchFamily="18" charset="0"/>
                <a:cs typeface="Times New Roman" pitchFamily="18" charset="0"/>
              </a:rPr>
              <a:t>. </a:t>
            </a:r>
            <a:r>
              <a:rPr lang="nl-NL" sz="2800" b="1" dirty="0" smtClean="0">
                <a:solidFill>
                  <a:srgbClr val="0000CC"/>
                </a:solidFill>
                <a:latin typeface="Times New Roman"/>
                <a:ea typeface="Times New Roman"/>
              </a:rPr>
              <a:t>Kể </a:t>
            </a:r>
            <a:r>
              <a:rPr lang="nl-NL" sz="2800" b="1" dirty="0">
                <a:solidFill>
                  <a:srgbClr val="0000CC"/>
                </a:solidFill>
                <a:latin typeface="Times New Roman"/>
                <a:ea typeface="Times New Roman"/>
              </a:rPr>
              <a:t>về những việc em thích làm cùng người thân.</a:t>
            </a:r>
            <a:endParaRPr lang="en-US" sz="2800" dirty="0">
              <a:solidFill>
                <a:srgbClr val="0000CC"/>
              </a:solidFill>
              <a:latin typeface="Times New Roman"/>
              <a:ea typeface="Times New Roman"/>
            </a:endParaRPr>
          </a:p>
        </p:txBody>
      </p:sp>
      <p:sp>
        <p:nvSpPr>
          <p:cNvPr id="24" name="Rectangle 23"/>
          <p:cNvSpPr/>
          <p:nvPr/>
        </p:nvSpPr>
        <p:spPr>
          <a:xfrm>
            <a:off x="285720" y="2500306"/>
            <a:ext cx="8858280" cy="2009033"/>
          </a:xfrm>
          <a:prstGeom prst="rect">
            <a:avLst/>
          </a:prstGeom>
        </p:spPr>
        <p:txBody>
          <a:bodyPr wrap="square" lIns="57552" tIns="28776" rIns="57552" bIns="28776">
            <a:spAutoFit/>
          </a:bodyPr>
          <a:lstStyle/>
          <a:p>
            <a:pPr>
              <a:lnSpc>
                <a:spcPct val="120000"/>
              </a:lnSpc>
            </a:pPr>
            <a:r>
              <a:rPr lang="nl-NL" sz="2700" b="1" dirty="0">
                <a:solidFill>
                  <a:srgbClr val="008000"/>
                </a:solidFill>
                <a:latin typeface="Times New Roman"/>
                <a:ea typeface="Times New Roman"/>
              </a:rPr>
              <a:t>+ Việc em thích làm cùng người thân là việc gì?</a:t>
            </a:r>
            <a:endParaRPr lang="en-US" sz="2700" b="1" dirty="0">
              <a:solidFill>
                <a:srgbClr val="008000"/>
              </a:solidFill>
              <a:latin typeface="Times New Roman"/>
              <a:ea typeface="Times New Roman"/>
            </a:endParaRPr>
          </a:p>
          <a:p>
            <a:pPr>
              <a:lnSpc>
                <a:spcPct val="120000"/>
              </a:lnSpc>
            </a:pPr>
            <a:r>
              <a:rPr lang="nl-NL" sz="2700" b="1" dirty="0">
                <a:solidFill>
                  <a:srgbClr val="008000"/>
                </a:solidFill>
                <a:latin typeface="Times New Roman"/>
                <a:ea typeface="Times New Roman"/>
              </a:rPr>
              <a:t>+ Em làm việc đó với ai? Thường làm lúc nào/khi nào?</a:t>
            </a:r>
            <a:endParaRPr lang="en-US" sz="2700" b="1" dirty="0">
              <a:solidFill>
                <a:srgbClr val="008000"/>
              </a:solidFill>
              <a:latin typeface="Times New Roman"/>
              <a:ea typeface="Times New Roman"/>
            </a:endParaRPr>
          </a:p>
          <a:p>
            <a:pPr>
              <a:lnSpc>
                <a:spcPct val="120000"/>
              </a:lnSpc>
            </a:pPr>
            <a:r>
              <a:rPr lang="nl-NL" sz="2700" b="1" dirty="0">
                <a:solidFill>
                  <a:srgbClr val="008000"/>
                </a:solidFill>
                <a:latin typeface="Times New Roman"/>
                <a:ea typeface="Times New Roman"/>
              </a:rPr>
              <a:t>+ Việc đó diễn ra như thế nào?</a:t>
            </a:r>
            <a:endParaRPr lang="en-US" sz="2700" b="1" dirty="0">
              <a:solidFill>
                <a:srgbClr val="008000"/>
              </a:solidFill>
              <a:latin typeface="Times New Roman"/>
              <a:ea typeface="Times New Roman"/>
            </a:endParaRPr>
          </a:p>
          <a:p>
            <a:pPr>
              <a:lnSpc>
                <a:spcPct val="120000"/>
              </a:lnSpc>
            </a:pPr>
            <a:r>
              <a:rPr lang="nl-NL" sz="2700" b="1" dirty="0">
                <a:solidFill>
                  <a:srgbClr val="008000"/>
                </a:solidFill>
                <a:latin typeface="Times New Roman"/>
                <a:ea typeface="Times New Roman"/>
              </a:rPr>
              <a:t>+ Nêu suy nghĩ của em khi được làm việc cùng người thân</a:t>
            </a:r>
            <a:r>
              <a:rPr lang="nl-NL" sz="2700" b="1" dirty="0" smtClean="0">
                <a:solidFill>
                  <a:srgbClr val="008000"/>
                </a:solidFill>
                <a:latin typeface="Times New Roman"/>
                <a:ea typeface="Times New Roman"/>
              </a:rPr>
              <a:t>.</a:t>
            </a:r>
            <a:endParaRPr lang="vi-VN" sz="2700" b="1" dirty="0">
              <a:solidFill>
                <a:srgbClr val="008000"/>
              </a:solidFill>
              <a:latin typeface="Times New Roman"/>
              <a:ea typeface="Times New Roman"/>
            </a:endParaRPr>
          </a:p>
        </p:txBody>
      </p:sp>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3"/>
                                        </p:tgtEl>
                                        <p:attrNameLst>
                                          <p:attrName>style.visibility</p:attrName>
                                        </p:attrNameLst>
                                      </p:cBhvr>
                                      <p:to>
                                        <p:strVal val="visible"/>
                                      </p:to>
                                    </p:set>
                                    <p:anim calcmode="discrete" valueType="clr">
                                      <p:cBhvr override="childStyle">
                                        <p:cTn id="7"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3"/>
                                        </p:tgtEl>
                                        <p:attrNameLst>
                                          <p:attrName>fillcolor</p:attrName>
                                        </p:attrNameLst>
                                      </p:cBhvr>
                                      <p:tavLst>
                                        <p:tav tm="0">
                                          <p:val>
                                            <p:clrVal>
                                              <a:schemeClr val="accent2"/>
                                            </p:clrVal>
                                          </p:val>
                                        </p:tav>
                                        <p:tav tm="50000">
                                          <p:val>
                                            <p:clrVal>
                                              <a:schemeClr val="hlink"/>
                                            </p:clrVal>
                                          </p:val>
                                        </p:tav>
                                      </p:tavLst>
                                    </p:anim>
                                    <p:set>
                                      <p:cBhvr>
                                        <p:cTn id="9" dur="80"/>
                                        <p:tgtEl>
                                          <p:spTgt spid="2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4"/>
                                        </p:tgtEl>
                                        <p:attrNameLst>
                                          <p:attrName>style.visibility</p:attrName>
                                        </p:attrNameLst>
                                      </p:cBhvr>
                                      <p:to>
                                        <p:strVal val="visible"/>
                                      </p:to>
                                    </p:set>
                                    <p:anim calcmode="discrete" valueType="clr">
                                      <p:cBhvr override="childStyle">
                                        <p:cTn id="14"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4"/>
                                        </p:tgtEl>
                                        <p:attrNameLst>
                                          <p:attrName>fillcolor</p:attrName>
                                        </p:attrNameLst>
                                      </p:cBhvr>
                                      <p:tavLst>
                                        <p:tav tm="0">
                                          <p:val>
                                            <p:clrVal>
                                              <a:schemeClr val="accent2"/>
                                            </p:clrVal>
                                          </p:val>
                                        </p:tav>
                                        <p:tav tm="50000">
                                          <p:val>
                                            <p:clrVal>
                                              <a:schemeClr val="hlink"/>
                                            </p:clrVal>
                                          </p:val>
                                        </p:tav>
                                      </p:tavLst>
                                    </p:anim>
                                    <p:set>
                                      <p:cBhvr>
                                        <p:cTn id="16" dur="80"/>
                                        <p:tgtEl>
                                          <p:spTgt spid="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76800"/>
            <a:ext cx="1143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1"/>
            <a:ext cx="9144000" cy="523220"/>
          </a:xfrm>
          <a:prstGeom prst="rect">
            <a:avLst/>
          </a:prstGeom>
          <a:noFill/>
        </p:spPr>
        <p:txBody>
          <a:bodyPr wrap="square" lIns="91438" tIns="45720" rIns="91438" bIns="45720" rtlCol="0">
            <a:spAutoFit/>
          </a:bodyPr>
          <a:lstStyle/>
          <a:p>
            <a:pPr algn="ctr"/>
            <a:r>
              <a:rPr lang="en-US" sz="2800" b="1" dirty="0" err="1" smtClean="0">
                <a:solidFill>
                  <a:srgbClr val="0000CC"/>
                </a:solidFill>
                <a:latin typeface="Times New Roman" pitchFamily="18" charset="0"/>
                <a:cs typeface="Times New Roman" pitchFamily="18" charset="0"/>
              </a:rPr>
              <a:t>Thứ</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Hai</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ngày</a:t>
            </a:r>
            <a:r>
              <a:rPr lang="en-US" sz="2800" b="1" dirty="0" smtClean="0">
                <a:solidFill>
                  <a:srgbClr val="0000CC"/>
                </a:solidFill>
                <a:latin typeface="Times New Roman" pitchFamily="18" charset="0"/>
                <a:cs typeface="Times New Roman" pitchFamily="18" charset="0"/>
              </a:rPr>
              <a:t> 13 </a:t>
            </a:r>
            <a:r>
              <a:rPr lang="en-US" sz="2800" b="1" dirty="0" err="1" smtClean="0">
                <a:solidFill>
                  <a:srgbClr val="0000CC"/>
                </a:solidFill>
                <a:latin typeface="Times New Roman" pitchFamily="18" charset="0"/>
                <a:cs typeface="Times New Roman" pitchFamily="18" charset="0"/>
              </a:rPr>
              <a:t>tháng</a:t>
            </a:r>
            <a:r>
              <a:rPr lang="en-US" sz="2800" b="1" dirty="0" smtClean="0">
                <a:solidFill>
                  <a:srgbClr val="0000CC"/>
                </a:solidFill>
                <a:latin typeface="Times New Roman" pitchFamily="18" charset="0"/>
                <a:cs typeface="Times New Roman" pitchFamily="18" charset="0"/>
              </a:rPr>
              <a:t> 11 </a:t>
            </a:r>
            <a:r>
              <a:rPr lang="en-US" sz="2800" b="1" dirty="0" err="1" smtClean="0">
                <a:solidFill>
                  <a:srgbClr val="0000CC"/>
                </a:solidFill>
                <a:latin typeface="Times New Roman" pitchFamily="18" charset="0"/>
                <a:cs typeface="Times New Roman" pitchFamily="18" charset="0"/>
              </a:rPr>
              <a:t>năm</a:t>
            </a:r>
            <a:r>
              <a:rPr lang="en-US" sz="2800" b="1" dirty="0" smtClean="0">
                <a:solidFill>
                  <a:srgbClr val="0000CC"/>
                </a:solidFill>
                <a:latin typeface="Times New Roman" pitchFamily="18" charset="0"/>
                <a:cs typeface="Times New Roman" pitchFamily="18" charset="0"/>
              </a:rPr>
              <a:t> 2023</a:t>
            </a:r>
            <a:endParaRPr lang="vi-VN" sz="2800" b="1" dirty="0">
              <a:solidFill>
                <a:srgbClr val="0000CC"/>
              </a:solidFill>
              <a:latin typeface="Times New Roman" pitchFamily="18" charset="0"/>
              <a:cs typeface="Times New Roman" pitchFamily="18" charset="0"/>
            </a:endParaRPr>
          </a:p>
        </p:txBody>
      </p:sp>
      <p:sp>
        <p:nvSpPr>
          <p:cNvPr id="7" name="TextBox 6"/>
          <p:cNvSpPr txBox="1"/>
          <p:nvPr/>
        </p:nvSpPr>
        <p:spPr>
          <a:xfrm>
            <a:off x="179512" y="905515"/>
            <a:ext cx="9144000" cy="523220"/>
          </a:xfrm>
          <a:prstGeom prst="rect">
            <a:avLst/>
          </a:prstGeom>
          <a:noFill/>
        </p:spPr>
        <p:txBody>
          <a:bodyPr wrap="square" lIns="91438" tIns="45720" rIns="91438" bIns="45720" rtlCol="0">
            <a:spAutoFit/>
          </a:bodyPr>
          <a:lstStyle/>
          <a:p>
            <a:pPr algn="ctr"/>
            <a:r>
              <a:rPr lang="en-US" sz="2800" b="1" dirty="0" err="1" smtClean="0">
                <a:solidFill>
                  <a:srgbClr val="FF0000"/>
                </a:solidFill>
                <a:latin typeface="Times New Roman" pitchFamily="18" charset="0"/>
                <a:cs typeface="Times New Roman" pitchFamily="18" charset="0"/>
              </a:rPr>
              <a:t>Đọc</a:t>
            </a:r>
            <a:r>
              <a:rPr lang="en-US" sz="2800" b="1" dirty="0" smtClean="0">
                <a:solidFill>
                  <a:srgbClr val="FF0000"/>
                </a:solidFill>
                <a:latin typeface="Times New Roman" pitchFamily="18" charset="0"/>
                <a:cs typeface="Times New Roman" pitchFamily="18" charset="0"/>
              </a:rPr>
              <a:t> : </a:t>
            </a:r>
            <a:r>
              <a:rPr lang="en-US" sz="2800" b="1" dirty="0" err="1" smtClean="0">
                <a:solidFill>
                  <a:srgbClr val="FF0000"/>
                </a:solidFill>
                <a:latin typeface="Times New Roman" pitchFamily="18" charset="0"/>
                <a:cs typeface="Times New Roman" pitchFamily="18" charset="0"/>
              </a:rPr>
              <a:t>Khi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cả</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bé</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tí</a:t>
            </a:r>
            <a:r>
              <a:rPr lang="en-US" sz="2800" b="1" dirty="0" smtClean="0">
                <a:solidFill>
                  <a:srgbClr val="FF0000"/>
                </a:solidFill>
                <a:latin typeface="Times New Roman" pitchFamily="18" charset="0"/>
                <a:cs typeface="Times New Roman" pitchFamily="18" charset="0"/>
              </a:rPr>
              <a:t> .</a:t>
            </a:r>
          </a:p>
        </p:txBody>
      </p:sp>
      <p:pic>
        <p:nvPicPr>
          <p:cNvPr id="8" name="Content Placeholder 3"/>
          <p:cNvPicPr>
            <a:picLocks/>
          </p:cNvPicPr>
          <p:nvPr/>
        </p:nvPicPr>
        <p:blipFill rotWithShape="1">
          <a:blip r:embed="rId3"/>
          <a:srcRect l="34224" t="50000" r="42666" b="23856"/>
          <a:stretch/>
        </p:blipFill>
        <p:spPr bwMode="auto">
          <a:xfrm>
            <a:off x="0" y="1392833"/>
            <a:ext cx="9144000" cy="5429264"/>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7"/>
                                        </p:tgtEl>
                                        <p:attrNameLst>
                                          <p:attrName>style.visibility</p:attrName>
                                        </p:attrNameLst>
                                      </p:cBhvr>
                                      <p:to>
                                        <p:strVal val="visible"/>
                                      </p:to>
                                    </p:set>
                                    <p:anim calcmode="discrete" valueType="clr">
                                      <p:cBhvr override="childStyle">
                                        <p:cTn id="13"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
                                        </p:tgtEl>
                                        <p:attrNameLst>
                                          <p:attrName>fillcolor</p:attrName>
                                        </p:attrNameLst>
                                      </p:cBhvr>
                                      <p:tavLst>
                                        <p:tav tm="0">
                                          <p:val>
                                            <p:clrVal>
                                              <a:schemeClr val="accent2"/>
                                            </p:clrVal>
                                          </p:val>
                                        </p:tav>
                                        <p:tav tm="50000">
                                          <p:val>
                                            <p:clrVal>
                                              <a:schemeClr val="hlink"/>
                                            </p:clrVal>
                                          </p:val>
                                        </p:tav>
                                      </p:tavLst>
                                    </p:anim>
                                    <p:set>
                                      <p:cBhvr>
                                        <p:cTn id="15"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28604"/>
            <a:ext cx="9144000" cy="523220"/>
          </a:xfrm>
          <a:prstGeom prst="rect">
            <a:avLst/>
          </a:prstGeom>
          <a:noFill/>
        </p:spPr>
        <p:txBody>
          <a:bodyPr wrap="square" lIns="91438" tIns="45720" rIns="91438" bIns="45720" rtlCol="0">
            <a:spAutoFit/>
          </a:bodyPr>
          <a:lstStyle/>
          <a:p>
            <a:pPr algn="ctr"/>
            <a:r>
              <a:rPr lang="en-US" sz="2800" b="1" dirty="0" err="1" smtClean="0">
                <a:solidFill>
                  <a:srgbClr val="0000CC"/>
                </a:solidFill>
                <a:latin typeface="Times New Roman" pitchFamily="18" charset="0"/>
                <a:cs typeface="Times New Roman" pitchFamily="18" charset="0"/>
              </a:rPr>
              <a:t>Tiếng</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7" name="TextBox 6"/>
          <p:cNvSpPr txBox="1"/>
          <p:nvPr/>
        </p:nvSpPr>
        <p:spPr>
          <a:xfrm>
            <a:off x="0" y="857232"/>
            <a:ext cx="9144000" cy="523220"/>
          </a:xfrm>
          <a:prstGeom prst="rect">
            <a:avLst/>
          </a:prstGeom>
          <a:noFill/>
        </p:spPr>
        <p:txBody>
          <a:bodyPr wrap="square" lIns="91438" tIns="45720" rIns="91438" bIns="45720" rtlCol="0">
            <a:spAutoFit/>
          </a:bodyPr>
          <a:lstStyle/>
          <a:p>
            <a:pPr algn="ctr"/>
            <a:r>
              <a:rPr lang="en-US" sz="2800" b="1" dirty="0" err="1" smtClean="0">
                <a:solidFill>
                  <a:srgbClr val="FF0000"/>
                </a:solidFill>
                <a:latin typeface="Times New Roman" pitchFamily="18" charset="0"/>
                <a:cs typeface="Times New Roman" pitchFamily="18" charset="0"/>
              </a:rPr>
              <a:t>Đọc</a:t>
            </a:r>
            <a:r>
              <a:rPr lang="en-US" sz="2800" b="1" dirty="0" smtClean="0">
                <a:solidFill>
                  <a:srgbClr val="FF0000"/>
                </a:solidFill>
                <a:latin typeface="Times New Roman" pitchFamily="18" charset="0"/>
                <a:cs typeface="Times New Roman" pitchFamily="18" charset="0"/>
              </a:rPr>
              <a:t> : </a:t>
            </a:r>
            <a:r>
              <a:rPr lang="en-US" sz="2800" b="1" dirty="0" err="1" smtClean="0">
                <a:solidFill>
                  <a:srgbClr val="FF0000"/>
                </a:solidFill>
                <a:latin typeface="Times New Roman" pitchFamily="18" charset="0"/>
                <a:cs typeface="Times New Roman" pitchFamily="18" charset="0"/>
              </a:rPr>
              <a:t>Khi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cả</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bé</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tí</a:t>
            </a:r>
            <a:r>
              <a:rPr lang="en-US" sz="2800" b="1" dirty="0" smtClean="0">
                <a:solidFill>
                  <a:srgbClr val="FF0000"/>
                </a:solidFill>
                <a:latin typeface="Times New Roman" pitchFamily="18" charset="0"/>
                <a:cs typeface="Times New Roman" pitchFamily="18" charset="0"/>
              </a:rPr>
              <a:t> .</a:t>
            </a:r>
          </a:p>
        </p:txBody>
      </p:sp>
      <p:sp>
        <p:nvSpPr>
          <p:cNvPr id="8" name="TextBox 7"/>
          <p:cNvSpPr txBox="1"/>
          <p:nvPr/>
        </p:nvSpPr>
        <p:spPr>
          <a:xfrm>
            <a:off x="0" y="1214422"/>
            <a:ext cx="2786050" cy="523220"/>
          </a:xfrm>
          <a:prstGeom prst="rect">
            <a:avLst/>
          </a:prstGeom>
          <a:noFill/>
        </p:spPr>
        <p:txBody>
          <a:bodyPr wrap="square" lIns="91438" tIns="45720" rIns="91438" bIns="45720"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Đọc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văn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bản</a:t>
            </a:r>
            <a:r>
              <a:rPr lang="en-US" sz="2800" b="1" dirty="0" smtClean="0">
                <a:solidFill>
                  <a:srgbClr val="0000FF"/>
                </a:solidFill>
                <a:latin typeface="Times New Roman" pitchFamily="18" charset="0"/>
                <a:cs typeface="Times New Roman" pitchFamily="18" charset="0"/>
              </a:rPr>
              <a:t>.</a:t>
            </a:r>
            <a:endParaRPr lang="vi-VN" sz="2800" b="1" dirty="0">
              <a:solidFill>
                <a:srgbClr val="0000FF"/>
              </a:solidFill>
              <a:latin typeface="Times New Roman" pitchFamily="18" charset="0"/>
              <a:cs typeface="Times New Roman" pitchFamily="18" charset="0"/>
            </a:endParaRPr>
          </a:p>
        </p:txBody>
      </p:sp>
      <p:sp>
        <p:nvSpPr>
          <p:cNvPr id="9" name="TextBox 8"/>
          <p:cNvSpPr txBox="1"/>
          <p:nvPr/>
        </p:nvSpPr>
        <p:spPr>
          <a:xfrm>
            <a:off x="2" y="1714488"/>
            <a:ext cx="3528793" cy="523220"/>
          </a:xfrm>
          <a:prstGeom prst="rect">
            <a:avLst/>
          </a:prstGeom>
          <a:noFill/>
        </p:spPr>
        <p:txBody>
          <a:bodyPr wrap="square" lIns="91438" tIns="45720" rIns="91438" bIns="45720" rtlCol="0">
            <a:spAutoFit/>
          </a:bodyPr>
          <a:lstStyle/>
          <a:p>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Luyện</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đọc</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câu</a:t>
            </a:r>
            <a:r>
              <a:rPr lang="en-US" sz="2800" b="1" dirty="0">
                <a:solidFill>
                  <a:srgbClr val="008000"/>
                </a:solidFill>
                <a:latin typeface="Times New Roman" pitchFamily="18" charset="0"/>
                <a:ea typeface="Tahoma" panose="020B0604030504040204" pitchFamily="34" charset="0"/>
                <a:cs typeface="Times New Roman" pitchFamily="18" charset="0"/>
              </a:rPr>
              <a:t>: </a:t>
            </a:r>
          </a:p>
        </p:txBody>
      </p:sp>
      <p:sp>
        <p:nvSpPr>
          <p:cNvPr id="10" name="TextBox 9"/>
          <p:cNvSpPr txBox="1"/>
          <p:nvPr/>
        </p:nvSpPr>
        <p:spPr>
          <a:xfrm>
            <a:off x="2" y="3714752"/>
            <a:ext cx="6649469" cy="523220"/>
          </a:xfrm>
          <a:prstGeom prst="rect">
            <a:avLst/>
          </a:prstGeom>
          <a:noFill/>
        </p:spPr>
        <p:txBody>
          <a:bodyPr wrap="square" lIns="91438" tIns="45720" rIns="91438" bIns="45720" rtlCol="0">
            <a:spAutoFit/>
          </a:bodyPr>
          <a:lstStyle/>
          <a:p>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Luyện</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đọc</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đúng</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từ</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ngữ</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khó</a:t>
            </a:r>
            <a:r>
              <a:rPr lang="en-US" sz="2800" b="1" dirty="0">
                <a:solidFill>
                  <a:srgbClr val="008000"/>
                </a:solidFill>
                <a:latin typeface="Times New Roman" pitchFamily="18" charset="0"/>
                <a:ea typeface="Tahoma" panose="020B0604030504040204" pitchFamily="34" charset="0"/>
                <a:cs typeface="Times New Roman" pitchFamily="18" charset="0"/>
              </a:rPr>
              <a:t>: </a:t>
            </a:r>
            <a:endParaRPr lang="en-US" sz="2800" dirty="0">
              <a:solidFill>
                <a:srgbClr val="008000"/>
              </a:solidFill>
              <a:latin typeface="Times New Roman" pitchFamily="18" charset="0"/>
              <a:cs typeface="Times New Roman" pitchFamily="18" charset="0"/>
            </a:endParaRPr>
          </a:p>
        </p:txBody>
      </p:sp>
      <p:sp>
        <p:nvSpPr>
          <p:cNvPr id="12" name="TextBox 11"/>
          <p:cNvSpPr txBox="1"/>
          <p:nvPr/>
        </p:nvSpPr>
        <p:spPr>
          <a:xfrm>
            <a:off x="3643306" y="1928802"/>
            <a:ext cx="4643470" cy="1815882"/>
          </a:xfrm>
          <a:prstGeom prst="rect">
            <a:avLst/>
          </a:prstGeom>
          <a:noFill/>
        </p:spPr>
        <p:txBody>
          <a:bodyPr wrap="square" lIns="91438" tIns="45720" rIns="91438" bIns="45720" rtlCol="0">
            <a:spAutoFit/>
          </a:bodyPr>
          <a:lstStyle/>
          <a:p>
            <a:pPr marL="283361"/>
            <a:r>
              <a:rPr lang="en-US" sz="2800" b="1" dirty="0" err="1" smtClean="0">
                <a:solidFill>
                  <a:srgbClr val="0000CC"/>
                </a:solidFill>
                <a:latin typeface="Times New Roman" pitchFamily="18" charset="0"/>
                <a:ea typeface="Times New Roman"/>
                <a:cs typeface="Times New Roman" pitchFamily="18" charset="0"/>
              </a:rPr>
              <a:t>Khi</a:t>
            </a:r>
            <a:r>
              <a:rPr lang="en-US" sz="2800" b="1" dirty="0" smtClean="0">
                <a:solidFill>
                  <a:srgbClr val="0000CC"/>
                </a:solidFill>
                <a:latin typeface="Times New Roman" pitchFamily="18" charset="0"/>
                <a:ea typeface="Times New Roman"/>
                <a:cs typeface="Times New Roman" pitchFamily="18" charset="0"/>
              </a:rPr>
              <a:t> con</a:t>
            </a:r>
            <a:r>
              <a:rPr lang="en-US" sz="2800" b="1" dirty="0" smtClean="0">
                <a:solidFill>
                  <a:srgbClr val="FF0000"/>
                </a:solidFill>
                <a:latin typeface="Times New Roman" pitchFamily="18" charset="0"/>
                <a:ea typeface="Times New Roman"/>
                <a:cs typeface="Times New Roman" pitchFamily="18" charset="0"/>
              </a:rPr>
              <a:t>/</a:t>
            </a:r>
            <a:r>
              <a:rPr lang="en-US" sz="2800" b="1" dirty="0" smtClean="0">
                <a:solidFill>
                  <a:srgbClr val="0000CC"/>
                </a:solidFill>
                <a:latin typeface="Times New Roman" pitchFamily="18" charset="0"/>
                <a:ea typeface="Times New Roman"/>
                <a:cs typeface="Times New Roman" pitchFamily="18" charset="0"/>
              </a:rPr>
              <a:t> </a:t>
            </a:r>
            <a:r>
              <a:rPr lang="en-US" sz="2800" b="1" dirty="0" err="1" smtClean="0">
                <a:solidFill>
                  <a:srgbClr val="0000CC"/>
                </a:solidFill>
                <a:latin typeface="Times New Roman" pitchFamily="18" charset="0"/>
                <a:ea typeface="Times New Roman"/>
                <a:cs typeface="Times New Roman" pitchFamily="18" charset="0"/>
              </a:rPr>
              <a:t>còn</a:t>
            </a:r>
            <a:r>
              <a:rPr lang="en-US" sz="2800" b="1" dirty="0" smtClean="0">
                <a:solidFill>
                  <a:srgbClr val="0000CC"/>
                </a:solidFill>
                <a:latin typeface="Times New Roman" pitchFamily="18" charset="0"/>
                <a:ea typeface="Times New Roman"/>
                <a:cs typeface="Times New Roman" pitchFamily="18" charset="0"/>
              </a:rPr>
              <a:t> </a:t>
            </a:r>
            <a:r>
              <a:rPr lang="en-US" sz="2800" b="1" dirty="0" err="1" smtClean="0">
                <a:solidFill>
                  <a:srgbClr val="0000CC"/>
                </a:solidFill>
                <a:latin typeface="Times New Roman" pitchFamily="18" charset="0"/>
                <a:ea typeface="Times New Roman"/>
                <a:cs typeface="Times New Roman" pitchFamily="18" charset="0"/>
              </a:rPr>
              <a:t>bé</a:t>
            </a:r>
            <a:r>
              <a:rPr lang="en-US" sz="2800" b="1" dirty="0" smtClean="0">
                <a:solidFill>
                  <a:srgbClr val="0000CC"/>
                </a:solidFill>
                <a:latin typeface="Times New Roman" pitchFamily="18" charset="0"/>
                <a:ea typeface="Times New Roman"/>
                <a:cs typeface="Times New Roman" pitchFamily="18" charset="0"/>
              </a:rPr>
              <a:t> </a:t>
            </a:r>
            <a:r>
              <a:rPr lang="en-US" sz="2800" b="1" dirty="0" err="1" smtClean="0">
                <a:solidFill>
                  <a:srgbClr val="0000CC"/>
                </a:solidFill>
                <a:latin typeface="Times New Roman" pitchFamily="18" charset="0"/>
                <a:ea typeface="Times New Roman"/>
                <a:cs typeface="Times New Roman" pitchFamily="18" charset="0"/>
              </a:rPr>
              <a:t>tí</a:t>
            </a:r>
            <a:r>
              <a:rPr lang="en-US" sz="2800" b="1" dirty="0" smtClean="0">
                <a:solidFill>
                  <a:srgbClr val="FF0000"/>
                </a:solidFill>
                <a:latin typeface="Times New Roman" pitchFamily="18" charset="0"/>
                <a:ea typeface="Times New Roman"/>
                <a:cs typeface="Times New Roman" pitchFamily="18" charset="0"/>
              </a:rPr>
              <a:t>/</a:t>
            </a:r>
          </a:p>
          <a:p>
            <a:pPr marL="283361"/>
            <a:r>
              <a:rPr lang="en-US" sz="2800" b="1" dirty="0" err="1" smtClean="0">
                <a:solidFill>
                  <a:srgbClr val="0000CC"/>
                </a:solidFill>
                <a:latin typeface="Times New Roman" pitchFamily="18" charset="0"/>
                <a:ea typeface="Times New Roman"/>
                <a:cs typeface="Times New Roman" pitchFamily="18" charset="0"/>
              </a:rPr>
              <a:t>Chẳng</a:t>
            </a:r>
            <a:r>
              <a:rPr lang="en-US" sz="2800" b="1" dirty="0" smtClean="0">
                <a:solidFill>
                  <a:srgbClr val="0000CC"/>
                </a:solidFill>
                <a:latin typeface="Times New Roman" pitchFamily="18" charset="0"/>
                <a:ea typeface="Times New Roman"/>
                <a:cs typeface="Times New Roman" pitchFamily="18" charset="0"/>
              </a:rPr>
              <a:t> </a:t>
            </a:r>
            <a:r>
              <a:rPr lang="en-US" sz="2800" b="1" dirty="0" err="1" smtClean="0">
                <a:solidFill>
                  <a:srgbClr val="0000CC"/>
                </a:solidFill>
                <a:latin typeface="Times New Roman" pitchFamily="18" charset="0"/>
                <a:ea typeface="Times New Roman"/>
                <a:cs typeface="Times New Roman" pitchFamily="18" charset="0"/>
              </a:rPr>
              <a:t>đọc</a:t>
            </a:r>
            <a:r>
              <a:rPr lang="en-US" sz="2800" b="1" dirty="0" smtClean="0">
                <a:solidFill>
                  <a:srgbClr val="0000CC"/>
                </a:solidFill>
                <a:latin typeface="Times New Roman" pitchFamily="18" charset="0"/>
                <a:ea typeface="Times New Roman"/>
                <a:cs typeface="Times New Roman" pitchFamily="18" charset="0"/>
              </a:rPr>
              <a:t> </a:t>
            </a:r>
            <a:r>
              <a:rPr lang="en-US" sz="2800" b="1" dirty="0" err="1" smtClean="0">
                <a:solidFill>
                  <a:srgbClr val="0000CC"/>
                </a:solidFill>
                <a:latin typeface="Times New Roman" pitchFamily="18" charset="0"/>
                <a:ea typeface="Times New Roman"/>
                <a:cs typeface="Times New Roman" pitchFamily="18" charset="0"/>
              </a:rPr>
              <a:t>sách</a:t>
            </a:r>
            <a:r>
              <a:rPr lang="en-US" sz="2800" b="1" dirty="0" smtClean="0">
                <a:solidFill>
                  <a:srgbClr val="0000CC"/>
                </a:solidFill>
                <a:latin typeface="Times New Roman" pitchFamily="18" charset="0"/>
                <a:ea typeface="Times New Roman"/>
                <a:cs typeface="Times New Roman" pitchFamily="18" charset="0"/>
              </a:rPr>
              <a:t>,</a:t>
            </a:r>
            <a:r>
              <a:rPr lang="en-US" sz="2800" b="1" dirty="0" smtClean="0">
                <a:solidFill>
                  <a:srgbClr val="FF0000"/>
                </a:solidFill>
                <a:latin typeface="Times New Roman" pitchFamily="18" charset="0"/>
                <a:ea typeface="Times New Roman"/>
                <a:cs typeface="Times New Roman" pitchFamily="18" charset="0"/>
              </a:rPr>
              <a:t>/</a:t>
            </a:r>
            <a:r>
              <a:rPr lang="en-US" sz="2800" b="1" dirty="0" smtClean="0">
                <a:solidFill>
                  <a:srgbClr val="0000CC"/>
                </a:solidFill>
                <a:latin typeface="Times New Roman" pitchFamily="18" charset="0"/>
                <a:ea typeface="Times New Roman"/>
                <a:cs typeface="Times New Roman" pitchFamily="18" charset="0"/>
              </a:rPr>
              <a:t> </a:t>
            </a:r>
            <a:r>
              <a:rPr lang="en-US" sz="2800" b="1" dirty="0" err="1" smtClean="0">
                <a:solidFill>
                  <a:srgbClr val="0000CC"/>
                </a:solidFill>
                <a:latin typeface="Times New Roman" pitchFamily="18" charset="0"/>
                <a:ea typeface="Times New Roman"/>
                <a:cs typeface="Times New Roman" pitchFamily="18" charset="0"/>
              </a:rPr>
              <a:t>chơi</a:t>
            </a:r>
            <a:r>
              <a:rPr lang="en-US" sz="2800" b="1" dirty="0" smtClean="0">
                <a:solidFill>
                  <a:srgbClr val="0000CC"/>
                </a:solidFill>
                <a:latin typeface="Times New Roman" pitchFamily="18" charset="0"/>
                <a:ea typeface="Times New Roman"/>
                <a:cs typeface="Times New Roman" pitchFamily="18" charset="0"/>
              </a:rPr>
              <a:t> </a:t>
            </a:r>
            <a:r>
              <a:rPr lang="en-US" sz="2800" b="1" dirty="0" err="1" smtClean="0">
                <a:solidFill>
                  <a:srgbClr val="0000CC"/>
                </a:solidFill>
                <a:latin typeface="Times New Roman" pitchFamily="18" charset="0"/>
                <a:ea typeface="Times New Roman"/>
                <a:cs typeface="Times New Roman" pitchFamily="18" charset="0"/>
              </a:rPr>
              <a:t>cờ</a:t>
            </a:r>
            <a:r>
              <a:rPr lang="en-US" sz="2800" b="1" dirty="0" smtClean="0">
                <a:solidFill>
                  <a:srgbClr val="FF0000"/>
                </a:solidFill>
                <a:latin typeface="Times New Roman" pitchFamily="18" charset="0"/>
                <a:ea typeface="Times New Roman"/>
                <a:cs typeface="Times New Roman" pitchFamily="18" charset="0"/>
              </a:rPr>
              <a:t>/</a:t>
            </a:r>
          </a:p>
          <a:p>
            <a:pPr marL="283361"/>
            <a:r>
              <a:rPr lang="en-US" sz="2800" b="1" dirty="0" err="1" smtClean="0">
                <a:solidFill>
                  <a:srgbClr val="0000CC"/>
                </a:solidFill>
                <a:latin typeface="Times New Roman" pitchFamily="18" charset="0"/>
                <a:ea typeface="Times New Roman"/>
                <a:cs typeface="Times New Roman" pitchFamily="18" charset="0"/>
              </a:rPr>
              <a:t>Chẳng</a:t>
            </a:r>
            <a:r>
              <a:rPr lang="en-US" sz="2800" b="1" dirty="0" smtClean="0">
                <a:solidFill>
                  <a:srgbClr val="0000CC"/>
                </a:solidFill>
                <a:latin typeface="Times New Roman" pitchFamily="18" charset="0"/>
                <a:ea typeface="Times New Roman"/>
                <a:cs typeface="Times New Roman" pitchFamily="18" charset="0"/>
              </a:rPr>
              <a:t> </a:t>
            </a:r>
            <a:r>
              <a:rPr lang="en-US" sz="2800" b="1" dirty="0" err="1" smtClean="0">
                <a:solidFill>
                  <a:srgbClr val="0000CC"/>
                </a:solidFill>
                <a:latin typeface="Times New Roman" pitchFamily="18" charset="0"/>
                <a:ea typeface="Times New Roman"/>
                <a:cs typeface="Times New Roman" pitchFamily="18" charset="0"/>
              </a:rPr>
              <a:t>dọn</a:t>
            </a:r>
            <a:r>
              <a:rPr lang="en-US" sz="2800" b="1" dirty="0" smtClean="0">
                <a:solidFill>
                  <a:srgbClr val="0000CC"/>
                </a:solidFill>
                <a:latin typeface="Times New Roman" pitchFamily="18" charset="0"/>
                <a:ea typeface="Times New Roman"/>
                <a:cs typeface="Times New Roman" pitchFamily="18" charset="0"/>
              </a:rPr>
              <a:t> </a:t>
            </a:r>
            <a:r>
              <a:rPr lang="en-US" sz="2800" b="1" dirty="0" err="1" smtClean="0">
                <a:solidFill>
                  <a:srgbClr val="0000CC"/>
                </a:solidFill>
                <a:latin typeface="Times New Roman" pitchFamily="18" charset="0"/>
                <a:ea typeface="Times New Roman"/>
                <a:cs typeface="Times New Roman" pitchFamily="18" charset="0"/>
              </a:rPr>
              <a:t>dẹp</a:t>
            </a:r>
            <a:r>
              <a:rPr lang="en-US" sz="2800" b="1" dirty="0" smtClean="0">
                <a:solidFill>
                  <a:srgbClr val="0000CC"/>
                </a:solidFill>
                <a:latin typeface="Times New Roman" pitchFamily="18" charset="0"/>
                <a:ea typeface="Times New Roman"/>
                <a:cs typeface="Times New Roman" pitchFamily="18" charset="0"/>
              </a:rPr>
              <a:t>,</a:t>
            </a:r>
            <a:r>
              <a:rPr lang="en-US" sz="2800" b="1" dirty="0" smtClean="0">
                <a:solidFill>
                  <a:srgbClr val="FF0000"/>
                </a:solidFill>
                <a:latin typeface="Times New Roman" pitchFamily="18" charset="0"/>
                <a:ea typeface="Times New Roman"/>
                <a:cs typeface="Times New Roman" pitchFamily="18" charset="0"/>
              </a:rPr>
              <a:t>/</a:t>
            </a:r>
            <a:r>
              <a:rPr lang="en-US" sz="2800" b="1" dirty="0" smtClean="0">
                <a:solidFill>
                  <a:srgbClr val="0000CC"/>
                </a:solidFill>
                <a:latin typeface="Times New Roman" pitchFamily="18" charset="0"/>
                <a:ea typeface="Times New Roman"/>
                <a:cs typeface="Times New Roman" pitchFamily="18" charset="0"/>
              </a:rPr>
              <a:t> </a:t>
            </a:r>
            <a:r>
              <a:rPr lang="en-US" sz="2800" b="1" dirty="0" err="1" smtClean="0">
                <a:solidFill>
                  <a:srgbClr val="0000CC"/>
                </a:solidFill>
                <a:latin typeface="Times New Roman" pitchFamily="18" charset="0"/>
                <a:ea typeface="Times New Roman"/>
                <a:cs typeface="Times New Roman" pitchFamily="18" charset="0"/>
              </a:rPr>
              <a:t>chữa</a:t>
            </a:r>
            <a:r>
              <a:rPr lang="en-US" sz="2800" b="1" dirty="0" smtClean="0">
                <a:solidFill>
                  <a:srgbClr val="0000CC"/>
                </a:solidFill>
                <a:latin typeface="Times New Roman" pitchFamily="18" charset="0"/>
                <a:ea typeface="Times New Roman"/>
                <a:cs typeface="Times New Roman" pitchFamily="18" charset="0"/>
              </a:rPr>
              <a:t> </a:t>
            </a:r>
            <a:r>
              <a:rPr lang="en-US" sz="2800" b="1" dirty="0" err="1" smtClean="0">
                <a:solidFill>
                  <a:srgbClr val="0000CC"/>
                </a:solidFill>
                <a:latin typeface="Times New Roman" pitchFamily="18" charset="0"/>
                <a:ea typeface="Times New Roman"/>
                <a:cs typeface="Times New Roman" pitchFamily="18" charset="0"/>
              </a:rPr>
              <a:t>đồ</a:t>
            </a:r>
            <a:r>
              <a:rPr lang="en-US" sz="2800" b="1" dirty="0" smtClean="0">
                <a:solidFill>
                  <a:srgbClr val="FF0000"/>
                </a:solidFill>
                <a:latin typeface="Times New Roman" pitchFamily="18" charset="0"/>
                <a:ea typeface="Times New Roman"/>
                <a:cs typeface="Times New Roman" pitchFamily="18" charset="0"/>
              </a:rPr>
              <a:t>/</a:t>
            </a:r>
          </a:p>
          <a:p>
            <a:pPr marL="283361"/>
            <a:r>
              <a:rPr lang="en-US" sz="2800" b="1" dirty="0" err="1" smtClean="0">
                <a:solidFill>
                  <a:srgbClr val="0000CC"/>
                </a:solidFill>
                <a:latin typeface="Times New Roman" pitchFamily="18" charset="0"/>
                <a:ea typeface="Times New Roman"/>
                <a:cs typeface="Times New Roman" pitchFamily="18" charset="0"/>
              </a:rPr>
              <a:t>Cả</a:t>
            </a:r>
            <a:r>
              <a:rPr lang="en-US" sz="2800" b="1" dirty="0" smtClean="0">
                <a:solidFill>
                  <a:srgbClr val="0000CC"/>
                </a:solidFill>
                <a:latin typeface="Times New Roman" pitchFamily="18" charset="0"/>
                <a:ea typeface="Times New Roman"/>
                <a:cs typeface="Times New Roman" pitchFamily="18" charset="0"/>
              </a:rPr>
              <a:t> </a:t>
            </a:r>
            <a:r>
              <a:rPr lang="en-US" sz="2800" b="1" dirty="0" err="1" smtClean="0">
                <a:solidFill>
                  <a:srgbClr val="0000CC"/>
                </a:solidFill>
                <a:latin typeface="Times New Roman" pitchFamily="18" charset="0"/>
                <a:ea typeface="Times New Roman"/>
                <a:cs typeface="Times New Roman" pitchFamily="18" charset="0"/>
              </a:rPr>
              <a:t>ngày</a:t>
            </a:r>
            <a:r>
              <a:rPr lang="en-US" sz="2800" b="1" dirty="0" smtClean="0">
                <a:solidFill>
                  <a:srgbClr val="FF0000"/>
                </a:solidFill>
                <a:latin typeface="Times New Roman" pitchFamily="18" charset="0"/>
                <a:ea typeface="Times New Roman"/>
                <a:cs typeface="Times New Roman" pitchFamily="18" charset="0"/>
              </a:rPr>
              <a:t>/</a:t>
            </a:r>
            <a:r>
              <a:rPr lang="en-US" sz="2800" b="1" dirty="0" smtClean="0">
                <a:solidFill>
                  <a:srgbClr val="0000CC"/>
                </a:solidFill>
                <a:latin typeface="Times New Roman" pitchFamily="18" charset="0"/>
                <a:ea typeface="Times New Roman"/>
                <a:cs typeface="Times New Roman" pitchFamily="18" charset="0"/>
              </a:rPr>
              <a:t> con </a:t>
            </a:r>
            <a:r>
              <a:rPr lang="en-US" sz="2800" b="1" dirty="0" err="1" smtClean="0">
                <a:solidFill>
                  <a:srgbClr val="0000CC"/>
                </a:solidFill>
                <a:latin typeface="Times New Roman" pitchFamily="18" charset="0"/>
                <a:ea typeface="Times New Roman"/>
                <a:cs typeface="Times New Roman" pitchFamily="18" charset="0"/>
              </a:rPr>
              <a:t>đùa</a:t>
            </a:r>
            <a:r>
              <a:rPr lang="en-US" sz="2800" b="1" dirty="0" smtClean="0">
                <a:solidFill>
                  <a:srgbClr val="0000CC"/>
                </a:solidFill>
                <a:latin typeface="Times New Roman" pitchFamily="18" charset="0"/>
                <a:ea typeface="Times New Roman"/>
                <a:cs typeface="Times New Roman" pitchFamily="18" charset="0"/>
              </a:rPr>
              <a:t> </a:t>
            </a:r>
            <a:r>
              <a:rPr lang="en-US" sz="2800" b="1" dirty="0" err="1" smtClean="0">
                <a:solidFill>
                  <a:srgbClr val="0000CC"/>
                </a:solidFill>
                <a:latin typeface="Times New Roman" pitchFamily="18" charset="0"/>
                <a:ea typeface="Times New Roman"/>
                <a:cs typeface="Times New Roman" pitchFamily="18" charset="0"/>
              </a:rPr>
              <a:t>nghịch</a:t>
            </a:r>
            <a:r>
              <a:rPr lang="en-US" sz="2800" b="1" dirty="0" smtClean="0">
                <a:solidFill>
                  <a:srgbClr val="0000CC"/>
                </a:solidFill>
                <a:latin typeface="Times New Roman" pitchFamily="18" charset="0"/>
                <a:ea typeface="Times New Roman"/>
                <a:cs typeface="Times New Roman" pitchFamily="18" charset="0"/>
              </a:rPr>
              <a:t>.</a:t>
            </a:r>
            <a:r>
              <a:rPr lang="en-US" sz="2800" b="1" dirty="0" smtClean="0">
                <a:solidFill>
                  <a:srgbClr val="FF0000"/>
                </a:solidFill>
                <a:latin typeface="Times New Roman" pitchFamily="18" charset="0"/>
                <a:ea typeface="Times New Roman"/>
                <a:cs typeface="Times New Roman" pitchFamily="18" charset="0"/>
              </a:rPr>
              <a:t>//</a:t>
            </a:r>
          </a:p>
        </p:txBody>
      </p:sp>
      <p:sp>
        <p:nvSpPr>
          <p:cNvPr id="13" name="TextBox 12"/>
          <p:cNvSpPr txBox="1"/>
          <p:nvPr/>
        </p:nvSpPr>
        <p:spPr>
          <a:xfrm>
            <a:off x="0" y="4214818"/>
            <a:ext cx="9144000" cy="523220"/>
          </a:xfrm>
          <a:prstGeom prst="rect">
            <a:avLst/>
          </a:prstGeom>
          <a:noFill/>
        </p:spPr>
        <p:txBody>
          <a:bodyPr wrap="square" lIns="91438" tIns="45720" rIns="91438" bIns="45720" rtlCol="0">
            <a:spAutoFit/>
          </a:bodyPr>
          <a:lstStyle/>
          <a:p>
            <a:r>
              <a:rPr lang="vi-VN" sz="2800" b="1" dirty="0" smtClean="0">
                <a:latin typeface="Times New Roman" pitchFamily="18" charset="0"/>
                <a:cs typeface="Times New Roman" pitchFamily="18" charset="0"/>
              </a:rPr>
              <a:t>- </a:t>
            </a:r>
            <a:r>
              <a:rPr lang="vi-VN" sz="2800" b="1" dirty="0" smtClean="0">
                <a:solidFill>
                  <a:srgbClr val="FF0000"/>
                </a:solidFill>
                <a:latin typeface="Times New Roman" pitchFamily="18" charset="0"/>
                <a:cs typeface="Times New Roman" pitchFamily="18" charset="0"/>
              </a:rPr>
              <a:t>D</a:t>
            </a:r>
            <a:r>
              <a:rPr lang="vi-VN" sz="2800" b="1" dirty="0" smtClean="0">
                <a:solidFill>
                  <a:srgbClr val="0000CC"/>
                </a:solidFill>
                <a:latin typeface="Times New Roman" pitchFamily="18" charset="0"/>
                <a:cs typeface="Times New Roman" pitchFamily="18" charset="0"/>
              </a:rPr>
              <a:t>ọn </a:t>
            </a:r>
            <a:r>
              <a:rPr lang="vi-VN" sz="2800" b="1" dirty="0" smtClean="0">
                <a:solidFill>
                  <a:srgbClr val="FF0000"/>
                </a:solidFill>
                <a:latin typeface="Times New Roman" pitchFamily="18" charset="0"/>
                <a:cs typeface="Times New Roman" pitchFamily="18" charset="0"/>
              </a:rPr>
              <a:t>d</a:t>
            </a:r>
            <a:r>
              <a:rPr lang="vi-VN" sz="2800" b="1" dirty="0" smtClean="0">
                <a:solidFill>
                  <a:srgbClr val="0000CC"/>
                </a:solidFill>
                <a:latin typeface="Times New Roman" pitchFamily="18" charset="0"/>
                <a:cs typeface="Times New Roman" pitchFamily="18" charset="0"/>
              </a:rPr>
              <a:t>ẹp</a:t>
            </a:r>
            <a:r>
              <a:rPr lang="en-US" sz="2800" b="1" dirty="0" smtClean="0">
                <a:solidFill>
                  <a:srgbClr val="0000CC"/>
                </a:solidFill>
                <a:latin typeface="Times New Roman" pitchFamily="18" charset="0"/>
                <a:cs typeface="Times New Roman" pitchFamily="18" charset="0"/>
              </a:rPr>
              <a:t>,</a:t>
            </a:r>
            <a:r>
              <a:rPr lang="vi-VN" sz="2800" b="1" dirty="0" smtClean="0">
                <a:solidFill>
                  <a:srgbClr val="0000CC"/>
                </a:solidFill>
                <a:latin typeface="Times New Roman" pitchFamily="18" charset="0"/>
                <a:cs typeface="Times New Roman" pitchFamily="18" charset="0"/>
              </a:rPr>
              <a:t> uống </a:t>
            </a:r>
            <a:r>
              <a:rPr lang="vi-VN" sz="2800" b="1" dirty="0" smtClean="0">
                <a:solidFill>
                  <a:srgbClr val="FF0000"/>
                </a:solidFill>
                <a:latin typeface="Times New Roman" pitchFamily="18" charset="0"/>
                <a:cs typeface="Times New Roman" pitchFamily="18" charset="0"/>
              </a:rPr>
              <a:t>tr</a:t>
            </a:r>
            <a:r>
              <a:rPr lang="vi-VN" sz="2800" b="1" dirty="0" smtClean="0">
                <a:solidFill>
                  <a:srgbClr val="0000CC"/>
                </a:solidFill>
                <a:latin typeface="Times New Roman" pitchFamily="18" charset="0"/>
                <a:cs typeface="Times New Roman" pitchFamily="18" charset="0"/>
              </a:rPr>
              <a:t>à</a:t>
            </a:r>
            <a:r>
              <a:rPr lang="en-US" sz="2800" b="1" dirty="0" smtClean="0">
                <a:solidFill>
                  <a:srgbClr val="0000CC"/>
                </a:solidFill>
                <a:latin typeface="Times New Roman" pitchFamily="18" charset="0"/>
                <a:cs typeface="Times New Roman" pitchFamily="18" charset="0"/>
              </a:rPr>
              <a:t>, </a:t>
            </a:r>
            <a:r>
              <a:rPr lang="vi-VN" sz="2800" b="1" dirty="0" smtClean="0">
                <a:solidFill>
                  <a:srgbClr val="0000CC"/>
                </a:solidFill>
                <a:latin typeface="Times New Roman" pitchFamily="18" charset="0"/>
                <a:cs typeface="Times New Roman" pitchFamily="18" charset="0"/>
              </a:rPr>
              <a:t>buổi </a:t>
            </a:r>
            <a:r>
              <a:rPr lang="vi-VN" sz="2800" b="1" dirty="0" smtClean="0">
                <a:solidFill>
                  <a:srgbClr val="FF0000"/>
                </a:solidFill>
                <a:latin typeface="Times New Roman" pitchFamily="18" charset="0"/>
                <a:cs typeface="Times New Roman" pitchFamily="18" charset="0"/>
              </a:rPr>
              <a:t>s</a:t>
            </a:r>
            <a:r>
              <a:rPr lang="vi-VN" sz="2800" b="1" dirty="0" smtClean="0">
                <a:solidFill>
                  <a:srgbClr val="0000CC"/>
                </a:solidFill>
                <a:latin typeface="Times New Roman" pitchFamily="18" charset="0"/>
                <a:cs typeface="Times New Roman" pitchFamily="18" charset="0"/>
              </a:rPr>
              <a:t>áng</a:t>
            </a:r>
            <a:r>
              <a:rPr lang="en-US" sz="2800" b="1" dirty="0" smtClean="0">
                <a:solidFill>
                  <a:srgbClr val="0000CC"/>
                </a:solidFill>
                <a:latin typeface="Times New Roman" pitchFamily="18" charset="0"/>
                <a:cs typeface="Times New Roman" pitchFamily="18" charset="0"/>
              </a:rPr>
              <a:t>,</a:t>
            </a:r>
            <a:r>
              <a:rPr lang="vi-VN" sz="2800" b="1" dirty="0" smtClean="0">
                <a:solidFill>
                  <a:srgbClr val="0000CC"/>
                </a:solidFill>
                <a:latin typeface="Times New Roman" pitchFamily="18" charset="0"/>
                <a:cs typeface="Times New Roman" pitchFamily="18" charset="0"/>
              </a:rPr>
              <a:t> ngh</a:t>
            </a:r>
            <a:r>
              <a:rPr lang="vi-VN" sz="2800" b="1" dirty="0" smtClean="0">
                <a:solidFill>
                  <a:srgbClr val="FF0000"/>
                </a:solidFill>
                <a:latin typeface="Times New Roman" pitchFamily="18" charset="0"/>
                <a:cs typeface="Times New Roman" pitchFamily="18" charset="0"/>
              </a:rPr>
              <a:t>ịch</a:t>
            </a:r>
            <a:r>
              <a:rPr lang="vi-VN" sz="2800" b="1" dirty="0" smtClean="0">
                <a:solidFill>
                  <a:srgbClr val="0000CC"/>
                </a:solidFill>
                <a:latin typeface="Times New Roman" pitchFamily="18" charset="0"/>
                <a:cs typeface="Times New Roman" pitchFamily="18" charset="0"/>
              </a:rPr>
              <a:t> </a:t>
            </a:r>
            <a:r>
              <a:rPr lang="vi-VN" sz="2800" b="1" dirty="0" smtClean="0">
                <a:solidFill>
                  <a:srgbClr val="FF0000"/>
                </a:solidFill>
                <a:latin typeface="Times New Roman" pitchFamily="18" charset="0"/>
                <a:cs typeface="Times New Roman" pitchFamily="18" charset="0"/>
              </a:rPr>
              <a:t>l</a:t>
            </a:r>
            <a:r>
              <a:rPr lang="vi-VN" sz="2800" b="1" dirty="0" smtClean="0">
                <a:solidFill>
                  <a:srgbClr val="0000CC"/>
                </a:solidFill>
                <a:latin typeface="Times New Roman" pitchFamily="18" charset="0"/>
                <a:cs typeface="Times New Roman" pitchFamily="18" charset="0"/>
              </a:rPr>
              <a:t>ắm</a:t>
            </a:r>
            <a:r>
              <a:rPr lang="en-US" sz="2800" b="1" dirty="0" smtClean="0">
                <a:solidFill>
                  <a:srgbClr val="0000CC"/>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s</a:t>
            </a:r>
            <a:r>
              <a:rPr lang="vi-VN" sz="2800" b="1" dirty="0" smtClean="0">
                <a:solidFill>
                  <a:srgbClr val="0000CC"/>
                </a:solidFill>
                <a:latin typeface="Times New Roman" pitchFamily="18" charset="0"/>
                <a:cs typeface="Times New Roman" pitchFamily="18" charset="0"/>
              </a:rPr>
              <a:t>ay mê,....</a:t>
            </a:r>
            <a:endParaRPr lang="en-US" sz="2800" b="1" dirty="0" smtClean="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0087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
                                        </p:tgtEl>
                                        <p:attrNameLst>
                                          <p:attrName>style.visibility</p:attrName>
                                        </p:attrNameLst>
                                      </p:cBhvr>
                                      <p:to>
                                        <p:strVal val="visible"/>
                                      </p:to>
                                    </p:set>
                                    <p:anim calcmode="discrete" valueType="clr">
                                      <p:cBhvr override="childStyle">
                                        <p:cTn id="14"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
                                        </p:tgtEl>
                                        <p:attrNameLst>
                                          <p:attrName>fillcolor</p:attrName>
                                        </p:attrNameLst>
                                      </p:cBhvr>
                                      <p:tavLst>
                                        <p:tav tm="0">
                                          <p:val>
                                            <p:clrVal>
                                              <a:schemeClr val="accent2"/>
                                            </p:clrVal>
                                          </p:val>
                                        </p:tav>
                                        <p:tav tm="50000">
                                          <p:val>
                                            <p:clrVal>
                                              <a:schemeClr val="hlink"/>
                                            </p:clrVal>
                                          </p:val>
                                        </p:tav>
                                      </p:tavLst>
                                    </p:anim>
                                    <p:set>
                                      <p:cBhvr>
                                        <p:cTn id="16" dur="80"/>
                                        <p:tgtEl>
                                          <p:spTgt spid="9"/>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2"/>
                                        </p:tgtEl>
                                        <p:attrNameLst>
                                          <p:attrName>style.visibility</p:attrName>
                                        </p:attrNameLst>
                                      </p:cBhvr>
                                      <p:to>
                                        <p:strVal val="visible"/>
                                      </p:to>
                                    </p:set>
                                    <p:anim calcmode="discrete" valueType="clr">
                                      <p:cBhvr override="childStyle">
                                        <p:cTn id="21"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2"/>
                                        </p:tgtEl>
                                        <p:attrNameLst>
                                          <p:attrName>fillcolor</p:attrName>
                                        </p:attrNameLst>
                                      </p:cBhvr>
                                      <p:tavLst>
                                        <p:tav tm="0">
                                          <p:val>
                                            <p:clrVal>
                                              <a:schemeClr val="accent2"/>
                                            </p:clrVal>
                                          </p:val>
                                        </p:tav>
                                        <p:tav tm="50000">
                                          <p:val>
                                            <p:clrVal>
                                              <a:schemeClr val="hlink"/>
                                            </p:clrVal>
                                          </p:val>
                                        </p:tav>
                                      </p:tavLst>
                                    </p:anim>
                                    <p:set>
                                      <p:cBhvr>
                                        <p:cTn id="23" dur="80"/>
                                        <p:tgtEl>
                                          <p:spTgt spid="12"/>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0"/>
                                        </p:tgtEl>
                                        <p:attrNameLst>
                                          <p:attrName>style.visibility</p:attrName>
                                        </p:attrNameLst>
                                      </p:cBhvr>
                                      <p:to>
                                        <p:strVal val="visible"/>
                                      </p:to>
                                    </p:set>
                                    <p:anim calcmode="discrete" valueType="clr">
                                      <p:cBhvr override="childStyle">
                                        <p:cTn id="28"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0"/>
                                        </p:tgtEl>
                                        <p:attrNameLst>
                                          <p:attrName>fillcolor</p:attrName>
                                        </p:attrNameLst>
                                      </p:cBhvr>
                                      <p:tavLst>
                                        <p:tav tm="0">
                                          <p:val>
                                            <p:clrVal>
                                              <a:schemeClr val="accent2"/>
                                            </p:clrVal>
                                          </p:val>
                                        </p:tav>
                                        <p:tav tm="50000">
                                          <p:val>
                                            <p:clrVal>
                                              <a:schemeClr val="hlink"/>
                                            </p:clrVal>
                                          </p:val>
                                        </p:tav>
                                      </p:tavLst>
                                    </p:anim>
                                    <p:set>
                                      <p:cBhvr>
                                        <p:cTn id="30" dur="80"/>
                                        <p:tgtEl>
                                          <p:spTgt spid="10"/>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3"/>
                                        </p:tgtEl>
                                        <p:attrNameLst>
                                          <p:attrName>style.visibility</p:attrName>
                                        </p:attrNameLst>
                                      </p:cBhvr>
                                      <p:to>
                                        <p:strVal val="visible"/>
                                      </p:to>
                                    </p:set>
                                    <p:anim calcmode="discrete" valueType="clr">
                                      <p:cBhvr override="childStyle">
                                        <p:cTn id="35"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3"/>
                                        </p:tgtEl>
                                        <p:attrNameLst>
                                          <p:attrName>fillcolor</p:attrName>
                                        </p:attrNameLst>
                                      </p:cBhvr>
                                      <p:tavLst>
                                        <p:tav tm="0">
                                          <p:val>
                                            <p:clrVal>
                                              <a:schemeClr val="accent2"/>
                                            </p:clrVal>
                                          </p:val>
                                        </p:tav>
                                        <p:tav tm="50000">
                                          <p:val>
                                            <p:clrVal>
                                              <a:schemeClr val="hlink"/>
                                            </p:clrVal>
                                          </p:val>
                                        </p:tav>
                                      </p:tavLst>
                                    </p:anim>
                                    <p:set>
                                      <p:cBhvr>
                                        <p:cTn id="37"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ubrics | Teacher Sandra">
            <a:extLst>
              <a:ext uri="{FF2B5EF4-FFF2-40B4-BE49-F238E27FC236}">
                <a16:creationId xmlns:a16="http://schemas.microsoft.com/office/drawing/2014/main" id="{6F06AC14-0DC1-0A2E-0441-C8CA27FA7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9323" y="1714489"/>
            <a:ext cx="2449581" cy="17839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25184" y="1887610"/>
            <a:ext cx="4018387" cy="847002"/>
          </a:xfrm>
          <a:prstGeom prst="rect">
            <a:avLst/>
          </a:prstGeom>
          <a:noFill/>
        </p:spPr>
        <p:txBody>
          <a:bodyPr wrap="square" lIns="76810" tIns="38405" rIns="76810" bIns="38405" rtlCol="0">
            <a:spAutoFit/>
          </a:bodyPr>
          <a:lstStyle/>
          <a:p>
            <a:r>
              <a:rPr lang="en-US" sz="5000" b="1" dirty="0">
                <a:solidFill>
                  <a:srgbClr val="0000FF"/>
                </a:solidFill>
                <a:latin typeface="Times New Roman" pitchFamily="18" charset="0"/>
                <a:cs typeface="Times New Roman" pitchFamily="18" charset="0"/>
              </a:rPr>
              <a:t>ĐỌC NHÓM</a:t>
            </a:r>
            <a:endParaRPr lang="vi-VN" sz="5000" b="1" dirty="0">
              <a:solidFill>
                <a:srgbClr val="0000FF"/>
              </a:solidFill>
              <a:latin typeface="Times New Roman" pitchFamily="18" charset="0"/>
              <a:cs typeface="Times New Roman" pitchFamily="18" charset="0"/>
            </a:endParaRPr>
          </a:p>
        </p:txBody>
      </p:sp>
      <p:pic>
        <p:nvPicPr>
          <p:cNvPr id="8" name="Picture 2" descr="Math Kangaroo – Bright Education Consultant and Travel Company">
            <a:extLst>
              <a:ext uri="{FF2B5EF4-FFF2-40B4-BE49-F238E27FC236}">
                <a16:creationId xmlns:a16="http://schemas.microsoft.com/office/drawing/2014/main" id="{DCF6D6CF-5832-61E2-43F4-6F1C260636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2564" y="3104818"/>
            <a:ext cx="1722026" cy="20527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ath Kangaroo – Bright Education Consultant and Travel Company">
            <a:extLst>
              <a:ext uri="{FF2B5EF4-FFF2-40B4-BE49-F238E27FC236}">
                <a16:creationId xmlns:a16="http://schemas.microsoft.com/office/drawing/2014/main" id="{14AC9D61-0794-0693-C71D-94282B1038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2850" y="3104818"/>
            <a:ext cx="1722026" cy="20527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Math Kangaroo – Bright Education Consultant and Travel Company">
            <a:extLst>
              <a:ext uri="{FF2B5EF4-FFF2-40B4-BE49-F238E27FC236}">
                <a16:creationId xmlns:a16="http://schemas.microsoft.com/office/drawing/2014/main" id="{C8F837C1-DAD1-B72A-3D52-A108611011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9239" y="3104818"/>
            <a:ext cx="1722026" cy="205277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357292" y="5346957"/>
            <a:ext cx="3500461" cy="1216333"/>
          </a:xfrm>
          <a:prstGeom prst="rect">
            <a:avLst/>
          </a:prstGeom>
          <a:noFill/>
        </p:spPr>
        <p:txBody>
          <a:bodyPr wrap="square" lIns="76810" tIns="38405" rIns="76810" bIns="38405" rtlCol="0">
            <a:spAutoFit/>
          </a:bodyPr>
          <a:lstStyle/>
          <a:p>
            <a:pPr algn="ctr"/>
            <a:r>
              <a:rPr lang="en-US" sz="3700" b="1" dirty="0">
                <a:solidFill>
                  <a:srgbClr val="008000"/>
                </a:solidFill>
                <a:latin typeface="Times New Roman" pitchFamily="18" charset="0"/>
                <a:cs typeface="Times New Roman" pitchFamily="18" charset="0"/>
              </a:rPr>
              <a:t>ĐỌC NỐI TIẾP TRƯỚC LỚP</a:t>
            </a:r>
            <a:endParaRPr lang="vi-VN" sz="3700" b="1" dirty="0">
              <a:solidFill>
                <a:srgbClr val="008000"/>
              </a:solidFill>
              <a:latin typeface="Times New Roman" pitchFamily="18" charset="0"/>
              <a:cs typeface="Times New Roman" pitchFamily="18" charset="0"/>
            </a:endParaRPr>
          </a:p>
        </p:txBody>
      </p:sp>
      <p:sp>
        <p:nvSpPr>
          <p:cNvPr id="16" name="TextBox 15"/>
          <p:cNvSpPr txBox="1"/>
          <p:nvPr/>
        </p:nvSpPr>
        <p:spPr>
          <a:xfrm>
            <a:off x="5081233" y="4500572"/>
            <a:ext cx="2919768" cy="1308666"/>
          </a:xfrm>
          <a:prstGeom prst="rect">
            <a:avLst/>
          </a:prstGeom>
          <a:noFill/>
        </p:spPr>
        <p:txBody>
          <a:bodyPr wrap="square" lIns="76810" tIns="38405" rIns="76810" bIns="38405" rtlCol="0">
            <a:spAutoFit/>
          </a:bodyPr>
          <a:lstStyle/>
          <a:p>
            <a:pPr algn="ctr"/>
            <a:r>
              <a:rPr lang="en-US" sz="4000" b="1" dirty="0">
                <a:solidFill>
                  <a:srgbClr val="FF0000"/>
                </a:solidFill>
                <a:latin typeface="Times New Roman" pitchFamily="18" charset="0"/>
                <a:cs typeface="Times New Roman" pitchFamily="18" charset="0"/>
              </a:rPr>
              <a:t>ĐỌC LẠI </a:t>
            </a:r>
          </a:p>
          <a:p>
            <a:pPr algn="ctr"/>
            <a:r>
              <a:rPr lang="en-US" sz="4000" b="1" dirty="0">
                <a:solidFill>
                  <a:srgbClr val="FF0000"/>
                </a:solidFill>
                <a:latin typeface="Times New Roman" pitchFamily="18" charset="0"/>
                <a:cs typeface="Times New Roman" pitchFamily="18" charset="0"/>
              </a:rPr>
              <a:t>CẢ BÀI</a:t>
            </a:r>
            <a:endParaRPr lang="vi-VN" sz="4000" b="1" dirty="0">
              <a:solidFill>
                <a:srgbClr val="FF0000"/>
              </a:solidFill>
              <a:latin typeface="Times New Roman" pitchFamily="18" charset="0"/>
              <a:cs typeface="Times New Roman" pitchFamily="18" charset="0"/>
            </a:endParaRPr>
          </a:p>
        </p:txBody>
      </p:sp>
      <p:sp>
        <p:nvSpPr>
          <p:cNvPr id="20" name="TextBox 19"/>
          <p:cNvSpPr txBox="1"/>
          <p:nvPr/>
        </p:nvSpPr>
        <p:spPr>
          <a:xfrm>
            <a:off x="0" y="1190611"/>
            <a:ext cx="3429000" cy="482593"/>
          </a:xfrm>
          <a:prstGeom prst="rect">
            <a:avLst/>
          </a:prstGeom>
          <a:noFill/>
        </p:spPr>
        <p:txBody>
          <a:bodyPr wrap="square" lIns="51206" tIns="25603" rIns="51206" bIns="25603"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Đọc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bản</a:t>
            </a:r>
            <a:endParaRPr lang="en-US" sz="2800" b="1" dirty="0">
              <a:solidFill>
                <a:srgbClr val="0000FF"/>
              </a:solidFill>
              <a:latin typeface="Times New Roman" pitchFamily="18" charset="0"/>
              <a:cs typeface="Times New Roman" pitchFamily="18" charset="0"/>
            </a:endParaRPr>
          </a:p>
        </p:txBody>
      </p:sp>
      <p:sp>
        <p:nvSpPr>
          <p:cNvPr id="15" name="TextBox 14"/>
          <p:cNvSpPr txBox="1"/>
          <p:nvPr/>
        </p:nvSpPr>
        <p:spPr>
          <a:xfrm>
            <a:off x="0" y="428604"/>
            <a:ext cx="9144000" cy="523220"/>
          </a:xfrm>
          <a:prstGeom prst="rect">
            <a:avLst/>
          </a:prstGeom>
          <a:noFill/>
        </p:spPr>
        <p:txBody>
          <a:bodyPr wrap="square" lIns="91438" tIns="45720" rIns="91438" bIns="45720" rtlCol="0">
            <a:spAutoFit/>
          </a:bodyPr>
          <a:lstStyle/>
          <a:p>
            <a:pPr algn="ctr"/>
            <a:r>
              <a:rPr lang="en-US" sz="2800" b="1" dirty="0" err="1" smtClean="0">
                <a:solidFill>
                  <a:srgbClr val="0000CC"/>
                </a:solidFill>
                <a:latin typeface="Times New Roman" pitchFamily="18" charset="0"/>
                <a:cs typeface="Times New Roman" pitchFamily="18" charset="0"/>
              </a:rPr>
              <a:t>Tiếng</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18" name="TextBox 17"/>
          <p:cNvSpPr txBox="1"/>
          <p:nvPr/>
        </p:nvSpPr>
        <p:spPr>
          <a:xfrm>
            <a:off x="0" y="857232"/>
            <a:ext cx="9144000" cy="523220"/>
          </a:xfrm>
          <a:prstGeom prst="rect">
            <a:avLst/>
          </a:prstGeom>
          <a:noFill/>
        </p:spPr>
        <p:txBody>
          <a:bodyPr wrap="square" lIns="91438" tIns="45720" rIns="91438" bIns="45720" rtlCol="0">
            <a:spAutoFit/>
          </a:bodyPr>
          <a:lstStyle/>
          <a:p>
            <a:pPr algn="ctr"/>
            <a:r>
              <a:rPr lang="en-US" sz="2800" b="1" dirty="0" err="1" smtClean="0">
                <a:solidFill>
                  <a:srgbClr val="FF0000"/>
                </a:solidFill>
                <a:latin typeface="Times New Roman" pitchFamily="18" charset="0"/>
                <a:cs typeface="Times New Roman" pitchFamily="18" charset="0"/>
              </a:rPr>
              <a:t>Đọc</a:t>
            </a:r>
            <a:r>
              <a:rPr lang="en-US" sz="2800" b="1" dirty="0" smtClean="0">
                <a:solidFill>
                  <a:srgbClr val="FF0000"/>
                </a:solidFill>
                <a:latin typeface="Times New Roman" pitchFamily="18" charset="0"/>
                <a:cs typeface="Times New Roman" pitchFamily="18" charset="0"/>
              </a:rPr>
              <a:t> : </a:t>
            </a:r>
            <a:r>
              <a:rPr lang="en-US" sz="2800" b="1" dirty="0" err="1" smtClean="0">
                <a:solidFill>
                  <a:srgbClr val="FF0000"/>
                </a:solidFill>
                <a:latin typeface="Times New Roman" pitchFamily="18" charset="0"/>
                <a:cs typeface="Times New Roman" pitchFamily="18" charset="0"/>
              </a:rPr>
              <a:t>Khi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cả</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bé</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tí</a:t>
            </a:r>
            <a:r>
              <a:rPr lang="en-US" sz="2800" b="1" dirty="0" smtClean="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83535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190611"/>
            <a:ext cx="3429000" cy="482593"/>
          </a:xfrm>
          <a:prstGeom prst="rect">
            <a:avLst/>
          </a:prstGeom>
          <a:noFill/>
        </p:spPr>
        <p:txBody>
          <a:bodyPr wrap="square" lIns="51206" tIns="25603" rIns="51206" bIns="25603"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Tìm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hiểu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bài</a:t>
            </a:r>
            <a:endParaRPr lang="en-US" sz="2800" b="1" dirty="0">
              <a:solidFill>
                <a:srgbClr val="0000FF"/>
              </a:solidFill>
              <a:latin typeface="Times New Roman" pitchFamily="18" charset="0"/>
              <a:cs typeface="Times New Roman" pitchFamily="18" charset="0"/>
            </a:endParaRPr>
          </a:p>
        </p:txBody>
      </p:sp>
      <p:sp>
        <p:nvSpPr>
          <p:cNvPr id="5" name="TextBox 4"/>
          <p:cNvSpPr txBox="1"/>
          <p:nvPr/>
        </p:nvSpPr>
        <p:spPr>
          <a:xfrm>
            <a:off x="0" y="428604"/>
            <a:ext cx="9144000" cy="523220"/>
          </a:xfrm>
          <a:prstGeom prst="rect">
            <a:avLst/>
          </a:prstGeom>
          <a:noFill/>
        </p:spPr>
        <p:txBody>
          <a:bodyPr wrap="square" lIns="91438" tIns="45720" rIns="91438" bIns="45720" rtlCol="0">
            <a:spAutoFit/>
          </a:bodyPr>
          <a:lstStyle/>
          <a:p>
            <a:pPr algn="ctr"/>
            <a:r>
              <a:rPr lang="en-US" sz="2800" b="1" dirty="0" err="1" smtClean="0">
                <a:solidFill>
                  <a:srgbClr val="0000CC"/>
                </a:solidFill>
                <a:latin typeface="Times New Roman" pitchFamily="18" charset="0"/>
                <a:cs typeface="Times New Roman" pitchFamily="18" charset="0"/>
              </a:rPr>
              <a:t>Tiếng</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6" name="TextBox 5"/>
          <p:cNvSpPr txBox="1"/>
          <p:nvPr/>
        </p:nvSpPr>
        <p:spPr>
          <a:xfrm>
            <a:off x="0" y="857232"/>
            <a:ext cx="9144000" cy="523220"/>
          </a:xfrm>
          <a:prstGeom prst="rect">
            <a:avLst/>
          </a:prstGeom>
          <a:noFill/>
        </p:spPr>
        <p:txBody>
          <a:bodyPr wrap="square" lIns="91438" tIns="45720" rIns="91438" bIns="45720" rtlCol="0">
            <a:spAutoFit/>
          </a:bodyPr>
          <a:lstStyle/>
          <a:p>
            <a:pPr algn="ctr"/>
            <a:r>
              <a:rPr lang="en-US" sz="2800" b="1" dirty="0" err="1" smtClean="0">
                <a:solidFill>
                  <a:srgbClr val="FF0000"/>
                </a:solidFill>
                <a:latin typeface="Times New Roman" pitchFamily="18" charset="0"/>
                <a:cs typeface="Times New Roman" pitchFamily="18" charset="0"/>
              </a:rPr>
              <a:t>Đọc</a:t>
            </a:r>
            <a:r>
              <a:rPr lang="en-US" sz="2800" b="1" dirty="0" smtClean="0">
                <a:solidFill>
                  <a:srgbClr val="FF0000"/>
                </a:solidFill>
                <a:latin typeface="Times New Roman" pitchFamily="18" charset="0"/>
                <a:cs typeface="Times New Roman" pitchFamily="18" charset="0"/>
              </a:rPr>
              <a:t> : </a:t>
            </a:r>
            <a:r>
              <a:rPr lang="en-US" sz="2800" b="1" dirty="0" err="1" smtClean="0">
                <a:solidFill>
                  <a:srgbClr val="FF0000"/>
                </a:solidFill>
                <a:latin typeface="Times New Roman" pitchFamily="18" charset="0"/>
                <a:cs typeface="Times New Roman" pitchFamily="18" charset="0"/>
              </a:rPr>
              <a:t>Khi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cả</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bé</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tí</a:t>
            </a:r>
            <a:r>
              <a:rPr lang="en-US" sz="2800" b="1" dirty="0" smtClean="0">
                <a:solidFill>
                  <a:srgbClr val="FF0000"/>
                </a:solidFill>
                <a:latin typeface="Times New Roman" pitchFamily="18" charset="0"/>
                <a:cs typeface="Times New Roman" pitchFamily="18" charset="0"/>
              </a:rPr>
              <a:t> .</a:t>
            </a:r>
          </a:p>
        </p:txBody>
      </p:sp>
      <p:sp>
        <p:nvSpPr>
          <p:cNvPr id="7" name="Rectangle 6"/>
          <p:cNvSpPr/>
          <p:nvPr/>
        </p:nvSpPr>
        <p:spPr>
          <a:xfrm>
            <a:off x="1" y="1643051"/>
            <a:ext cx="8895623" cy="489001"/>
          </a:xfrm>
          <a:prstGeom prst="rect">
            <a:avLst/>
          </a:prstGeom>
        </p:spPr>
        <p:txBody>
          <a:bodyPr wrap="square" lIns="57552" tIns="28776" rIns="57552" bIns="28776">
            <a:spAutoFit/>
          </a:bodyPr>
          <a:lstStyle/>
          <a:p>
            <a:r>
              <a:rPr lang="en-US" sz="2800" b="1" dirty="0" smtClean="0">
                <a:solidFill>
                  <a:srgbClr val="008000"/>
                </a:solidFill>
                <a:latin typeface="Times New Roman"/>
                <a:ea typeface="Times New Roman"/>
              </a:rPr>
              <a:t>1. </a:t>
            </a:r>
            <a:r>
              <a:rPr lang="en-US" sz="2800" b="1" dirty="0" err="1" smtClean="0">
                <a:solidFill>
                  <a:srgbClr val="008000"/>
                </a:solidFill>
                <a:latin typeface="Times New Roman"/>
                <a:ea typeface="Times New Roman"/>
              </a:rPr>
              <a:t>Bạn</a:t>
            </a:r>
            <a:r>
              <a:rPr lang="en-US" sz="2800" b="1" dirty="0" smtClean="0">
                <a:solidFill>
                  <a:srgbClr val="008000"/>
                </a:solidFill>
                <a:latin typeface="Times New Roman"/>
                <a:ea typeface="Times New Roman"/>
              </a:rPr>
              <a:t> </a:t>
            </a:r>
            <a:r>
              <a:rPr lang="en-US" sz="2800" b="1" dirty="0" err="1">
                <a:solidFill>
                  <a:srgbClr val="008000"/>
                </a:solidFill>
                <a:latin typeface="Times New Roman"/>
                <a:ea typeface="Times New Roman"/>
              </a:rPr>
              <a:t>nhỏ</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đã</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hỏi</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về</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những</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ai</a:t>
            </a:r>
            <a:r>
              <a:rPr lang="en-US" sz="2800" b="1" dirty="0">
                <a:solidFill>
                  <a:srgbClr val="008000"/>
                </a:solidFill>
                <a:latin typeface="Times New Roman"/>
                <a:ea typeface="Times New Roman"/>
              </a:rPr>
              <a:t>?</a:t>
            </a:r>
            <a:endParaRPr lang="en-US" sz="2800" b="1" dirty="0">
              <a:solidFill>
                <a:srgbClr val="008000"/>
              </a:solidFill>
              <a:latin typeface="Times New Roman" pitchFamily="18" charset="0"/>
              <a:cs typeface="Times New Roman" pitchFamily="18" charset="0"/>
            </a:endParaRPr>
          </a:p>
        </p:txBody>
      </p:sp>
      <p:sp>
        <p:nvSpPr>
          <p:cNvPr id="8" name="Rectangle 7"/>
          <p:cNvSpPr/>
          <p:nvPr/>
        </p:nvSpPr>
        <p:spPr>
          <a:xfrm>
            <a:off x="0" y="2143117"/>
            <a:ext cx="8608668" cy="489001"/>
          </a:xfrm>
          <a:prstGeom prst="rect">
            <a:avLst/>
          </a:prstGeom>
        </p:spPr>
        <p:txBody>
          <a:bodyPr wrap="square" lIns="57552" tIns="28776" rIns="57552" bIns="28776">
            <a:spAutoFit/>
          </a:bodyPr>
          <a:lstStyle/>
          <a:p>
            <a:r>
              <a:rPr lang="nl-NL" sz="2800" dirty="0">
                <a:solidFill>
                  <a:srgbClr val="0000CC"/>
                </a:solidFill>
                <a:latin typeface="Times New Roman" pitchFamily="18" charset="0"/>
                <a:cs typeface="Times New Roman" pitchFamily="18" charset="0"/>
              </a:rPr>
              <a:t>     </a:t>
            </a:r>
            <a:r>
              <a:rPr lang="nl-NL" sz="2800" b="1" dirty="0">
                <a:solidFill>
                  <a:srgbClr val="0000CC"/>
                </a:solidFill>
                <a:latin typeface="Times New Roman"/>
                <a:ea typeface="Times New Roman"/>
              </a:rPr>
              <a:t>+ Bạn nhỏ hỏi về bà, ông, bố, mẹ.</a:t>
            </a:r>
            <a:endParaRPr lang="en-US" sz="2800" b="1" dirty="0">
              <a:solidFill>
                <a:srgbClr val="0000CC"/>
              </a:solidFill>
              <a:latin typeface="Times New Roman"/>
              <a:ea typeface="Times New Roman"/>
            </a:endParaRPr>
          </a:p>
        </p:txBody>
      </p:sp>
      <p:sp>
        <p:nvSpPr>
          <p:cNvPr id="9" name="Rectangle 8"/>
          <p:cNvSpPr/>
          <p:nvPr/>
        </p:nvSpPr>
        <p:spPr>
          <a:xfrm>
            <a:off x="1" y="2571745"/>
            <a:ext cx="8917443" cy="2153559"/>
          </a:xfrm>
          <a:prstGeom prst="rect">
            <a:avLst/>
          </a:prstGeom>
        </p:spPr>
        <p:txBody>
          <a:bodyPr wrap="square" lIns="57552" tIns="28776" rIns="57552" bIns="28776">
            <a:spAutoFit/>
          </a:bodyPr>
          <a:lstStyle/>
          <a:p>
            <a:pPr>
              <a:spcBef>
                <a:spcPts val="755"/>
              </a:spcBef>
            </a:pPr>
            <a:r>
              <a:rPr lang="en-US" sz="2800" b="1" dirty="0" smtClean="0">
                <a:solidFill>
                  <a:srgbClr val="008000"/>
                </a:solidFill>
                <a:latin typeface="Times New Roman" pitchFamily="18" charset="0"/>
                <a:ea typeface="Times New Roman"/>
                <a:cs typeface="Times New Roman" pitchFamily="18" charset="0"/>
              </a:rPr>
              <a:t>2. </a:t>
            </a:r>
            <a:r>
              <a:rPr lang="en-US" sz="2800" b="1" dirty="0" err="1" smtClean="0">
                <a:solidFill>
                  <a:srgbClr val="008000"/>
                </a:solidFill>
                <a:latin typeface="Times New Roman"/>
                <a:ea typeface="Times New Roman"/>
              </a:rPr>
              <a:t>Bạn</a:t>
            </a:r>
            <a:r>
              <a:rPr lang="en-US" sz="2800" b="1" dirty="0" smtClean="0">
                <a:solidFill>
                  <a:srgbClr val="008000"/>
                </a:solidFill>
                <a:latin typeface="Times New Roman"/>
                <a:ea typeface="Times New Roman"/>
              </a:rPr>
              <a:t> </a:t>
            </a:r>
            <a:r>
              <a:rPr lang="en-US" sz="2800" b="1" dirty="0" err="1">
                <a:solidFill>
                  <a:srgbClr val="008000"/>
                </a:solidFill>
                <a:latin typeface="Times New Roman"/>
                <a:ea typeface="Times New Roman"/>
              </a:rPr>
              <a:t>nhỏ</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thắc</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mắc</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điều</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gì</a:t>
            </a:r>
            <a:r>
              <a:rPr lang="en-US" sz="2800" b="1" dirty="0">
                <a:solidFill>
                  <a:srgbClr val="008000"/>
                </a:solidFill>
                <a:latin typeface="Times New Roman"/>
                <a:ea typeface="Times New Roman"/>
              </a:rPr>
              <a:t>?</a:t>
            </a:r>
          </a:p>
          <a:p>
            <a:pPr>
              <a:spcBef>
                <a:spcPts val="755"/>
              </a:spcBef>
              <a:tabLst>
                <a:tab pos="170256" algn="l"/>
              </a:tabLst>
            </a:pPr>
            <a:r>
              <a:rPr lang="en-US" sz="2800" b="1" dirty="0">
                <a:solidFill>
                  <a:srgbClr val="0000CC"/>
                </a:solidFill>
                <a:latin typeface="Times New Roman"/>
                <a:ea typeface="Times New Roman"/>
              </a:rPr>
              <a:t>a. </a:t>
            </a:r>
            <a:r>
              <a:rPr lang="en-US" sz="2800" b="1" dirty="0" err="1">
                <a:solidFill>
                  <a:srgbClr val="0000CC"/>
                </a:solidFill>
                <a:latin typeface="Times New Roman"/>
                <a:ea typeface="Times New Roman"/>
              </a:rPr>
              <a:t>Bạn</a:t>
            </a:r>
            <a:r>
              <a:rPr lang="en-US" sz="2800" b="1" dirty="0">
                <a:solidFill>
                  <a:srgbClr val="0000CC"/>
                </a:solidFill>
                <a:latin typeface="Times New Roman"/>
                <a:ea typeface="Times New Roman"/>
              </a:rPr>
              <a:t> </a:t>
            </a:r>
            <a:r>
              <a:rPr lang="en-US" sz="2800" b="1" dirty="0" err="1">
                <a:solidFill>
                  <a:srgbClr val="0000CC"/>
                </a:solidFill>
                <a:latin typeface="Times New Roman"/>
                <a:ea typeface="Times New Roman"/>
              </a:rPr>
              <a:t>ấy</a:t>
            </a:r>
            <a:r>
              <a:rPr lang="en-US" sz="2800" b="1" dirty="0">
                <a:solidFill>
                  <a:srgbClr val="0000CC"/>
                </a:solidFill>
                <a:latin typeface="Times New Roman"/>
                <a:ea typeface="Times New Roman"/>
              </a:rPr>
              <a:t> </a:t>
            </a:r>
            <a:r>
              <a:rPr lang="en-US" sz="2800" b="1" dirty="0" err="1">
                <a:solidFill>
                  <a:srgbClr val="0000CC"/>
                </a:solidFill>
                <a:latin typeface="Times New Roman"/>
                <a:ea typeface="Times New Roman"/>
              </a:rPr>
              <a:t>thế</a:t>
            </a:r>
            <a:r>
              <a:rPr lang="en-US" sz="2800" b="1" dirty="0">
                <a:solidFill>
                  <a:srgbClr val="0000CC"/>
                </a:solidFill>
                <a:latin typeface="Times New Roman"/>
                <a:ea typeface="Times New Roman"/>
              </a:rPr>
              <a:t> </a:t>
            </a:r>
            <a:r>
              <a:rPr lang="en-US" sz="2800" b="1" dirty="0" err="1">
                <a:solidFill>
                  <a:srgbClr val="0000CC"/>
                </a:solidFill>
                <a:latin typeface="Times New Roman"/>
                <a:ea typeface="Times New Roman"/>
              </a:rPr>
              <a:t>nào</a:t>
            </a:r>
            <a:r>
              <a:rPr lang="en-US" sz="2800" b="1" dirty="0">
                <a:solidFill>
                  <a:srgbClr val="0000CC"/>
                </a:solidFill>
                <a:latin typeface="Times New Roman"/>
                <a:ea typeface="Times New Roman"/>
              </a:rPr>
              <a:t> </a:t>
            </a:r>
            <a:r>
              <a:rPr lang="en-US" sz="2800" b="1" dirty="0" err="1">
                <a:solidFill>
                  <a:srgbClr val="0000CC"/>
                </a:solidFill>
                <a:latin typeface="Times New Roman"/>
                <a:ea typeface="Times New Roman"/>
              </a:rPr>
              <a:t>khi</a:t>
            </a:r>
            <a:r>
              <a:rPr lang="en-US" sz="2800" b="1" dirty="0">
                <a:solidFill>
                  <a:srgbClr val="0000CC"/>
                </a:solidFill>
                <a:latin typeface="Times New Roman"/>
                <a:ea typeface="Times New Roman"/>
              </a:rPr>
              <a:t> </a:t>
            </a:r>
            <a:r>
              <a:rPr lang="en-US" sz="2800" b="1" dirty="0" err="1">
                <a:solidFill>
                  <a:srgbClr val="0000CC"/>
                </a:solidFill>
                <a:latin typeface="Times New Roman"/>
                <a:ea typeface="Times New Roman"/>
              </a:rPr>
              <a:t>còn</a:t>
            </a:r>
            <a:r>
              <a:rPr lang="en-US" sz="2800" b="1" dirty="0">
                <a:solidFill>
                  <a:srgbClr val="0000CC"/>
                </a:solidFill>
                <a:latin typeface="Times New Roman"/>
                <a:ea typeface="Times New Roman"/>
              </a:rPr>
              <a:t> </a:t>
            </a:r>
            <a:r>
              <a:rPr lang="en-US" sz="2800" b="1" dirty="0" err="1">
                <a:solidFill>
                  <a:srgbClr val="0000CC"/>
                </a:solidFill>
                <a:latin typeface="Times New Roman"/>
                <a:ea typeface="Times New Roman"/>
              </a:rPr>
              <a:t>bé</a:t>
            </a:r>
            <a:r>
              <a:rPr lang="en-US" sz="2800" b="1" dirty="0">
                <a:solidFill>
                  <a:srgbClr val="0000CC"/>
                </a:solidFill>
                <a:latin typeface="Times New Roman"/>
                <a:ea typeface="Times New Roman"/>
              </a:rPr>
              <a:t>?</a:t>
            </a:r>
          </a:p>
          <a:p>
            <a:pPr>
              <a:spcBef>
                <a:spcPts val="755"/>
              </a:spcBef>
              <a:tabLst>
                <a:tab pos="170256" algn="l"/>
              </a:tabLst>
            </a:pPr>
            <a:r>
              <a:rPr lang="en-US" sz="2800" b="1" dirty="0">
                <a:solidFill>
                  <a:srgbClr val="0000CC"/>
                </a:solidFill>
                <a:latin typeface="Times New Roman"/>
                <a:ea typeface="Times New Roman"/>
              </a:rPr>
              <a:t>b. </a:t>
            </a:r>
            <a:r>
              <a:rPr lang="en-US" sz="2800" b="1" dirty="0" err="1">
                <a:solidFill>
                  <a:srgbClr val="0000CC"/>
                </a:solidFill>
                <a:latin typeface="Times New Roman"/>
                <a:ea typeface="Times New Roman"/>
              </a:rPr>
              <a:t>Mọi</a:t>
            </a:r>
            <a:r>
              <a:rPr lang="en-US" sz="2800" b="1" dirty="0">
                <a:solidFill>
                  <a:srgbClr val="0000CC"/>
                </a:solidFill>
                <a:latin typeface="Times New Roman"/>
                <a:ea typeface="Times New Roman"/>
              </a:rPr>
              <a:t> </a:t>
            </a:r>
            <a:r>
              <a:rPr lang="en-US" sz="2800" b="1" dirty="0" err="1">
                <a:solidFill>
                  <a:srgbClr val="0000CC"/>
                </a:solidFill>
                <a:latin typeface="Times New Roman"/>
                <a:ea typeface="Times New Roman"/>
              </a:rPr>
              <a:t>người</a:t>
            </a:r>
            <a:r>
              <a:rPr lang="en-US" sz="2800" b="1" dirty="0">
                <a:solidFill>
                  <a:srgbClr val="0000CC"/>
                </a:solidFill>
                <a:latin typeface="Times New Roman"/>
                <a:ea typeface="Times New Roman"/>
              </a:rPr>
              <a:t> </a:t>
            </a:r>
            <a:r>
              <a:rPr lang="en-US" sz="2800" b="1" dirty="0" err="1">
                <a:solidFill>
                  <a:srgbClr val="0000CC"/>
                </a:solidFill>
                <a:latin typeface="Times New Roman"/>
                <a:ea typeface="Times New Roman"/>
              </a:rPr>
              <a:t>như</a:t>
            </a:r>
            <a:r>
              <a:rPr lang="en-US" sz="2800" b="1" dirty="0">
                <a:solidFill>
                  <a:srgbClr val="0000CC"/>
                </a:solidFill>
                <a:latin typeface="Times New Roman"/>
                <a:ea typeface="Times New Roman"/>
              </a:rPr>
              <a:t> </a:t>
            </a:r>
            <a:r>
              <a:rPr lang="en-US" sz="2800" b="1" dirty="0" err="1">
                <a:solidFill>
                  <a:srgbClr val="0000CC"/>
                </a:solidFill>
                <a:latin typeface="Times New Roman"/>
                <a:ea typeface="Times New Roman"/>
              </a:rPr>
              <a:t>thế</a:t>
            </a:r>
            <a:r>
              <a:rPr lang="en-US" sz="2800" b="1" dirty="0">
                <a:solidFill>
                  <a:srgbClr val="0000CC"/>
                </a:solidFill>
                <a:latin typeface="Times New Roman"/>
                <a:ea typeface="Times New Roman"/>
              </a:rPr>
              <a:t> </a:t>
            </a:r>
            <a:r>
              <a:rPr lang="en-US" sz="2800" b="1" dirty="0" err="1">
                <a:solidFill>
                  <a:srgbClr val="0000CC"/>
                </a:solidFill>
                <a:latin typeface="Times New Roman"/>
                <a:ea typeface="Times New Roman"/>
              </a:rPr>
              <a:t>nào</a:t>
            </a:r>
            <a:r>
              <a:rPr lang="en-US" sz="2800" b="1" dirty="0">
                <a:solidFill>
                  <a:srgbClr val="0000CC"/>
                </a:solidFill>
                <a:latin typeface="Times New Roman"/>
                <a:ea typeface="Times New Roman"/>
              </a:rPr>
              <a:t> </a:t>
            </a:r>
            <a:r>
              <a:rPr lang="en-US" sz="2800" b="1" dirty="0" err="1">
                <a:solidFill>
                  <a:srgbClr val="0000CC"/>
                </a:solidFill>
                <a:latin typeface="Times New Roman"/>
                <a:ea typeface="Times New Roman"/>
              </a:rPr>
              <a:t>khi</a:t>
            </a:r>
            <a:r>
              <a:rPr lang="en-US" sz="2800" b="1" dirty="0">
                <a:solidFill>
                  <a:srgbClr val="0000CC"/>
                </a:solidFill>
                <a:latin typeface="Times New Roman"/>
                <a:ea typeface="Times New Roman"/>
              </a:rPr>
              <a:t> </a:t>
            </a:r>
            <a:r>
              <a:rPr lang="en-US" sz="2800" b="1" dirty="0" err="1">
                <a:solidFill>
                  <a:srgbClr val="0000CC"/>
                </a:solidFill>
                <a:latin typeface="Times New Roman"/>
                <a:ea typeface="Times New Roman"/>
              </a:rPr>
              <a:t>còn</a:t>
            </a:r>
            <a:r>
              <a:rPr lang="en-US" sz="2800" b="1" dirty="0">
                <a:solidFill>
                  <a:srgbClr val="0000CC"/>
                </a:solidFill>
                <a:latin typeface="Times New Roman"/>
                <a:ea typeface="Times New Roman"/>
              </a:rPr>
              <a:t> </a:t>
            </a:r>
            <a:r>
              <a:rPr lang="en-US" sz="2800" b="1" dirty="0" err="1">
                <a:solidFill>
                  <a:srgbClr val="0000CC"/>
                </a:solidFill>
                <a:latin typeface="Times New Roman"/>
                <a:ea typeface="Times New Roman"/>
              </a:rPr>
              <a:t>bé</a:t>
            </a:r>
            <a:r>
              <a:rPr lang="en-US" sz="2800" b="1" dirty="0">
                <a:solidFill>
                  <a:srgbClr val="0000CC"/>
                </a:solidFill>
                <a:latin typeface="Times New Roman"/>
                <a:ea typeface="Times New Roman"/>
              </a:rPr>
              <a:t>?</a:t>
            </a:r>
          </a:p>
          <a:p>
            <a:pPr>
              <a:spcBef>
                <a:spcPts val="755"/>
              </a:spcBef>
              <a:tabLst>
                <a:tab pos="170256" algn="l"/>
              </a:tabLst>
            </a:pPr>
            <a:r>
              <a:rPr lang="en-US" sz="2800" b="1" dirty="0">
                <a:solidFill>
                  <a:srgbClr val="0000CC"/>
                </a:solidFill>
                <a:latin typeface="Times New Roman"/>
                <a:ea typeface="Times New Roman"/>
              </a:rPr>
              <a:t>c. </a:t>
            </a:r>
            <a:r>
              <a:rPr lang="en-US" sz="2800" b="1" dirty="0" err="1">
                <a:solidFill>
                  <a:srgbClr val="0000CC"/>
                </a:solidFill>
                <a:latin typeface="Times New Roman"/>
                <a:ea typeface="Times New Roman"/>
              </a:rPr>
              <a:t>Mọi</a:t>
            </a:r>
            <a:r>
              <a:rPr lang="en-US" sz="2800" b="1" dirty="0">
                <a:solidFill>
                  <a:srgbClr val="0000CC"/>
                </a:solidFill>
                <a:latin typeface="Times New Roman"/>
                <a:ea typeface="Times New Roman"/>
              </a:rPr>
              <a:t> </a:t>
            </a:r>
            <a:r>
              <a:rPr lang="en-US" sz="2800" b="1" dirty="0" err="1">
                <a:solidFill>
                  <a:srgbClr val="0000CC"/>
                </a:solidFill>
                <a:latin typeface="Times New Roman"/>
                <a:ea typeface="Times New Roman"/>
              </a:rPr>
              <a:t>người</a:t>
            </a:r>
            <a:r>
              <a:rPr lang="en-US" sz="2800" b="1" dirty="0">
                <a:solidFill>
                  <a:srgbClr val="0000CC"/>
                </a:solidFill>
                <a:latin typeface="Times New Roman"/>
                <a:ea typeface="Times New Roman"/>
              </a:rPr>
              <a:t> </a:t>
            </a:r>
            <a:r>
              <a:rPr lang="en-US" sz="2800" b="1" dirty="0" err="1">
                <a:solidFill>
                  <a:srgbClr val="0000CC"/>
                </a:solidFill>
                <a:latin typeface="Times New Roman"/>
                <a:ea typeface="Times New Roman"/>
              </a:rPr>
              <a:t>khi</a:t>
            </a:r>
            <a:r>
              <a:rPr lang="en-US" sz="2800" b="1" dirty="0">
                <a:solidFill>
                  <a:srgbClr val="0000CC"/>
                </a:solidFill>
                <a:latin typeface="Times New Roman"/>
                <a:ea typeface="Times New Roman"/>
              </a:rPr>
              <a:t> </a:t>
            </a:r>
            <a:r>
              <a:rPr lang="en-US" sz="2800" b="1" dirty="0" err="1">
                <a:solidFill>
                  <a:srgbClr val="0000CC"/>
                </a:solidFill>
                <a:latin typeface="Times New Roman"/>
                <a:ea typeface="Times New Roman"/>
              </a:rPr>
              <a:t>còn</a:t>
            </a:r>
            <a:r>
              <a:rPr lang="en-US" sz="2800" b="1" dirty="0">
                <a:solidFill>
                  <a:srgbClr val="0000CC"/>
                </a:solidFill>
                <a:latin typeface="Times New Roman"/>
                <a:ea typeface="Times New Roman"/>
              </a:rPr>
              <a:t> </a:t>
            </a:r>
            <a:r>
              <a:rPr lang="en-US" sz="2800" b="1" dirty="0" err="1">
                <a:solidFill>
                  <a:srgbClr val="0000CC"/>
                </a:solidFill>
                <a:latin typeface="Times New Roman"/>
                <a:ea typeface="Times New Roman"/>
              </a:rPr>
              <a:t>bé</a:t>
            </a:r>
            <a:r>
              <a:rPr lang="en-US" sz="2800" b="1" dirty="0">
                <a:solidFill>
                  <a:srgbClr val="0000CC"/>
                </a:solidFill>
                <a:latin typeface="Times New Roman"/>
                <a:ea typeface="Times New Roman"/>
              </a:rPr>
              <a:t> </a:t>
            </a:r>
            <a:r>
              <a:rPr lang="en-US" sz="2800" b="1" dirty="0" err="1">
                <a:solidFill>
                  <a:srgbClr val="0000CC"/>
                </a:solidFill>
                <a:latin typeface="Times New Roman"/>
                <a:ea typeface="Times New Roman"/>
              </a:rPr>
              <a:t>có</a:t>
            </a:r>
            <a:r>
              <a:rPr lang="en-US" sz="2800" b="1" dirty="0">
                <a:solidFill>
                  <a:srgbClr val="0000CC"/>
                </a:solidFill>
                <a:latin typeface="Times New Roman"/>
                <a:ea typeface="Times New Roman"/>
              </a:rPr>
              <a:t> </a:t>
            </a:r>
            <a:r>
              <a:rPr lang="en-US" sz="2800" b="1" dirty="0" err="1">
                <a:solidFill>
                  <a:srgbClr val="0000CC"/>
                </a:solidFill>
                <a:latin typeface="Times New Roman"/>
                <a:ea typeface="Times New Roman"/>
              </a:rPr>
              <a:t>giống</a:t>
            </a:r>
            <a:r>
              <a:rPr lang="en-US" sz="2800" b="1" dirty="0">
                <a:solidFill>
                  <a:srgbClr val="0000CC"/>
                </a:solidFill>
                <a:latin typeface="Times New Roman"/>
                <a:ea typeface="Times New Roman"/>
              </a:rPr>
              <a:t> </a:t>
            </a:r>
            <a:r>
              <a:rPr lang="en-US" sz="2800" b="1" dirty="0" err="1">
                <a:solidFill>
                  <a:srgbClr val="0000CC"/>
                </a:solidFill>
                <a:latin typeface="Times New Roman"/>
                <a:ea typeface="Times New Roman"/>
              </a:rPr>
              <a:t>bạn</a:t>
            </a:r>
            <a:r>
              <a:rPr lang="en-US" sz="2800" b="1" dirty="0">
                <a:solidFill>
                  <a:srgbClr val="0000CC"/>
                </a:solidFill>
                <a:latin typeface="Times New Roman"/>
                <a:ea typeface="Times New Roman"/>
              </a:rPr>
              <a:t> </a:t>
            </a:r>
            <a:r>
              <a:rPr lang="en-US" sz="2800" b="1" dirty="0" err="1">
                <a:solidFill>
                  <a:srgbClr val="0000CC"/>
                </a:solidFill>
                <a:latin typeface="Times New Roman"/>
                <a:ea typeface="Times New Roman"/>
              </a:rPr>
              <a:t>ấy</a:t>
            </a:r>
            <a:r>
              <a:rPr lang="en-US" sz="2800" b="1" dirty="0">
                <a:solidFill>
                  <a:srgbClr val="0000CC"/>
                </a:solidFill>
                <a:latin typeface="Times New Roman"/>
                <a:ea typeface="Times New Roman"/>
              </a:rPr>
              <a:t> </a:t>
            </a:r>
            <a:r>
              <a:rPr lang="en-US" sz="2800" b="1" dirty="0" err="1">
                <a:solidFill>
                  <a:srgbClr val="0000CC"/>
                </a:solidFill>
                <a:latin typeface="Times New Roman"/>
                <a:ea typeface="Times New Roman"/>
              </a:rPr>
              <a:t>không</a:t>
            </a:r>
            <a:r>
              <a:rPr lang="en-US" sz="2800" b="1" dirty="0">
                <a:solidFill>
                  <a:srgbClr val="0000CC"/>
                </a:solidFill>
                <a:latin typeface="Times New Roman"/>
                <a:ea typeface="Times New Roman"/>
              </a:rPr>
              <a:t>?</a:t>
            </a:r>
          </a:p>
        </p:txBody>
      </p:sp>
      <p:sp>
        <p:nvSpPr>
          <p:cNvPr id="10" name="Rectangle 9"/>
          <p:cNvSpPr/>
          <p:nvPr/>
        </p:nvSpPr>
        <p:spPr>
          <a:xfrm>
            <a:off x="0" y="4643446"/>
            <a:ext cx="9144000" cy="919888"/>
          </a:xfrm>
          <a:prstGeom prst="rect">
            <a:avLst/>
          </a:prstGeom>
        </p:spPr>
        <p:txBody>
          <a:bodyPr wrap="square" lIns="57552" tIns="28776" rIns="57552" bIns="28776">
            <a:spAutoFit/>
          </a:bodyPr>
          <a:lstStyle/>
          <a:p>
            <a:r>
              <a:rPr lang="en-US" sz="2800" b="1" dirty="0" smtClean="0">
                <a:solidFill>
                  <a:srgbClr val="008000"/>
                </a:solidFill>
                <a:latin typeface="Times New Roman" pitchFamily="18" charset="0"/>
                <a:cs typeface="Times New Roman" pitchFamily="18" charset="0"/>
              </a:rPr>
              <a:t>3.</a:t>
            </a:r>
            <a:r>
              <a:rPr lang="en-US" sz="2800" dirty="0" smtClean="0">
                <a:solidFill>
                  <a:srgbClr val="008000"/>
                </a:solidFill>
                <a:latin typeface="Times New Roman"/>
                <a:ea typeface="Times New Roman"/>
              </a:rPr>
              <a:t> </a:t>
            </a:r>
            <a:r>
              <a:rPr lang="en-US" sz="2800" b="1" dirty="0" err="1">
                <a:solidFill>
                  <a:srgbClr val="008000"/>
                </a:solidFill>
                <a:latin typeface="Times New Roman"/>
                <a:ea typeface="Times New Roman"/>
              </a:rPr>
              <a:t>Hình</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ảnh</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của</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mỗi</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người</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trong</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gia</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đình</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hiện</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ra</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như</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thế</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nào</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trong</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suy</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nghĩ</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của</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bạn</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nhỏ</a:t>
            </a:r>
            <a:r>
              <a:rPr lang="en-US" sz="2800" b="1" dirty="0">
                <a:solidFill>
                  <a:srgbClr val="008000"/>
                </a:solidFill>
                <a:latin typeface="Times New Roman"/>
                <a:ea typeface="Times New Roman"/>
              </a:rPr>
              <a:t>?</a:t>
            </a:r>
            <a:endParaRPr lang="vi-VN" sz="2800" b="1" dirty="0">
              <a:solidFill>
                <a:srgbClr val="008000"/>
              </a:solidFill>
              <a:latin typeface="Times New Roman"/>
              <a:ea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500"/>
                            </p:stCondLst>
                            <p:childTnLst>
                              <p:par>
                                <p:cTn id="26" presetID="27" presetClass="entr" presetSubtype="0" fill="hold" grpId="1" nodeType="afterEffect">
                                  <p:stCondLst>
                                    <p:cond delay="0"/>
                                  </p:stCondLst>
                                  <p:iterate type="lt">
                                    <p:tmPct val="50000"/>
                                  </p:iterate>
                                  <p:childTnLst>
                                    <p:set>
                                      <p:cBhvr>
                                        <p:cTn id="27"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28"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9">
                                            <p:txEl>
                                              <p:pRg st="0" end="0"/>
                                            </p:txEl>
                                          </p:spTgt>
                                        </p:tgtEl>
                                        <p:attrNameLst>
                                          <p:attrName>fill.type</p:attrName>
                                        </p:attrNameLst>
                                      </p:cBhvr>
                                      <p:to>
                                        <p:strVal val="solid"/>
                                      </p:to>
                                    </p:set>
                                  </p:childTnLst>
                                </p:cTn>
                              </p:par>
                            </p:childTnLst>
                          </p:cTn>
                        </p:par>
                        <p:par>
                          <p:cTn id="31" fill="hold">
                            <p:stCondLst>
                              <p:cond delay="1420"/>
                            </p:stCondLst>
                            <p:childTnLst>
                              <p:par>
                                <p:cTn id="32" presetID="27" presetClass="entr" presetSubtype="0" fill="hold" grpId="1" nodeType="afterEffect">
                                  <p:stCondLst>
                                    <p:cond delay="0"/>
                                  </p:stCondLst>
                                  <p:iterate type="lt">
                                    <p:tmPct val="50000"/>
                                  </p:iterate>
                                  <p:childTnLst>
                                    <p:set>
                                      <p:cBhvr>
                                        <p:cTn id="33" dur="1" fill="hold">
                                          <p:stCondLst>
                                            <p:cond delay="0"/>
                                          </p:stCondLst>
                                        </p:cTn>
                                        <p:tgtEl>
                                          <p:spTgt spid="9">
                                            <p:txEl>
                                              <p:pRg st="1" end="1"/>
                                            </p:txEl>
                                          </p:spTgt>
                                        </p:tgtEl>
                                        <p:attrNameLst>
                                          <p:attrName>style.visibility</p:attrName>
                                        </p:attrNameLst>
                                      </p:cBhvr>
                                      <p:to>
                                        <p:strVal val="visible"/>
                                      </p:to>
                                    </p:set>
                                    <p:anim calcmode="discrete" valueType="clr">
                                      <p:cBhvr override="childStyle">
                                        <p:cTn id="34" dur="80"/>
                                        <p:tgtEl>
                                          <p:spTgt spid="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9">
                                            <p:txEl>
                                              <p:pRg st="1" end="1"/>
                                            </p:txEl>
                                          </p:spTgt>
                                        </p:tgtEl>
                                        <p:attrNameLst>
                                          <p:attrName>fillcolor</p:attrName>
                                        </p:attrNameLst>
                                      </p:cBhvr>
                                      <p:tavLst>
                                        <p:tav tm="0">
                                          <p:val>
                                            <p:clrVal>
                                              <a:schemeClr val="accent2"/>
                                            </p:clrVal>
                                          </p:val>
                                        </p:tav>
                                        <p:tav tm="50000">
                                          <p:val>
                                            <p:clrVal>
                                              <a:schemeClr val="hlink"/>
                                            </p:clrVal>
                                          </p:val>
                                        </p:tav>
                                      </p:tavLst>
                                    </p:anim>
                                    <p:set>
                                      <p:cBhvr>
                                        <p:cTn id="36" dur="80"/>
                                        <p:tgtEl>
                                          <p:spTgt spid="9">
                                            <p:txEl>
                                              <p:pRg st="1" end="1"/>
                                            </p:txEl>
                                          </p:spTgt>
                                        </p:tgtEl>
                                        <p:attrNameLst>
                                          <p:attrName>fill.type</p:attrName>
                                        </p:attrNameLst>
                                      </p:cBhvr>
                                      <p:to>
                                        <p:strVal val="solid"/>
                                      </p:to>
                                    </p:set>
                                  </p:childTnLst>
                                </p:cTn>
                              </p:par>
                            </p:childTnLst>
                          </p:cTn>
                        </p:par>
                        <p:par>
                          <p:cTn id="37" fill="hold">
                            <p:stCondLst>
                              <p:cond delay="2340"/>
                            </p:stCondLst>
                            <p:childTnLst>
                              <p:par>
                                <p:cTn id="38" presetID="27" presetClass="entr" presetSubtype="0" fill="hold" grpId="1" nodeType="afterEffect">
                                  <p:stCondLst>
                                    <p:cond delay="0"/>
                                  </p:stCondLst>
                                  <p:iterate type="lt">
                                    <p:tmPct val="50000"/>
                                  </p:iterate>
                                  <p:childTnLst>
                                    <p:set>
                                      <p:cBhvr>
                                        <p:cTn id="39" dur="1" fill="hold">
                                          <p:stCondLst>
                                            <p:cond delay="0"/>
                                          </p:stCondLst>
                                        </p:cTn>
                                        <p:tgtEl>
                                          <p:spTgt spid="9">
                                            <p:txEl>
                                              <p:pRg st="2" end="2"/>
                                            </p:txEl>
                                          </p:spTgt>
                                        </p:tgtEl>
                                        <p:attrNameLst>
                                          <p:attrName>style.visibility</p:attrName>
                                        </p:attrNameLst>
                                      </p:cBhvr>
                                      <p:to>
                                        <p:strVal val="visible"/>
                                      </p:to>
                                    </p:set>
                                    <p:anim calcmode="discrete" valueType="clr">
                                      <p:cBhvr override="childStyle">
                                        <p:cTn id="40" dur="80"/>
                                        <p:tgtEl>
                                          <p:spTgt spid="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9">
                                            <p:txEl>
                                              <p:pRg st="2" end="2"/>
                                            </p:txEl>
                                          </p:spTgt>
                                        </p:tgtEl>
                                        <p:attrNameLst>
                                          <p:attrName>fillcolor</p:attrName>
                                        </p:attrNameLst>
                                      </p:cBhvr>
                                      <p:tavLst>
                                        <p:tav tm="0">
                                          <p:val>
                                            <p:clrVal>
                                              <a:schemeClr val="accent2"/>
                                            </p:clrVal>
                                          </p:val>
                                        </p:tav>
                                        <p:tav tm="50000">
                                          <p:val>
                                            <p:clrVal>
                                              <a:schemeClr val="hlink"/>
                                            </p:clrVal>
                                          </p:val>
                                        </p:tav>
                                      </p:tavLst>
                                    </p:anim>
                                    <p:set>
                                      <p:cBhvr>
                                        <p:cTn id="42" dur="80"/>
                                        <p:tgtEl>
                                          <p:spTgt spid="9">
                                            <p:txEl>
                                              <p:pRg st="2" end="2"/>
                                            </p:txEl>
                                          </p:spTgt>
                                        </p:tgtEl>
                                        <p:attrNameLst>
                                          <p:attrName>fill.type</p:attrName>
                                        </p:attrNameLst>
                                      </p:cBhvr>
                                      <p:to>
                                        <p:strVal val="solid"/>
                                      </p:to>
                                    </p:set>
                                  </p:childTnLst>
                                </p:cTn>
                              </p:par>
                            </p:childTnLst>
                          </p:cTn>
                        </p:par>
                        <p:par>
                          <p:cTn id="43" fill="hold">
                            <p:stCondLst>
                              <p:cond delay="3500"/>
                            </p:stCondLst>
                            <p:childTnLst>
                              <p:par>
                                <p:cTn id="44" presetID="27" presetClass="entr" presetSubtype="0" fill="hold" grpId="1" nodeType="afterEffect">
                                  <p:stCondLst>
                                    <p:cond delay="0"/>
                                  </p:stCondLst>
                                  <p:iterate type="lt">
                                    <p:tmPct val="50000"/>
                                  </p:iterate>
                                  <p:childTnLst>
                                    <p:set>
                                      <p:cBhvr>
                                        <p:cTn id="45" dur="1" fill="hold">
                                          <p:stCondLst>
                                            <p:cond delay="0"/>
                                          </p:stCondLst>
                                        </p:cTn>
                                        <p:tgtEl>
                                          <p:spTgt spid="9">
                                            <p:txEl>
                                              <p:pRg st="3" end="3"/>
                                            </p:txEl>
                                          </p:spTgt>
                                        </p:tgtEl>
                                        <p:attrNameLst>
                                          <p:attrName>style.visibility</p:attrName>
                                        </p:attrNameLst>
                                      </p:cBhvr>
                                      <p:to>
                                        <p:strVal val="visible"/>
                                      </p:to>
                                    </p:set>
                                    <p:anim calcmode="discrete" valueType="clr">
                                      <p:cBhvr override="childStyle">
                                        <p:cTn id="46" dur="80"/>
                                        <p:tgtEl>
                                          <p:spTgt spid="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9">
                                            <p:txEl>
                                              <p:pRg st="3" end="3"/>
                                            </p:txEl>
                                          </p:spTgt>
                                        </p:tgtEl>
                                        <p:attrNameLst>
                                          <p:attrName>fillcolor</p:attrName>
                                        </p:attrNameLst>
                                      </p:cBhvr>
                                      <p:tavLst>
                                        <p:tav tm="0">
                                          <p:val>
                                            <p:clrVal>
                                              <a:schemeClr val="accent2"/>
                                            </p:clrVal>
                                          </p:val>
                                        </p:tav>
                                        <p:tav tm="50000">
                                          <p:val>
                                            <p:clrVal>
                                              <a:schemeClr val="hlink"/>
                                            </p:clrVal>
                                          </p:val>
                                        </p:tav>
                                      </p:tavLst>
                                    </p:anim>
                                    <p:set>
                                      <p:cBhvr>
                                        <p:cTn id="48" dur="80"/>
                                        <p:tgtEl>
                                          <p:spTgt spid="9">
                                            <p:txEl>
                                              <p:pRg st="3" end="3"/>
                                            </p:txEl>
                                          </p:spTgt>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21" presetClass="emph" presetSubtype="0" fill="hold" nodeType="clickEffect">
                                  <p:stCondLst>
                                    <p:cond delay="0"/>
                                  </p:stCondLst>
                                  <p:iterate type="lt">
                                    <p:tmPct val="0"/>
                                  </p:iterate>
                                  <p:childTnLst>
                                    <p:animClr clrSpc="hsl" dir="cw">
                                      <p:cBhvr override="childStyle">
                                        <p:cTn id="52" dur="500" fill="hold"/>
                                        <p:tgtEl>
                                          <p:spTgt spid="9">
                                            <p:txEl>
                                              <p:pRg st="2" end="2"/>
                                            </p:txEl>
                                          </p:spTgt>
                                        </p:tgtEl>
                                        <p:attrNameLst>
                                          <p:attrName>style.color</p:attrName>
                                        </p:attrNameLst>
                                      </p:cBhvr>
                                      <p:by>
                                        <p:hsl h="7200000" s="0" l="0"/>
                                      </p:by>
                                    </p:animClr>
                                    <p:animClr clrSpc="hsl" dir="cw">
                                      <p:cBhvr>
                                        <p:cTn id="53" dur="500" fill="hold"/>
                                        <p:tgtEl>
                                          <p:spTgt spid="9">
                                            <p:txEl>
                                              <p:pRg st="2" end="2"/>
                                            </p:txEl>
                                          </p:spTgt>
                                        </p:tgtEl>
                                        <p:attrNameLst>
                                          <p:attrName>fillcolor</p:attrName>
                                        </p:attrNameLst>
                                      </p:cBhvr>
                                      <p:by>
                                        <p:hsl h="7200000" s="0" l="0"/>
                                      </p:by>
                                    </p:animClr>
                                    <p:animClr clrSpc="hsl" dir="cw">
                                      <p:cBhvr>
                                        <p:cTn id="54" dur="500" fill="hold"/>
                                        <p:tgtEl>
                                          <p:spTgt spid="9">
                                            <p:txEl>
                                              <p:pRg st="2" end="2"/>
                                            </p:txEl>
                                          </p:spTgt>
                                        </p:tgtEl>
                                        <p:attrNameLst>
                                          <p:attrName>stroke.color</p:attrName>
                                        </p:attrNameLst>
                                      </p:cBhvr>
                                      <p:by>
                                        <p:hsl h="7200000" s="0" l="0"/>
                                      </p:by>
                                    </p:animClr>
                                    <p:set>
                                      <p:cBhvr>
                                        <p:cTn id="55" dur="500" fill="hold"/>
                                        <p:tgtEl>
                                          <p:spTgt spid="9">
                                            <p:txEl>
                                              <p:pRg st="2" end="2"/>
                                            </p:txEl>
                                          </p:spTgt>
                                        </p:tgtEl>
                                        <p:attrNameLst>
                                          <p:attrName>fill.type</p:attrName>
                                        </p:attrNameLst>
                                      </p:cBhvr>
                                      <p:to>
                                        <p:strVal val="solid"/>
                                      </p:to>
                                    </p:set>
                                  </p:childTnLst>
                                </p:cTn>
                              </p:par>
                            </p:childTnLst>
                          </p:cTn>
                        </p:par>
                        <p:par>
                          <p:cTn id="56" fill="hold">
                            <p:stCondLst>
                              <p:cond delay="500"/>
                            </p:stCondLst>
                            <p:childTnLst>
                              <p:par>
                                <p:cTn id="57" presetID="10" presetClass="exit" presetSubtype="0" fill="hold" nodeType="afterEffect">
                                  <p:stCondLst>
                                    <p:cond delay="0"/>
                                  </p:stCondLst>
                                  <p:iterate type="lt">
                                    <p:tmPct val="0"/>
                                  </p:iterate>
                                  <p:childTnLst>
                                    <p:animEffect transition="out" filter="fade">
                                      <p:cBhvr>
                                        <p:cTn id="58" dur="500"/>
                                        <p:tgtEl>
                                          <p:spTgt spid="9">
                                            <p:txEl>
                                              <p:pRg st="1" end="1"/>
                                            </p:txEl>
                                          </p:spTgt>
                                        </p:tgtEl>
                                      </p:cBhvr>
                                    </p:animEffect>
                                    <p:set>
                                      <p:cBhvr>
                                        <p:cTn id="59" dur="1" fill="hold">
                                          <p:stCondLst>
                                            <p:cond delay="499"/>
                                          </p:stCondLst>
                                        </p:cTn>
                                        <p:tgtEl>
                                          <p:spTgt spid="9">
                                            <p:txEl>
                                              <p:pRg st="1" end="1"/>
                                            </p:txEl>
                                          </p:spTgt>
                                        </p:tgtEl>
                                        <p:attrNameLst>
                                          <p:attrName>style.visibility</p:attrName>
                                        </p:attrNameLst>
                                      </p:cBhvr>
                                      <p:to>
                                        <p:strVal val="hidden"/>
                                      </p:to>
                                    </p:set>
                                  </p:childTnLst>
                                </p:cTn>
                              </p:par>
                              <p:par>
                                <p:cTn id="60" presetID="10" presetClass="exit" presetSubtype="0" fill="hold" nodeType="withEffect">
                                  <p:stCondLst>
                                    <p:cond delay="0"/>
                                  </p:stCondLst>
                                  <p:iterate type="lt">
                                    <p:tmPct val="0"/>
                                  </p:iterate>
                                  <p:childTnLst>
                                    <p:animEffect transition="out" filter="fade">
                                      <p:cBhvr>
                                        <p:cTn id="61" dur="500"/>
                                        <p:tgtEl>
                                          <p:spTgt spid="9">
                                            <p:txEl>
                                              <p:pRg st="3" end="3"/>
                                            </p:txEl>
                                          </p:spTgt>
                                        </p:tgtEl>
                                      </p:cBhvr>
                                    </p:animEffect>
                                    <p:set>
                                      <p:cBhvr>
                                        <p:cTn id="62" dur="1" fill="hold">
                                          <p:stCondLst>
                                            <p:cond delay="499"/>
                                          </p:stCondLst>
                                        </p:cTn>
                                        <p:tgtEl>
                                          <p:spTgt spid="9">
                                            <p:txEl>
                                              <p:pRg st="3" end="3"/>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9" grpId="1" build="allAtOnce"/>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071546"/>
            <a:ext cx="3429000" cy="421038"/>
          </a:xfrm>
          <a:prstGeom prst="rect">
            <a:avLst/>
          </a:prstGeom>
          <a:noFill/>
        </p:spPr>
        <p:txBody>
          <a:bodyPr wrap="square" lIns="51206" tIns="25603" rIns="51206" bIns="25603" rtlCol="0">
            <a:spAutoFit/>
          </a:bodyPr>
          <a:lstStyle/>
          <a:p>
            <a:r>
              <a:rPr lang="en-US" sz="2400" b="1" dirty="0" smtClean="0">
                <a:solidFill>
                  <a:srgbClr val="0000FF"/>
                </a:solidFill>
                <a:latin typeface="Times New Roman" pitchFamily="18" charset="0"/>
                <a:cs typeface="Times New Roman" pitchFamily="18" charset="0"/>
              </a:rPr>
              <a:t>II. </a:t>
            </a:r>
            <a:r>
              <a:rPr lang="en-US" sz="2400" b="1" dirty="0" err="1" smtClean="0">
                <a:solidFill>
                  <a:srgbClr val="0000FF"/>
                </a:solidFill>
                <a:latin typeface="Times New Roman" pitchFamily="18" charset="0"/>
                <a:cs typeface="Times New Roman" pitchFamily="18" charset="0"/>
              </a:rPr>
              <a:t>Tìm</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hiểu</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bài</a:t>
            </a:r>
            <a:endParaRPr lang="en-US" sz="2400" b="1" dirty="0">
              <a:solidFill>
                <a:srgbClr val="0000FF"/>
              </a:solidFill>
              <a:latin typeface="Times New Roman" pitchFamily="18" charset="0"/>
              <a:cs typeface="Times New Roman" pitchFamily="18" charset="0"/>
            </a:endParaRPr>
          </a:p>
        </p:txBody>
      </p:sp>
      <p:sp>
        <p:nvSpPr>
          <p:cNvPr id="5" name="TextBox 4"/>
          <p:cNvSpPr txBox="1"/>
          <p:nvPr/>
        </p:nvSpPr>
        <p:spPr>
          <a:xfrm>
            <a:off x="0" y="357167"/>
            <a:ext cx="9144000" cy="461665"/>
          </a:xfrm>
          <a:prstGeom prst="rect">
            <a:avLst/>
          </a:prstGeom>
          <a:noFill/>
        </p:spPr>
        <p:txBody>
          <a:bodyPr wrap="square" lIns="91438" tIns="45720" rIns="91438" bIns="45720" rtlCol="0">
            <a:spAutoFit/>
          </a:bodyPr>
          <a:lstStyle/>
          <a:p>
            <a:pPr algn="ctr"/>
            <a:r>
              <a:rPr lang="en-US" sz="2400" b="1" dirty="0" err="1" smtClean="0">
                <a:solidFill>
                  <a:srgbClr val="0000CC"/>
                </a:solidFill>
                <a:latin typeface="Times New Roman" pitchFamily="18" charset="0"/>
                <a:cs typeface="Times New Roman" pitchFamily="18" charset="0"/>
              </a:rPr>
              <a:t>Tiếng</a:t>
            </a:r>
            <a:r>
              <a:rPr lang="en-US" sz="2400" b="1" dirty="0" smtClean="0">
                <a:solidFill>
                  <a:srgbClr val="0000CC"/>
                </a:solidFill>
                <a:latin typeface="Times New Roman" pitchFamily="18" charset="0"/>
                <a:cs typeface="Times New Roman" pitchFamily="18" charset="0"/>
              </a:rPr>
              <a:t> </a:t>
            </a:r>
            <a:r>
              <a:rPr lang="en-US" sz="2400" b="1" dirty="0" err="1" smtClean="0">
                <a:solidFill>
                  <a:srgbClr val="0000CC"/>
                </a:solidFill>
                <a:latin typeface="Times New Roman" pitchFamily="18" charset="0"/>
                <a:cs typeface="Times New Roman" pitchFamily="18" charset="0"/>
              </a:rPr>
              <a:t>Việt</a:t>
            </a:r>
            <a:endParaRPr lang="vi-VN" sz="2400" b="1" dirty="0">
              <a:solidFill>
                <a:srgbClr val="0000CC"/>
              </a:solidFill>
              <a:latin typeface="Times New Roman" pitchFamily="18" charset="0"/>
              <a:cs typeface="Times New Roman" pitchFamily="18" charset="0"/>
            </a:endParaRPr>
          </a:p>
        </p:txBody>
      </p:sp>
      <p:sp>
        <p:nvSpPr>
          <p:cNvPr id="6" name="TextBox 5"/>
          <p:cNvSpPr txBox="1"/>
          <p:nvPr/>
        </p:nvSpPr>
        <p:spPr>
          <a:xfrm>
            <a:off x="0" y="714357"/>
            <a:ext cx="9144000" cy="461665"/>
          </a:xfrm>
          <a:prstGeom prst="rect">
            <a:avLst/>
          </a:prstGeom>
          <a:noFill/>
        </p:spPr>
        <p:txBody>
          <a:bodyPr wrap="square" lIns="91438" tIns="45720" rIns="91438" bIns="45720" rtlCol="0">
            <a:spAutoFit/>
          </a:bodyPr>
          <a:lstStyle/>
          <a:p>
            <a:pPr algn="ctr"/>
            <a:r>
              <a:rPr lang="en-US" sz="2400" b="1" dirty="0" err="1" smtClean="0">
                <a:solidFill>
                  <a:srgbClr val="FF0000"/>
                </a:solidFill>
                <a:latin typeface="Times New Roman" pitchFamily="18" charset="0"/>
                <a:cs typeface="Times New Roman" pitchFamily="18" charset="0"/>
              </a:rPr>
              <a:t>Đọc</a:t>
            </a:r>
            <a:r>
              <a:rPr lang="en-US" sz="2400" b="1" dirty="0" smtClean="0">
                <a:solidFill>
                  <a:srgbClr val="FF0000"/>
                </a:solidFill>
                <a:latin typeface="Times New Roman" pitchFamily="18" charset="0"/>
                <a:cs typeface="Times New Roman" pitchFamily="18" charset="0"/>
              </a:rPr>
              <a:t> : </a:t>
            </a:r>
            <a:r>
              <a:rPr lang="en-US" sz="2400" b="1" dirty="0" err="1" smtClean="0">
                <a:solidFill>
                  <a:srgbClr val="FF0000"/>
                </a:solidFill>
                <a:latin typeface="Times New Roman" pitchFamily="18" charset="0"/>
                <a:cs typeface="Times New Roman" pitchFamily="18" charset="0"/>
              </a:rPr>
              <a:t>Khi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cả</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nhà</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bé</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tí</a:t>
            </a:r>
            <a:r>
              <a:rPr lang="en-US" sz="2400" b="1" dirty="0" smtClean="0">
                <a:solidFill>
                  <a:srgbClr val="FF0000"/>
                </a:solidFill>
                <a:latin typeface="Times New Roman" pitchFamily="18" charset="0"/>
                <a:cs typeface="Times New Roman" pitchFamily="18" charset="0"/>
              </a:rPr>
              <a:t> .</a:t>
            </a:r>
          </a:p>
        </p:txBody>
      </p:sp>
      <p:sp>
        <p:nvSpPr>
          <p:cNvPr id="7" name="Rectangle 6"/>
          <p:cNvSpPr/>
          <p:nvPr/>
        </p:nvSpPr>
        <p:spPr>
          <a:xfrm>
            <a:off x="0" y="1428737"/>
            <a:ext cx="9144000" cy="796778"/>
          </a:xfrm>
          <a:prstGeom prst="rect">
            <a:avLst/>
          </a:prstGeom>
        </p:spPr>
        <p:txBody>
          <a:bodyPr wrap="square" lIns="57552" tIns="28776" rIns="57552" bIns="28776">
            <a:spAutoFit/>
          </a:bodyPr>
          <a:lstStyle/>
          <a:p>
            <a:r>
              <a:rPr lang="en-US" sz="2400" b="1" dirty="0" smtClean="0">
                <a:solidFill>
                  <a:srgbClr val="008000"/>
                </a:solidFill>
                <a:latin typeface="Times New Roman" pitchFamily="18" charset="0"/>
                <a:cs typeface="Times New Roman" pitchFamily="18" charset="0"/>
              </a:rPr>
              <a:t>3.</a:t>
            </a:r>
            <a:r>
              <a:rPr lang="en-US" sz="2400" dirty="0" smtClean="0">
                <a:solidFill>
                  <a:srgbClr val="008000"/>
                </a:solidFill>
                <a:latin typeface="Times New Roman"/>
                <a:ea typeface="Times New Roman"/>
              </a:rPr>
              <a:t> </a:t>
            </a:r>
            <a:r>
              <a:rPr lang="en-US" sz="2400" b="1" dirty="0" err="1">
                <a:solidFill>
                  <a:srgbClr val="008000"/>
                </a:solidFill>
                <a:latin typeface="Times New Roman"/>
                <a:ea typeface="Times New Roman"/>
              </a:rPr>
              <a:t>Hình</a:t>
            </a:r>
            <a:r>
              <a:rPr lang="en-US" sz="2400" b="1" dirty="0">
                <a:solidFill>
                  <a:srgbClr val="008000"/>
                </a:solidFill>
                <a:latin typeface="Times New Roman"/>
                <a:ea typeface="Times New Roman"/>
              </a:rPr>
              <a:t> </a:t>
            </a:r>
            <a:r>
              <a:rPr lang="en-US" sz="2400" b="1" dirty="0" err="1">
                <a:solidFill>
                  <a:srgbClr val="008000"/>
                </a:solidFill>
                <a:latin typeface="Times New Roman"/>
                <a:ea typeface="Times New Roman"/>
              </a:rPr>
              <a:t>ảnh</a:t>
            </a:r>
            <a:r>
              <a:rPr lang="en-US" sz="2400" b="1" dirty="0">
                <a:solidFill>
                  <a:srgbClr val="008000"/>
                </a:solidFill>
                <a:latin typeface="Times New Roman"/>
                <a:ea typeface="Times New Roman"/>
              </a:rPr>
              <a:t> </a:t>
            </a:r>
            <a:r>
              <a:rPr lang="en-US" sz="2400" b="1" dirty="0" err="1">
                <a:solidFill>
                  <a:srgbClr val="008000"/>
                </a:solidFill>
                <a:latin typeface="Times New Roman"/>
                <a:ea typeface="Times New Roman"/>
              </a:rPr>
              <a:t>của</a:t>
            </a:r>
            <a:r>
              <a:rPr lang="en-US" sz="2400" b="1" dirty="0">
                <a:solidFill>
                  <a:srgbClr val="008000"/>
                </a:solidFill>
                <a:latin typeface="Times New Roman"/>
                <a:ea typeface="Times New Roman"/>
              </a:rPr>
              <a:t> </a:t>
            </a:r>
            <a:r>
              <a:rPr lang="en-US" sz="2400" b="1" dirty="0" err="1">
                <a:solidFill>
                  <a:srgbClr val="008000"/>
                </a:solidFill>
                <a:latin typeface="Times New Roman"/>
                <a:ea typeface="Times New Roman"/>
              </a:rPr>
              <a:t>mỗi</a:t>
            </a:r>
            <a:r>
              <a:rPr lang="en-US" sz="2400" b="1" dirty="0">
                <a:solidFill>
                  <a:srgbClr val="008000"/>
                </a:solidFill>
                <a:latin typeface="Times New Roman"/>
                <a:ea typeface="Times New Roman"/>
              </a:rPr>
              <a:t> </a:t>
            </a:r>
            <a:r>
              <a:rPr lang="en-US" sz="2400" b="1" dirty="0" err="1">
                <a:solidFill>
                  <a:srgbClr val="008000"/>
                </a:solidFill>
                <a:latin typeface="Times New Roman"/>
                <a:ea typeface="Times New Roman"/>
              </a:rPr>
              <a:t>người</a:t>
            </a:r>
            <a:r>
              <a:rPr lang="en-US" sz="2400" b="1" dirty="0">
                <a:solidFill>
                  <a:srgbClr val="008000"/>
                </a:solidFill>
                <a:latin typeface="Times New Roman"/>
                <a:ea typeface="Times New Roman"/>
              </a:rPr>
              <a:t> </a:t>
            </a:r>
            <a:r>
              <a:rPr lang="en-US" sz="2400" b="1" dirty="0" err="1">
                <a:solidFill>
                  <a:srgbClr val="008000"/>
                </a:solidFill>
                <a:latin typeface="Times New Roman"/>
                <a:ea typeface="Times New Roman"/>
              </a:rPr>
              <a:t>trong</a:t>
            </a:r>
            <a:r>
              <a:rPr lang="en-US" sz="2400" b="1" dirty="0">
                <a:solidFill>
                  <a:srgbClr val="008000"/>
                </a:solidFill>
                <a:latin typeface="Times New Roman"/>
                <a:ea typeface="Times New Roman"/>
              </a:rPr>
              <a:t> </a:t>
            </a:r>
            <a:r>
              <a:rPr lang="en-US" sz="2400" b="1" dirty="0" err="1">
                <a:solidFill>
                  <a:srgbClr val="008000"/>
                </a:solidFill>
                <a:latin typeface="Times New Roman"/>
                <a:ea typeface="Times New Roman"/>
              </a:rPr>
              <a:t>gia</a:t>
            </a:r>
            <a:r>
              <a:rPr lang="en-US" sz="2400" b="1" dirty="0">
                <a:solidFill>
                  <a:srgbClr val="008000"/>
                </a:solidFill>
                <a:latin typeface="Times New Roman"/>
                <a:ea typeface="Times New Roman"/>
              </a:rPr>
              <a:t> </a:t>
            </a:r>
            <a:r>
              <a:rPr lang="en-US" sz="2400" b="1" dirty="0" err="1">
                <a:solidFill>
                  <a:srgbClr val="008000"/>
                </a:solidFill>
                <a:latin typeface="Times New Roman"/>
                <a:ea typeface="Times New Roman"/>
              </a:rPr>
              <a:t>đình</a:t>
            </a:r>
            <a:r>
              <a:rPr lang="en-US" sz="2400" b="1" dirty="0">
                <a:solidFill>
                  <a:srgbClr val="008000"/>
                </a:solidFill>
                <a:latin typeface="Times New Roman"/>
                <a:ea typeface="Times New Roman"/>
              </a:rPr>
              <a:t> </a:t>
            </a:r>
            <a:r>
              <a:rPr lang="en-US" sz="2400" b="1" dirty="0" err="1">
                <a:solidFill>
                  <a:srgbClr val="008000"/>
                </a:solidFill>
                <a:latin typeface="Times New Roman"/>
                <a:ea typeface="Times New Roman"/>
              </a:rPr>
              <a:t>hiện</a:t>
            </a:r>
            <a:r>
              <a:rPr lang="en-US" sz="2400" b="1" dirty="0">
                <a:solidFill>
                  <a:srgbClr val="008000"/>
                </a:solidFill>
                <a:latin typeface="Times New Roman"/>
                <a:ea typeface="Times New Roman"/>
              </a:rPr>
              <a:t> </a:t>
            </a:r>
            <a:r>
              <a:rPr lang="en-US" sz="2400" b="1" dirty="0" err="1">
                <a:solidFill>
                  <a:srgbClr val="008000"/>
                </a:solidFill>
                <a:latin typeface="Times New Roman"/>
                <a:ea typeface="Times New Roman"/>
              </a:rPr>
              <a:t>ra</a:t>
            </a:r>
            <a:r>
              <a:rPr lang="en-US" sz="2400" b="1" dirty="0">
                <a:solidFill>
                  <a:srgbClr val="008000"/>
                </a:solidFill>
                <a:latin typeface="Times New Roman"/>
                <a:ea typeface="Times New Roman"/>
              </a:rPr>
              <a:t> </a:t>
            </a:r>
            <a:r>
              <a:rPr lang="en-US" sz="2400" b="1" dirty="0" err="1">
                <a:solidFill>
                  <a:srgbClr val="008000"/>
                </a:solidFill>
                <a:latin typeface="Times New Roman"/>
                <a:ea typeface="Times New Roman"/>
              </a:rPr>
              <a:t>như</a:t>
            </a:r>
            <a:r>
              <a:rPr lang="en-US" sz="2400" b="1" dirty="0">
                <a:solidFill>
                  <a:srgbClr val="008000"/>
                </a:solidFill>
                <a:latin typeface="Times New Roman"/>
                <a:ea typeface="Times New Roman"/>
              </a:rPr>
              <a:t> </a:t>
            </a:r>
            <a:r>
              <a:rPr lang="en-US" sz="2400" b="1" dirty="0" err="1">
                <a:solidFill>
                  <a:srgbClr val="008000"/>
                </a:solidFill>
                <a:latin typeface="Times New Roman"/>
                <a:ea typeface="Times New Roman"/>
              </a:rPr>
              <a:t>thế</a:t>
            </a:r>
            <a:r>
              <a:rPr lang="en-US" sz="2400" b="1" dirty="0">
                <a:solidFill>
                  <a:srgbClr val="008000"/>
                </a:solidFill>
                <a:latin typeface="Times New Roman"/>
                <a:ea typeface="Times New Roman"/>
              </a:rPr>
              <a:t> </a:t>
            </a:r>
            <a:r>
              <a:rPr lang="en-US" sz="2400" b="1" dirty="0" err="1">
                <a:solidFill>
                  <a:srgbClr val="008000"/>
                </a:solidFill>
                <a:latin typeface="Times New Roman"/>
                <a:ea typeface="Times New Roman"/>
              </a:rPr>
              <a:t>nào</a:t>
            </a:r>
            <a:r>
              <a:rPr lang="en-US" sz="2400" b="1" dirty="0">
                <a:solidFill>
                  <a:srgbClr val="008000"/>
                </a:solidFill>
                <a:latin typeface="Times New Roman"/>
                <a:ea typeface="Times New Roman"/>
              </a:rPr>
              <a:t> </a:t>
            </a:r>
            <a:r>
              <a:rPr lang="en-US" sz="2400" b="1" dirty="0" err="1">
                <a:solidFill>
                  <a:srgbClr val="008000"/>
                </a:solidFill>
                <a:latin typeface="Times New Roman"/>
                <a:ea typeface="Times New Roman"/>
              </a:rPr>
              <a:t>trong</a:t>
            </a:r>
            <a:r>
              <a:rPr lang="en-US" sz="2400" b="1" dirty="0">
                <a:solidFill>
                  <a:srgbClr val="008000"/>
                </a:solidFill>
                <a:latin typeface="Times New Roman"/>
                <a:ea typeface="Times New Roman"/>
              </a:rPr>
              <a:t> </a:t>
            </a:r>
            <a:r>
              <a:rPr lang="en-US" sz="2400" b="1" dirty="0" err="1">
                <a:solidFill>
                  <a:srgbClr val="008000"/>
                </a:solidFill>
                <a:latin typeface="Times New Roman"/>
                <a:ea typeface="Times New Roman"/>
              </a:rPr>
              <a:t>suy</a:t>
            </a:r>
            <a:r>
              <a:rPr lang="en-US" sz="2400" b="1" dirty="0">
                <a:solidFill>
                  <a:srgbClr val="008000"/>
                </a:solidFill>
                <a:latin typeface="Times New Roman"/>
                <a:ea typeface="Times New Roman"/>
              </a:rPr>
              <a:t> </a:t>
            </a:r>
            <a:r>
              <a:rPr lang="en-US" sz="2400" b="1" dirty="0" err="1">
                <a:solidFill>
                  <a:srgbClr val="008000"/>
                </a:solidFill>
                <a:latin typeface="Times New Roman"/>
                <a:ea typeface="Times New Roman"/>
              </a:rPr>
              <a:t>nghĩ</a:t>
            </a:r>
            <a:r>
              <a:rPr lang="en-US" sz="2400" b="1" dirty="0">
                <a:solidFill>
                  <a:srgbClr val="008000"/>
                </a:solidFill>
                <a:latin typeface="Times New Roman"/>
                <a:ea typeface="Times New Roman"/>
              </a:rPr>
              <a:t> </a:t>
            </a:r>
            <a:r>
              <a:rPr lang="en-US" sz="2400" b="1" dirty="0" err="1">
                <a:solidFill>
                  <a:srgbClr val="008000"/>
                </a:solidFill>
                <a:latin typeface="Times New Roman"/>
                <a:ea typeface="Times New Roman"/>
              </a:rPr>
              <a:t>của</a:t>
            </a:r>
            <a:r>
              <a:rPr lang="en-US" sz="2400" b="1" dirty="0">
                <a:solidFill>
                  <a:srgbClr val="008000"/>
                </a:solidFill>
                <a:latin typeface="Times New Roman"/>
                <a:ea typeface="Times New Roman"/>
              </a:rPr>
              <a:t> </a:t>
            </a:r>
            <a:r>
              <a:rPr lang="en-US" sz="2400" b="1" dirty="0" err="1">
                <a:solidFill>
                  <a:srgbClr val="008000"/>
                </a:solidFill>
                <a:latin typeface="Times New Roman"/>
                <a:ea typeface="Times New Roman"/>
              </a:rPr>
              <a:t>bạn</a:t>
            </a:r>
            <a:r>
              <a:rPr lang="en-US" sz="2400" b="1" dirty="0">
                <a:solidFill>
                  <a:srgbClr val="008000"/>
                </a:solidFill>
                <a:latin typeface="Times New Roman"/>
                <a:ea typeface="Times New Roman"/>
              </a:rPr>
              <a:t> </a:t>
            </a:r>
            <a:r>
              <a:rPr lang="en-US" sz="2400" b="1" dirty="0" err="1">
                <a:solidFill>
                  <a:srgbClr val="008000"/>
                </a:solidFill>
                <a:latin typeface="Times New Roman"/>
                <a:ea typeface="Times New Roman"/>
              </a:rPr>
              <a:t>nhỏ</a:t>
            </a:r>
            <a:r>
              <a:rPr lang="en-US" sz="2400" b="1" dirty="0">
                <a:solidFill>
                  <a:srgbClr val="008000"/>
                </a:solidFill>
                <a:latin typeface="Times New Roman"/>
                <a:ea typeface="Times New Roman"/>
              </a:rPr>
              <a:t>?</a:t>
            </a:r>
            <a:endParaRPr lang="vi-VN" sz="2400" b="1" dirty="0">
              <a:solidFill>
                <a:srgbClr val="008000"/>
              </a:solidFill>
              <a:latin typeface="Times New Roman"/>
              <a:ea typeface="Times New Roman"/>
            </a:endParaRPr>
          </a:p>
        </p:txBody>
      </p:sp>
      <p:sp>
        <p:nvSpPr>
          <p:cNvPr id="8" name="TextBox 7"/>
          <p:cNvSpPr txBox="1"/>
          <p:nvPr/>
        </p:nvSpPr>
        <p:spPr>
          <a:xfrm>
            <a:off x="0" y="2143117"/>
            <a:ext cx="9144000" cy="1508105"/>
          </a:xfrm>
          <a:prstGeom prst="rect">
            <a:avLst/>
          </a:prstGeom>
          <a:noFill/>
        </p:spPr>
        <p:txBody>
          <a:bodyPr wrap="square" lIns="91439" tIns="45720" rIns="91439" bIns="45720" rtlCol="0">
            <a:spAutoFit/>
          </a:bodyPr>
          <a:lstStyle/>
          <a:p>
            <a:r>
              <a:rPr lang="vi-VN" sz="2300" b="1" dirty="0" smtClean="0">
                <a:solidFill>
                  <a:srgbClr val="0000CC"/>
                </a:solidFill>
                <a:latin typeface="Times New Roman" pitchFamily="18" charset="0"/>
                <a:cs typeface="Times New Roman" pitchFamily="18" charset="0"/>
              </a:rPr>
              <a:t>     * Bà:Từ dáng đi hơi còng và việc chăm quét nhà, d</a:t>
            </a:r>
            <a:r>
              <a:rPr lang="en-US" sz="2300" b="1" dirty="0" smtClean="0">
                <a:solidFill>
                  <a:srgbClr val="0000CC"/>
                </a:solidFill>
                <a:latin typeface="Times New Roman" pitchFamily="18" charset="0"/>
                <a:cs typeface="Times New Roman" pitchFamily="18" charset="0"/>
              </a:rPr>
              <a:t>ọ</a:t>
            </a:r>
            <a:r>
              <a:rPr lang="vi-VN" sz="2300" b="1" dirty="0" smtClean="0">
                <a:solidFill>
                  <a:srgbClr val="0000CC"/>
                </a:solidFill>
                <a:latin typeface="Times New Roman" pitchFamily="18" charset="0"/>
                <a:cs typeface="Times New Roman" pitchFamily="18" charset="0"/>
              </a:rPr>
              <a:t>n dẹp của bà hiện tại, bằng trải nghiệm của mình, trong suy nghĩ của bạn nhỏ, bạn không biết ngày xưa bà có nghịch không, dáng có còng, có quét nhà, dọn dẹp không?</a:t>
            </a:r>
            <a:endParaRPr lang="en-US" sz="2300" b="1" dirty="0" smtClean="0">
              <a:solidFill>
                <a:srgbClr val="0000CC"/>
              </a:solidFill>
              <a:latin typeface="Times New Roman" pitchFamily="18" charset="0"/>
              <a:cs typeface="Times New Roman" pitchFamily="18" charset="0"/>
            </a:endParaRPr>
          </a:p>
        </p:txBody>
      </p:sp>
      <p:sp>
        <p:nvSpPr>
          <p:cNvPr id="9" name="TextBox 8"/>
          <p:cNvSpPr txBox="1"/>
          <p:nvPr/>
        </p:nvSpPr>
        <p:spPr>
          <a:xfrm>
            <a:off x="0" y="3571876"/>
            <a:ext cx="9144000" cy="1154162"/>
          </a:xfrm>
          <a:prstGeom prst="rect">
            <a:avLst/>
          </a:prstGeom>
          <a:noFill/>
        </p:spPr>
        <p:txBody>
          <a:bodyPr wrap="square" lIns="91439" tIns="45720" rIns="91439" bIns="45720" rtlCol="0">
            <a:spAutoFit/>
          </a:bodyPr>
          <a:lstStyle/>
          <a:p>
            <a:r>
              <a:rPr lang="vi-VN" sz="2300" b="1" dirty="0" smtClean="0">
                <a:solidFill>
                  <a:srgbClr val="008000"/>
                </a:solidFill>
                <a:latin typeface="Times New Roman" pitchFamily="18" charset="0"/>
                <a:cs typeface="Times New Roman" pitchFamily="18" charset="0"/>
              </a:rPr>
              <a:t>     * Ông: Từ dáng vẻ mặt nghiêm nghị, chau mặt chơi cờ, uống trà buổi sáng của ông hiện tại, bạn nhỏ suy nghĩ và thắc mắc, khi còn bé tí ông có như vậy không?</a:t>
            </a:r>
            <a:endParaRPr lang="en-US" sz="2300" b="1" dirty="0" smtClean="0">
              <a:solidFill>
                <a:srgbClr val="008000"/>
              </a:solidFill>
              <a:latin typeface="Times New Roman" pitchFamily="18" charset="0"/>
              <a:cs typeface="Times New Roman" pitchFamily="18" charset="0"/>
            </a:endParaRPr>
          </a:p>
        </p:txBody>
      </p:sp>
      <p:sp>
        <p:nvSpPr>
          <p:cNvPr id="10" name="TextBox 9"/>
          <p:cNvSpPr txBox="1"/>
          <p:nvPr/>
        </p:nvSpPr>
        <p:spPr>
          <a:xfrm>
            <a:off x="0" y="4643446"/>
            <a:ext cx="9144000" cy="1154162"/>
          </a:xfrm>
          <a:prstGeom prst="rect">
            <a:avLst/>
          </a:prstGeom>
          <a:noFill/>
        </p:spPr>
        <p:txBody>
          <a:bodyPr wrap="square" lIns="91439" tIns="45720" rIns="91439" bIns="45720" rtlCol="0">
            <a:spAutoFit/>
          </a:bodyPr>
          <a:lstStyle/>
          <a:p>
            <a:r>
              <a:rPr lang="vi-VN" sz="2300" b="1" dirty="0" smtClean="0">
                <a:solidFill>
                  <a:srgbClr val="0000CC"/>
                </a:solidFill>
                <a:latin typeface="Times New Roman" pitchFamily="18" charset="0"/>
                <a:cs typeface="Times New Roman" pitchFamily="18" charset="0"/>
              </a:rPr>
              <a:t>    * Bố: Từ những sở thích của bố bây giờ, như lái ô tô, sửa đồ xem bóng đá, bạn nhỏ liên tưởng và thắc mắc, không biết khi còn bé tí bố có thích làm những việc như vậy không?</a:t>
            </a:r>
            <a:endParaRPr lang="en-US" sz="2300" b="1" dirty="0" smtClean="0">
              <a:solidFill>
                <a:srgbClr val="0000CC"/>
              </a:solidFill>
              <a:latin typeface="Times New Roman" pitchFamily="18" charset="0"/>
              <a:cs typeface="Times New Roman" pitchFamily="18" charset="0"/>
            </a:endParaRPr>
          </a:p>
        </p:txBody>
      </p:sp>
      <p:sp>
        <p:nvSpPr>
          <p:cNvPr id="11" name="TextBox 10"/>
          <p:cNvSpPr txBox="1"/>
          <p:nvPr/>
        </p:nvSpPr>
        <p:spPr>
          <a:xfrm>
            <a:off x="0" y="5703838"/>
            <a:ext cx="9144000" cy="1154162"/>
          </a:xfrm>
          <a:prstGeom prst="rect">
            <a:avLst/>
          </a:prstGeom>
          <a:noFill/>
        </p:spPr>
        <p:txBody>
          <a:bodyPr wrap="square" lIns="91439" tIns="45720" rIns="91439" bIns="45720" rtlCol="0">
            <a:spAutoFit/>
          </a:bodyPr>
          <a:lstStyle/>
          <a:p>
            <a:r>
              <a:rPr lang="vi-VN" sz="2300" b="1" dirty="0" smtClean="0">
                <a:solidFill>
                  <a:srgbClr val="008000"/>
                </a:solidFill>
                <a:latin typeface="Times New Roman" pitchFamily="18" charset="0"/>
                <a:cs typeface="Times New Roman" pitchFamily="18" charset="0"/>
              </a:rPr>
              <a:t>  * Mẹ:  Cũng từ những việc làm yêu thích của mẹ hiện nay</a:t>
            </a:r>
            <a:r>
              <a:rPr lang="en-US" sz="2300" b="1" dirty="0" smtClean="0">
                <a:solidFill>
                  <a:srgbClr val="008000"/>
                </a:solidFill>
                <a:latin typeface="Times New Roman" pitchFamily="18" charset="0"/>
                <a:cs typeface="Times New Roman" pitchFamily="18" charset="0"/>
              </a:rPr>
              <a:t> </a:t>
            </a:r>
            <a:r>
              <a:rPr lang="vi-VN" sz="2300" b="1" dirty="0" smtClean="0">
                <a:solidFill>
                  <a:srgbClr val="008000"/>
                </a:solidFill>
                <a:latin typeface="Times New Roman" pitchFamily="18" charset="0"/>
                <a:cs typeface="Times New Roman" pitchFamily="18" charset="0"/>
              </a:rPr>
              <a:t>( cắm hoa, đi chợ, đọc sách, trong suy nghĩ của mình, bạn nhỏ thắc mắc, không biết khi còn bé, mẹ có thích làm những việc như vậy không?</a:t>
            </a:r>
            <a:endParaRPr lang="en-US" sz="2300" b="1" dirty="0" smtClean="0">
              <a:solidFill>
                <a:srgbClr val="008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9"/>
                                        </p:tgtEl>
                                        <p:attrNameLst>
                                          <p:attrName>style.visibility</p:attrName>
                                        </p:attrNameLst>
                                      </p:cBhvr>
                                      <p:to>
                                        <p:strVal val="visible"/>
                                      </p:to>
                                    </p:set>
                                    <p:anim calcmode="discrete" valueType="clr">
                                      <p:cBhvr override="childStyle">
                                        <p:cTn id="12"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9"/>
                                        </p:tgtEl>
                                        <p:attrNameLst>
                                          <p:attrName>fillcolor</p:attrName>
                                        </p:attrNameLst>
                                      </p:cBhvr>
                                      <p:tavLst>
                                        <p:tav tm="0">
                                          <p:val>
                                            <p:clrVal>
                                              <a:schemeClr val="accent2"/>
                                            </p:clrVal>
                                          </p:val>
                                        </p:tav>
                                        <p:tav tm="50000">
                                          <p:val>
                                            <p:clrVal>
                                              <a:schemeClr val="hlink"/>
                                            </p:clrVal>
                                          </p:val>
                                        </p:tav>
                                      </p:tavLst>
                                    </p:anim>
                                    <p:set>
                                      <p:cBhvr>
                                        <p:cTn id="14" dur="80"/>
                                        <p:tgtEl>
                                          <p:spTgt spid="9"/>
                                        </p:tgtEl>
                                        <p:attrNameLst>
                                          <p:attrName>fill.type</p:attrName>
                                        </p:attrNameLst>
                                      </p:cBhvr>
                                      <p:to>
                                        <p:strVal val="solid"/>
                                      </p:to>
                                    </p:se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0"/>
                                        </p:tgtEl>
                                        <p:attrNameLst>
                                          <p:attrName>style.visibility</p:attrName>
                                        </p:attrNameLst>
                                      </p:cBhvr>
                                      <p:to>
                                        <p:strVal val="visible"/>
                                      </p:to>
                                    </p:set>
                                    <p:anim calcmode="discrete" valueType="clr">
                                      <p:cBhvr override="childStyle">
                                        <p:cTn id="1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0"/>
                                        </p:tgtEl>
                                        <p:attrNameLst>
                                          <p:attrName>fillcolor</p:attrName>
                                        </p:attrNameLst>
                                      </p:cBhvr>
                                      <p:tavLst>
                                        <p:tav tm="0">
                                          <p:val>
                                            <p:clrVal>
                                              <a:schemeClr val="accent2"/>
                                            </p:clrVal>
                                          </p:val>
                                        </p:tav>
                                        <p:tav tm="50000">
                                          <p:val>
                                            <p:clrVal>
                                              <a:schemeClr val="hlink"/>
                                            </p:clrVal>
                                          </p:val>
                                        </p:tav>
                                      </p:tavLst>
                                    </p:anim>
                                    <p:set>
                                      <p:cBhvr>
                                        <p:cTn id="19" dur="80"/>
                                        <p:tgtEl>
                                          <p:spTgt spid="10"/>
                                        </p:tgtEl>
                                        <p:attrNameLst>
                                          <p:attrName>fill.type</p:attrName>
                                        </p:attrNameLst>
                                      </p:cBhvr>
                                      <p:to>
                                        <p:strVal val="solid"/>
                                      </p:to>
                                    </p:set>
                                  </p:childTnLst>
                                </p:cTn>
                              </p:par>
                              <p:par>
                                <p:cTn id="20" presetID="27" presetClass="entr" presetSubtype="0" fill="hold" grpId="0" nodeType="withEffect">
                                  <p:stCondLst>
                                    <p:cond delay="0"/>
                                  </p:stCondLst>
                                  <p:iterate type="lt">
                                    <p:tmPct val="50000"/>
                                  </p:iterate>
                                  <p:childTnLst>
                                    <p:set>
                                      <p:cBhvr>
                                        <p:cTn id="21" dur="1" fill="hold">
                                          <p:stCondLst>
                                            <p:cond delay="0"/>
                                          </p:stCondLst>
                                        </p:cTn>
                                        <p:tgtEl>
                                          <p:spTgt spid="11"/>
                                        </p:tgtEl>
                                        <p:attrNameLst>
                                          <p:attrName>style.visibility</p:attrName>
                                        </p:attrNameLst>
                                      </p:cBhvr>
                                      <p:to>
                                        <p:strVal val="visible"/>
                                      </p:to>
                                    </p:set>
                                    <p:anim calcmode="discrete" valueType="clr">
                                      <p:cBhvr override="childStyle">
                                        <p:cTn id="22"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1"/>
                                        </p:tgtEl>
                                        <p:attrNameLst>
                                          <p:attrName>fillcolor</p:attrName>
                                        </p:attrNameLst>
                                      </p:cBhvr>
                                      <p:tavLst>
                                        <p:tav tm="0">
                                          <p:val>
                                            <p:clrVal>
                                              <a:schemeClr val="accent2"/>
                                            </p:clrVal>
                                          </p:val>
                                        </p:tav>
                                        <p:tav tm="50000">
                                          <p:val>
                                            <p:clrVal>
                                              <a:schemeClr val="hlink"/>
                                            </p:clrVal>
                                          </p:val>
                                        </p:tav>
                                      </p:tavLst>
                                    </p:anim>
                                    <p:set>
                                      <p:cBhvr>
                                        <p:cTn id="24"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47921" y="4797177"/>
            <a:ext cx="4296079" cy="2060823"/>
            <a:chOff x="0" y="180975"/>
            <a:chExt cx="15274946" cy="4121645"/>
          </a:xfrm>
        </p:grpSpPr>
        <p:sp>
          <p:nvSpPr>
            <p:cNvPr id="3" name="TextBox 3"/>
            <p:cNvSpPr txBox="1"/>
            <p:nvPr/>
          </p:nvSpPr>
          <p:spPr>
            <a:xfrm>
              <a:off x="0" y="180975"/>
              <a:ext cx="15274946" cy="1436290"/>
            </a:xfrm>
            <a:prstGeom prst="rect">
              <a:avLst/>
            </a:prstGeom>
          </p:spPr>
          <p:txBody>
            <a:bodyPr lIns="0" tIns="0" rIns="0" bIns="0" rtlCol="0" anchor="t">
              <a:spAutoFit/>
            </a:bodyPr>
            <a:lstStyle/>
            <a:p>
              <a:pPr algn="ctr" defTabSz="512089">
                <a:lnSpc>
                  <a:spcPts val="5557"/>
                </a:lnSpc>
              </a:pPr>
              <a:endParaRPr>
                <a:solidFill>
                  <a:prstClr val="black"/>
                </a:solidFill>
                <a:latin typeface="Calibri"/>
              </a:endParaRPr>
            </a:p>
          </p:txBody>
        </p:sp>
        <p:pic>
          <p:nvPicPr>
            <p:cNvPr id="4" name="Picture 4"/>
            <p:cNvPicPr>
              <a:picLocks noChangeAspect="1"/>
            </p:cNvPicPr>
            <p:nvPr/>
          </p:nvPicPr>
          <p:blipFill>
            <a:blip r:embed="rId2" cstate="print"/>
            <a:srcRect/>
            <a:stretch>
              <a:fillRect/>
            </a:stretch>
          </p:blipFill>
          <p:spPr>
            <a:xfrm>
              <a:off x="5157066" y="2963200"/>
              <a:ext cx="4960814" cy="1339420"/>
            </a:xfrm>
            <a:prstGeom prst="rect">
              <a:avLst/>
            </a:prstGeom>
          </p:spPr>
        </p:pic>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30426" y="3944340"/>
            <a:ext cx="1583354" cy="1913552"/>
          </a:xfrm>
          <a:prstGeom prst="rect">
            <a:avLst/>
          </a:prstGeom>
        </p:spPr>
      </p:pic>
      <p:pic>
        <p:nvPicPr>
          <p:cNvPr id="9" name="Picture 9"/>
          <p:cNvPicPr>
            <a:picLocks noChangeAspect="1"/>
          </p:cNvPicPr>
          <p:nvPr/>
        </p:nvPicPr>
        <p:blipFill>
          <a:blip r:embed="rId6" cstate="print"/>
          <a:srcRect/>
          <a:stretch>
            <a:fillRect/>
          </a:stretch>
        </p:blipFill>
        <p:spPr>
          <a:xfrm>
            <a:off x="1128549" y="1124886"/>
            <a:ext cx="1514250" cy="1298890"/>
          </a:xfrm>
          <a:prstGeom prst="rect">
            <a:avLst/>
          </a:prstGeom>
        </p:spPr>
      </p:pic>
      <p:sp>
        <p:nvSpPr>
          <p:cNvPr id="18" name="TextBox 17"/>
          <p:cNvSpPr txBox="1"/>
          <p:nvPr/>
        </p:nvSpPr>
        <p:spPr>
          <a:xfrm>
            <a:off x="3286116" y="1785928"/>
            <a:ext cx="4786345" cy="847002"/>
          </a:xfrm>
          <a:prstGeom prst="rect">
            <a:avLst/>
          </a:prstGeom>
          <a:noFill/>
        </p:spPr>
        <p:txBody>
          <a:bodyPr wrap="square" lIns="76810" tIns="38405" rIns="76810" bIns="38405" rtlCol="0">
            <a:spAutoFit/>
          </a:bodyPr>
          <a:lstStyle/>
          <a:p>
            <a:r>
              <a:rPr lang="en-US" sz="5000" b="1" dirty="0">
                <a:solidFill>
                  <a:srgbClr val="0000FF"/>
                </a:solidFill>
                <a:latin typeface="Times New Roman" pitchFamily="18" charset="0"/>
                <a:cs typeface="Times New Roman" pitchFamily="18" charset="0"/>
              </a:rPr>
              <a:t>ĐỌC LẠI BÀI</a:t>
            </a:r>
            <a:endParaRPr lang="vi-VN" sz="5000" b="1" dirty="0">
              <a:solidFill>
                <a:srgbClr val="0000FF"/>
              </a:solidFill>
              <a:latin typeface="Times New Roman" pitchFamily="18" charset="0"/>
              <a:cs typeface="Times New Roman" pitchFamily="18" charset="0"/>
            </a:endParaRPr>
          </a:p>
        </p:txBody>
      </p:sp>
      <p:pic>
        <p:nvPicPr>
          <p:cNvPr id="19" name="Picture 2" descr="Trang chủ - NQ Education">
            <a:extLst>
              <a:ext uri="{FF2B5EF4-FFF2-40B4-BE49-F238E27FC236}">
                <a16:creationId xmlns:a16="http://schemas.microsoft.com/office/drawing/2014/main" id="{CDC375CF-0BBE-D9C1-307F-5E4174E9C8E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5025" y="2071678"/>
            <a:ext cx="2184274" cy="232792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3000364" y="2786058"/>
            <a:ext cx="4293598" cy="493058"/>
          </a:xfrm>
          <a:prstGeom prst="rect">
            <a:avLst/>
          </a:prstGeom>
          <a:noFill/>
        </p:spPr>
        <p:txBody>
          <a:bodyPr wrap="square" lIns="76810" tIns="38405" rIns="76810" bIns="38405" rtlCol="0">
            <a:spAutoFit/>
          </a:bodyPr>
          <a:lstStyle/>
          <a:p>
            <a:pPr algn="ctr"/>
            <a:r>
              <a:rPr lang="en-US" sz="2700" b="1" dirty="0">
                <a:solidFill>
                  <a:srgbClr val="008000"/>
                </a:solidFill>
                <a:latin typeface="Times New Roman" pitchFamily="18" charset="0"/>
                <a:cs typeface="Times New Roman" pitchFamily="18" charset="0"/>
              </a:rPr>
              <a:t>* </a:t>
            </a:r>
            <a:r>
              <a:rPr lang="en-US" sz="2700" b="1" dirty="0" err="1">
                <a:solidFill>
                  <a:srgbClr val="008000"/>
                </a:solidFill>
                <a:latin typeface="Times New Roman" pitchFamily="18" charset="0"/>
                <a:cs typeface="Times New Roman" pitchFamily="18" charset="0"/>
              </a:rPr>
              <a:t>Nội</a:t>
            </a:r>
            <a:r>
              <a:rPr lang="en-US" sz="2700" b="1" dirty="0">
                <a:solidFill>
                  <a:srgbClr val="008000"/>
                </a:solidFill>
                <a:latin typeface="Times New Roman" pitchFamily="18" charset="0"/>
                <a:cs typeface="Times New Roman" pitchFamily="18" charset="0"/>
              </a:rPr>
              <a:t> dung </a:t>
            </a:r>
            <a:r>
              <a:rPr lang="en-US" sz="2700" b="1" dirty="0" err="1">
                <a:solidFill>
                  <a:srgbClr val="008000"/>
                </a:solidFill>
                <a:latin typeface="Times New Roman" pitchFamily="18" charset="0"/>
                <a:cs typeface="Times New Roman" pitchFamily="18" charset="0"/>
              </a:rPr>
              <a:t>bài</a:t>
            </a:r>
            <a:r>
              <a:rPr lang="en-US" sz="2700" b="1" dirty="0">
                <a:solidFill>
                  <a:srgbClr val="008000"/>
                </a:solidFill>
                <a:latin typeface="Times New Roman" pitchFamily="18" charset="0"/>
                <a:cs typeface="Times New Roman" pitchFamily="18" charset="0"/>
              </a:rPr>
              <a:t> </a:t>
            </a:r>
            <a:r>
              <a:rPr lang="en-US" sz="2700" b="1" dirty="0" err="1">
                <a:solidFill>
                  <a:srgbClr val="008000"/>
                </a:solidFill>
                <a:latin typeface="Times New Roman" pitchFamily="18" charset="0"/>
                <a:cs typeface="Times New Roman" pitchFamily="18" charset="0"/>
              </a:rPr>
              <a:t>nói</a:t>
            </a:r>
            <a:r>
              <a:rPr lang="en-US" sz="2700" b="1" dirty="0">
                <a:solidFill>
                  <a:srgbClr val="008000"/>
                </a:solidFill>
                <a:latin typeface="Times New Roman" pitchFamily="18" charset="0"/>
                <a:cs typeface="Times New Roman" pitchFamily="18" charset="0"/>
              </a:rPr>
              <a:t> </a:t>
            </a:r>
            <a:r>
              <a:rPr lang="en-US" sz="2700" b="1" dirty="0" err="1">
                <a:solidFill>
                  <a:srgbClr val="008000"/>
                </a:solidFill>
                <a:latin typeface="Times New Roman" pitchFamily="18" charset="0"/>
                <a:cs typeface="Times New Roman" pitchFamily="18" charset="0"/>
              </a:rPr>
              <a:t>gì</a:t>
            </a:r>
            <a:r>
              <a:rPr lang="en-US" sz="2700" b="1" dirty="0">
                <a:solidFill>
                  <a:srgbClr val="008000"/>
                </a:solidFill>
                <a:latin typeface="Times New Roman" pitchFamily="18" charset="0"/>
                <a:cs typeface="Times New Roman" pitchFamily="18" charset="0"/>
              </a:rPr>
              <a:t>?</a:t>
            </a:r>
            <a:endParaRPr lang="vi-VN" sz="2700" b="1" dirty="0">
              <a:solidFill>
                <a:srgbClr val="008000"/>
              </a:solidFill>
              <a:latin typeface="Times New Roman" pitchFamily="18" charset="0"/>
              <a:cs typeface="Times New Roman" pitchFamily="18" charset="0"/>
            </a:endParaRPr>
          </a:p>
        </p:txBody>
      </p:sp>
      <p:sp>
        <p:nvSpPr>
          <p:cNvPr id="25" name="TextBox 24"/>
          <p:cNvSpPr txBox="1"/>
          <p:nvPr/>
        </p:nvSpPr>
        <p:spPr>
          <a:xfrm>
            <a:off x="2893207" y="3357562"/>
            <a:ext cx="6250793" cy="2616717"/>
          </a:xfrm>
          <a:prstGeom prst="rect">
            <a:avLst/>
          </a:prstGeom>
          <a:noFill/>
        </p:spPr>
        <p:txBody>
          <a:bodyPr wrap="square" lIns="76810" tIns="38405" rIns="76810" bIns="38405" rtlCol="0">
            <a:spAutoFit/>
          </a:bodyPr>
          <a:lstStyle/>
          <a:p>
            <a:r>
              <a:rPr lang="en-US" sz="2400" b="1" dirty="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Nội</a:t>
            </a:r>
            <a:r>
              <a:rPr lang="en-US" sz="2400" b="1" dirty="0" smtClean="0">
                <a:solidFill>
                  <a:srgbClr val="0000FF"/>
                </a:solidFill>
                <a:latin typeface="Times New Roman" pitchFamily="18" charset="0"/>
                <a:cs typeface="Times New Roman" pitchFamily="18" charset="0"/>
              </a:rPr>
              <a:t> dung: </a:t>
            </a:r>
            <a:r>
              <a:rPr lang="en-US" sz="2800" b="1" i="1" dirty="0" err="1" smtClean="0">
                <a:solidFill>
                  <a:srgbClr val="0000FF"/>
                </a:solidFill>
                <a:latin typeface="Times New Roman"/>
                <a:ea typeface="Times New Roman"/>
              </a:rPr>
              <a:t>Bài</a:t>
            </a:r>
            <a:r>
              <a:rPr lang="en-US" sz="2800" b="1" i="1" dirty="0" smtClean="0">
                <a:solidFill>
                  <a:srgbClr val="0000FF"/>
                </a:solidFill>
                <a:latin typeface="Times New Roman"/>
                <a:ea typeface="Times New Roman"/>
              </a:rPr>
              <a:t> </a:t>
            </a:r>
            <a:r>
              <a:rPr lang="en-US" sz="2800" b="1" i="1" dirty="0" err="1" smtClean="0">
                <a:solidFill>
                  <a:srgbClr val="0000FF"/>
                </a:solidFill>
                <a:latin typeface="Times New Roman"/>
                <a:ea typeface="Times New Roman"/>
              </a:rPr>
              <a:t>thơ</a:t>
            </a:r>
            <a:r>
              <a:rPr lang="en-US" sz="2800" b="1" i="1" dirty="0" smtClean="0">
                <a:solidFill>
                  <a:srgbClr val="0000FF"/>
                </a:solidFill>
                <a:latin typeface="Times New Roman"/>
                <a:ea typeface="Times New Roman"/>
              </a:rPr>
              <a:t> </a:t>
            </a:r>
            <a:r>
              <a:rPr lang="en-US" sz="2800" b="1" i="1" dirty="0" err="1" smtClean="0">
                <a:solidFill>
                  <a:srgbClr val="0000FF"/>
                </a:solidFill>
                <a:latin typeface="Times New Roman"/>
                <a:ea typeface="Times New Roman"/>
              </a:rPr>
              <a:t>cho</a:t>
            </a:r>
            <a:r>
              <a:rPr lang="en-US" sz="2800" b="1" i="1" dirty="0" smtClean="0">
                <a:solidFill>
                  <a:srgbClr val="0000FF"/>
                </a:solidFill>
                <a:latin typeface="Times New Roman"/>
                <a:ea typeface="Times New Roman"/>
              </a:rPr>
              <a:t> </a:t>
            </a:r>
            <a:r>
              <a:rPr lang="en-US" sz="2800" b="1" i="1" dirty="0" err="1" smtClean="0">
                <a:solidFill>
                  <a:srgbClr val="0000FF"/>
                </a:solidFill>
                <a:latin typeface="Times New Roman"/>
                <a:ea typeface="Times New Roman"/>
              </a:rPr>
              <a:t>biết</a:t>
            </a:r>
            <a:r>
              <a:rPr lang="en-US" sz="2800" b="1" i="1" dirty="0" smtClean="0">
                <a:solidFill>
                  <a:srgbClr val="0000FF"/>
                </a:solidFill>
                <a:latin typeface="Times New Roman"/>
                <a:ea typeface="Times New Roman"/>
              </a:rPr>
              <a:t> </a:t>
            </a:r>
            <a:r>
              <a:rPr lang="en-US" sz="2800" b="1" i="1" dirty="0" err="1" smtClean="0">
                <a:solidFill>
                  <a:srgbClr val="0000FF"/>
                </a:solidFill>
                <a:latin typeface="Times New Roman"/>
                <a:ea typeface="Times New Roman"/>
              </a:rPr>
              <a:t>được</a:t>
            </a:r>
            <a:r>
              <a:rPr lang="en-US" sz="2800" b="1" i="1" dirty="0" smtClean="0">
                <a:solidFill>
                  <a:srgbClr val="0000FF"/>
                </a:solidFill>
                <a:latin typeface="Times New Roman"/>
                <a:ea typeface="Times New Roman"/>
              </a:rPr>
              <a:t> </a:t>
            </a:r>
            <a:r>
              <a:rPr lang="en-US" sz="2800" b="1" i="1" dirty="0" err="1" smtClean="0">
                <a:solidFill>
                  <a:srgbClr val="0000FF"/>
                </a:solidFill>
                <a:latin typeface="Times New Roman"/>
                <a:ea typeface="Times New Roman"/>
              </a:rPr>
              <a:t>tình</a:t>
            </a:r>
            <a:r>
              <a:rPr lang="en-US" sz="2800" b="1" i="1" dirty="0" smtClean="0">
                <a:solidFill>
                  <a:srgbClr val="0000FF"/>
                </a:solidFill>
                <a:latin typeface="Times New Roman"/>
                <a:ea typeface="Times New Roman"/>
              </a:rPr>
              <a:t> </a:t>
            </a:r>
            <a:r>
              <a:rPr lang="en-US" sz="2800" b="1" i="1" dirty="0" err="1" smtClean="0">
                <a:solidFill>
                  <a:srgbClr val="0000FF"/>
                </a:solidFill>
                <a:latin typeface="Times New Roman"/>
                <a:ea typeface="Times New Roman"/>
              </a:rPr>
              <a:t>cảm</a:t>
            </a:r>
            <a:r>
              <a:rPr lang="en-US" sz="2800" b="1" i="1" dirty="0" smtClean="0">
                <a:solidFill>
                  <a:srgbClr val="0000FF"/>
                </a:solidFill>
                <a:latin typeface="Times New Roman"/>
                <a:ea typeface="Times New Roman"/>
              </a:rPr>
              <a:t> </a:t>
            </a:r>
            <a:r>
              <a:rPr lang="en-US" sz="2800" b="1" i="1" dirty="0" err="1" smtClean="0">
                <a:solidFill>
                  <a:srgbClr val="0000FF"/>
                </a:solidFill>
                <a:latin typeface="Times New Roman"/>
                <a:ea typeface="Times New Roman"/>
              </a:rPr>
              <a:t>của</a:t>
            </a:r>
            <a:r>
              <a:rPr lang="en-US" sz="2800" b="1" i="1" dirty="0" smtClean="0">
                <a:solidFill>
                  <a:srgbClr val="0000FF"/>
                </a:solidFill>
                <a:latin typeface="Times New Roman"/>
                <a:ea typeface="Times New Roman"/>
              </a:rPr>
              <a:t> </a:t>
            </a:r>
            <a:r>
              <a:rPr lang="en-US" sz="2800" b="1" i="1" dirty="0" err="1" smtClean="0">
                <a:solidFill>
                  <a:srgbClr val="0000FF"/>
                </a:solidFill>
                <a:latin typeface="Times New Roman"/>
                <a:ea typeface="Times New Roman"/>
              </a:rPr>
              <a:t>bạn</a:t>
            </a:r>
            <a:r>
              <a:rPr lang="en-US" sz="2800" b="1" i="1" dirty="0" smtClean="0">
                <a:solidFill>
                  <a:srgbClr val="0000FF"/>
                </a:solidFill>
                <a:latin typeface="Times New Roman"/>
                <a:ea typeface="Times New Roman"/>
              </a:rPr>
              <a:t> </a:t>
            </a:r>
            <a:r>
              <a:rPr lang="en-US" sz="2800" b="1" i="1" dirty="0" err="1" smtClean="0">
                <a:solidFill>
                  <a:srgbClr val="0000FF"/>
                </a:solidFill>
                <a:latin typeface="Times New Roman"/>
                <a:ea typeface="Times New Roman"/>
              </a:rPr>
              <a:t>nhỏ</a:t>
            </a:r>
            <a:r>
              <a:rPr lang="en-US" sz="2800" b="1" i="1" dirty="0" smtClean="0">
                <a:solidFill>
                  <a:srgbClr val="0000FF"/>
                </a:solidFill>
                <a:latin typeface="Times New Roman"/>
                <a:ea typeface="Times New Roman"/>
              </a:rPr>
              <a:t> </a:t>
            </a:r>
            <a:r>
              <a:rPr lang="en-US" sz="2800" b="1" i="1" dirty="0" err="1" smtClean="0">
                <a:solidFill>
                  <a:srgbClr val="0000FF"/>
                </a:solidFill>
                <a:latin typeface="Times New Roman"/>
                <a:ea typeface="Times New Roman"/>
              </a:rPr>
              <a:t>với</a:t>
            </a:r>
            <a:r>
              <a:rPr lang="en-US" sz="2800" b="1" i="1" dirty="0" smtClean="0">
                <a:solidFill>
                  <a:srgbClr val="0000FF"/>
                </a:solidFill>
                <a:latin typeface="Times New Roman"/>
                <a:ea typeface="Times New Roman"/>
              </a:rPr>
              <a:t> </a:t>
            </a:r>
            <a:r>
              <a:rPr lang="en-US" sz="2800" b="1" i="1" dirty="0" err="1" smtClean="0">
                <a:solidFill>
                  <a:srgbClr val="0000FF"/>
                </a:solidFill>
                <a:latin typeface="Times New Roman"/>
                <a:ea typeface="Times New Roman"/>
              </a:rPr>
              <a:t>người</a:t>
            </a:r>
            <a:r>
              <a:rPr lang="en-US" sz="2800" b="1" i="1" dirty="0" smtClean="0">
                <a:solidFill>
                  <a:srgbClr val="0000FF"/>
                </a:solidFill>
                <a:latin typeface="Times New Roman"/>
                <a:ea typeface="Times New Roman"/>
              </a:rPr>
              <a:t> </a:t>
            </a:r>
            <a:r>
              <a:rPr lang="en-US" sz="2800" b="1" i="1" dirty="0" err="1" smtClean="0">
                <a:solidFill>
                  <a:srgbClr val="0000FF"/>
                </a:solidFill>
                <a:latin typeface="Times New Roman"/>
                <a:ea typeface="Times New Roman"/>
              </a:rPr>
              <a:t>thân</a:t>
            </a:r>
            <a:r>
              <a:rPr lang="en-US" sz="2800" b="1" i="1" dirty="0" smtClean="0">
                <a:solidFill>
                  <a:srgbClr val="0000FF"/>
                </a:solidFill>
                <a:latin typeface="Times New Roman"/>
                <a:ea typeface="Times New Roman"/>
              </a:rPr>
              <a:t> </a:t>
            </a:r>
            <a:r>
              <a:rPr lang="en-US" sz="2800" b="1" i="1" dirty="0" err="1" smtClean="0">
                <a:solidFill>
                  <a:srgbClr val="0000FF"/>
                </a:solidFill>
                <a:latin typeface="Times New Roman"/>
                <a:ea typeface="Times New Roman"/>
              </a:rPr>
              <a:t>trong</a:t>
            </a:r>
            <a:r>
              <a:rPr lang="en-US" sz="2800" b="1" i="1" dirty="0" smtClean="0">
                <a:solidFill>
                  <a:srgbClr val="0000FF"/>
                </a:solidFill>
                <a:latin typeface="Times New Roman"/>
                <a:ea typeface="Times New Roman"/>
              </a:rPr>
              <a:t> </a:t>
            </a:r>
            <a:r>
              <a:rPr lang="en-US" sz="2800" b="1" i="1" dirty="0" err="1" smtClean="0">
                <a:solidFill>
                  <a:srgbClr val="0000FF"/>
                </a:solidFill>
                <a:latin typeface="Times New Roman"/>
                <a:ea typeface="Times New Roman"/>
              </a:rPr>
              <a:t>gia</a:t>
            </a:r>
            <a:r>
              <a:rPr lang="en-US" sz="2800" b="1" i="1" dirty="0" smtClean="0">
                <a:solidFill>
                  <a:srgbClr val="0000FF"/>
                </a:solidFill>
                <a:latin typeface="Times New Roman"/>
                <a:ea typeface="Times New Roman"/>
              </a:rPr>
              <a:t> </a:t>
            </a:r>
            <a:r>
              <a:rPr lang="en-US" sz="2800" b="1" i="1" dirty="0" err="1" smtClean="0">
                <a:solidFill>
                  <a:srgbClr val="0000FF"/>
                </a:solidFill>
                <a:latin typeface="Times New Roman"/>
                <a:ea typeface="Times New Roman"/>
              </a:rPr>
              <a:t>đình</a:t>
            </a:r>
            <a:r>
              <a:rPr lang="en-US" sz="2800" b="1" i="1" dirty="0" smtClean="0">
                <a:solidFill>
                  <a:srgbClr val="0000FF"/>
                </a:solidFill>
                <a:latin typeface="Times New Roman"/>
                <a:ea typeface="Times New Roman"/>
              </a:rPr>
              <a:t> </a:t>
            </a:r>
            <a:r>
              <a:rPr lang="en-US" sz="2800" b="1" i="1" dirty="0" err="1" smtClean="0">
                <a:solidFill>
                  <a:srgbClr val="0000FF"/>
                </a:solidFill>
                <a:latin typeface="Times New Roman"/>
                <a:ea typeface="Times New Roman"/>
              </a:rPr>
              <a:t>thông</a:t>
            </a:r>
            <a:r>
              <a:rPr lang="en-US" sz="2800" b="1" i="1" dirty="0" smtClean="0">
                <a:solidFill>
                  <a:srgbClr val="0000FF"/>
                </a:solidFill>
                <a:latin typeface="Times New Roman"/>
                <a:ea typeface="Times New Roman"/>
              </a:rPr>
              <a:t> qua </a:t>
            </a:r>
            <a:r>
              <a:rPr lang="en-US" sz="2800" b="1" i="1" dirty="0" err="1" smtClean="0">
                <a:solidFill>
                  <a:srgbClr val="0000FF"/>
                </a:solidFill>
                <a:latin typeface="Times New Roman"/>
                <a:ea typeface="Times New Roman"/>
              </a:rPr>
              <a:t>từ</a:t>
            </a:r>
            <a:r>
              <a:rPr lang="en-US" sz="2800" b="1" i="1" dirty="0" smtClean="0">
                <a:solidFill>
                  <a:srgbClr val="0000FF"/>
                </a:solidFill>
                <a:latin typeface="Times New Roman"/>
                <a:ea typeface="Times New Roman"/>
              </a:rPr>
              <a:t> </a:t>
            </a:r>
            <a:r>
              <a:rPr lang="en-US" sz="2800" b="1" i="1" dirty="0" err="1" smtClean="0">
                <a:solidFill>
                  <a:srgbClr val="0000FF"/>
                </a:solidFill>
                <a:latin typeface="Times New Roman"/>
                <a:ea typeface="Times New Roman"/>
              </a:rPr>
              <a:t>ngữ</a:t>
            </a:r>
            <a:r>
              <a:rPr lang="en-US" sz="2800" b="1" i="1" dirty="0" smtClean="0">
                <a:solidFill>
                  <a:srgbClr val="0000FF"/>
                </a:solidFill>
                <a:latin typeface="Times New Roman"/>
                <a:ea typeface="Times New Roman"/>
              </a:rPr>
              <a:t>, </a:t>
            </a:r>
            <a:r>
              <a:rPr lang="en-US" sz="2800" b="1" i="1" dirty="0" err="1" smtClean="0">
                <a:solidFill>
                  <a:srgbClr val="0000FF"/>
                </a:solidFill>
                <a:latin typeface="Times New Roman"/>
                <a:ea typeface="Times New Roman"/>
              </a:rPr>
              <a:t>hình</a:t>
            </a:r>
            <a:r>
              <a:rPr lang="en-US" sz="2800" b="1" i="1" dirty="0" smtClean="0">
                <a:solidFill>
                  <a:srgbClr val="0000FF"/>
                </a:solidFill>
                <a:latin typeface="Times New Roman"/>
                <a:ea typeface="Times New Roman"/>
              </a:rPr>
              <a:t> </a:t>
            </a:r>
            <a:r>
              <a:rPr lang="en-US" sz="2800" b="1" i="1" dirty="0" err="1" smtClean="0">
                <a:solidFill>
                  <a:srgbClr val="0000FF"/>
                </a:solidFill>
                <a:latin typeface="Times New Roman"/>
                <a:ea typeface="Times New Roman"/>
              </a:rPr>
              <a:t>ảnh</a:t>
            </a:r>
            <a:r>
              <a:rPr lang="en-US" sz="2800" b="1" i="1" dirty="0" smtClean="0">
                <a:solidFill>
                  <a:srgbClr val="0000FF"/>
                </a:solidFill>
                <a:latin typeface="Times New Roman"/>
                <a:ea typeface="Times New Roman"/>
              </a:rPr>
              <a:t> </a:t>
            </a:r>
            <a:r>
              <a:rPr lang="en-US" sz="2800" b="1" i="1" dirty="0" err="1" smtClean="0">
                <a:solidFill>
                  <a:srgbClr val="0000FF"/>
                </a:solidFill>
                <a:latin typeface="Times New Roman"/>
                <a:ea typeface="Times New Roman"/>
              </a:rPr>
              <a:t>miêu</a:t>
            </a:r>
            <a:r>
              <a:rPr lang="en-US" sz="2800" b="1" i="1" dirty="0" smtClean="0">
                <a:solidFill>
                  <a:srgbClr val="0000FF"/>
                </a:solidFill>
                <a:latin typeface="Times New Roman"/>
                <a:ea typeface="Times New Roman"/>
              </a:rPr>
              <a:t> </a:t>
            </a:r>
            <a:r>
              <a:rPr lang="en-US" sz="2800" b="1" i="1" dirty="0" err="1" smtClean="0">
                <a:solidFill>
                  <a:srgbClr val="0000FF"/>
                </a:solidFill>
                <a:latin typeface="Times New Roman"/>
                <a:ea typeface="Times New Roman"/>
              </a:rPr>
              <a:t>tả</a:t>
            </a:r>
            <a:r>
              <a:rPr lang="en-US" sz="2800" b="1" i="1" dirty="0" smtClean="0">
                <a:solidFill>
                  <a:srgbClr val="0000FF"/>
                </a:solidFill>
                <a:latin typeface="Times New Roman"/>
                <a:ea typeface="Times New Roman"/>
              </a:rPr>
              <a:t> </a:t>
            </a:r>
            <a:r>
              <a:rPr lang="en-US" sz="2800" b="1" i="1" dirty="0" err="1" smtClean="0">
                <a:solidFill>
                  <a:srgbClr val="0000FF"/>
                </a:solidFill>
                <a:latin typeface="Times New Roman"/>
                <a:ea typeface="Times New Roman"/>
              </a:rPr>
              <a:t>cử</a:t>
            </a:r>
            <a:r>
              <a:rPr lang="en-US" sz="2800" b="1" i="1" dirty="0" smtClean="0">
                <a:solidFill>
                  <a:srgbClr val="0000FF"/>
                </a:solidFill>
                <a:latin typeface="Times New Roman"/>
                <a:ea typeface="Times New Roman"/>
              </a:rPr>
              <a:t> </a:t>
            </a:r>
            <a:r>
              <a:rPr lang="en-US" sz="2800" b="1" i="1" dirty="0" err="1" smtClean="0">
                <a:solidFill>
                  <a:srgbClr val="0000FF"/>
                </a:solidFill>
                <a:latin typeface="Times New Roman"/>
                <a:ea typeface="Times New Roman"/>
              </a:rPr>
              <a:t>chỉ</a:t>
            </a:r>
            <a:r>
              <a:rPr lang="en-US" sz="2800" b="1" i="1" dirty="0" smtClean="0">
                <a:solidFill>
                  <a:srgbClr val="0000FF"/>
                </a:solidFill>
                <a:latin typeface="Times New Roman"/>
                <a:ea typeface="Times New Roman"/>
              </a:rPr>
              <a:t>, </a:t>
            </a:r>
            <a:r>
              <a:rPr lang="en-US" sz="2800" b="1" i="1" dirty="0" err="1" smtClean="0">
                <a:solidFill>
                  <a:srgbClr val="0000FF"/>
                </a:solidFill>
                <a:latin typeface="Times New Roman"/>
                <a:ea typeface="Times New Roman"/>
              </a:rPr>
              <a:t>hành</a:t>
            </a:r>
            <a:r>
              <a:rPr lang="en-US" sz="2800" b="1" i="1" dirty="0" smtClean="0">
                <a:solidFill>
                  <a:srgbClr val="0000FF"/>
                </a:solidFill>
                <a:latin typeface="Times New Roman"/>
                <a:ea typeface="Times New Roman"/>
              </a:rPr>
              <a:t> </a:t>
            </a:r>
            <a:r>
              <a:rPr lang="en-US" sz="2800" b="1" i="1" dirty="0" err="1" smtClean="0">
                <a:solidFill>
                  <a:srgbClr val="0000FF"/>
                </a:solidFill>
                <a:latin typeface="Times New Roman"/>
                <a:ea typeface="Times New Roman"/>
              </a:rPr>
              <a:t>động</a:t>
            </a:r>
            <a:r>
              <a:rPr lang="en-US" sz="2800" b="1" i="1" dirty="0" smtClean="0">
                <a:solidFill>
                  <a:srgbClr val="0000FF"/>
                </a:solidFill>
                <a:latin typeface="Times New Roman"/>
                <a:ea typeface="Times New Roman"/>
              </a:rPr>
              <a:t>, </a:t>
            </a:r>
            <a:r>
              <a:rPr lang="en-US" sz="2800" b="1" i="1" dirty="0" err="1" smtClean="0">
                <a:solidFill>
                  <a:srgbClr val="0000FF"/>
                </a:solidFill>
                <a:latin typeface="Times New Roman"/>
                <a:ea typeface="Times New Roman"/>
              </a:rPr>
              <a:t>lời</a:t>
            </a:r>
            <a:r>
              <a:rPr lang="en-US" sz="2800" b="1" i="1" dirty="0" smtClean="0">
                <a:solidFill>
                  <a:srgbClr val="0000FF"/>
                </a:solidFill>
                <a:latin typeface="Times New Roman"/>
                <a:ea typeface="Times New Roman"/>
              </a:rPr>
              <a:t> </a:t>
            </a:r>
            <a:r>
              <a:rPr lang="en-US" sz="2800" b="1" i="1" dirty="0" err="1" smtClean="0">
                <a:solidFill>
                  <a:srgbClr val="0000FF"/>
                </a:solidFill>
                <a:latin typeface="Times New Roman"/>
                <a:ea typeface="Times New Roman"/>
              </a:rPr>
              <a:t>nói</a:t>
            </a:r>
            <a:r>
              <a:rPr lang="en-US" sz="2800" b="1" i="1" dirty="0" smtClean="0">
                <a:solidFill>
                  <a:srgbClr val="0000FF"/>
                </a:solidFill>
                <a:latin typeface="Times New Roman"/>
                <a:ea typeface="Times New Roman"/>
              </a:rPr>
              <a:t>, </a:t>
            </a:r>
            <a:r>
              <a:rPr lang="en-US" sz="2800" b="1" i="1" dirty="0" err="1" smtClean="0">
                <a:solidFill>
                  <a:srgbClr val="0000FF"/>
                </a:solidFill>
                <a:latin typeface="Times New Roman"/>
                <a:ea typeface="Times New Roman"/>
              </a:rPr>
              <a:t>suy</a:t>
            </a:r>
            <a:r>
              <a:rPr lang="en-US" sz="2800" b="1" i="1" dirty="0" smtClean="0">
                <a:solidFill>
                  <a:srgbClr val="0000FF"/>
                </a:solidFill>
                <a:latin typeface="Times New Roman"/>
                <a:ea typeface="Times New Roman"/>
              </a:rPr>
              <a:t> </a:t>
            </a:r>
            <a:r>
              <a:rPr lang="en-US" sz="2800" b="1" i="1" dirty="0" err="1" smtClean="0">
                <a:solidFill>
                  <a:srgbClr val="0000FF"/>
                </a:solidFill>
                <a:latin typeface="Times New Roman"/>
                <a:ea typeface="Times New Roman"/>
              </a:rPr>
              <a:t>nghĩ</a:t>
            </a:r>
            <a:r>
              <a:rPr lang="en-US" sz="2800" b="1" i="1" dirty="0" smtClean="0">
                <a:solidFill>
                  <a:srgbClr val="0000FF"/>
                </a:solidFill>
                <a:latin typeface="Times New Roman"/>
                <a:ea typeface="Times New Roman"/>
              </a:rPr>
              <a:t> </a:t>
            </a:r>
            <a:r>
              <a:rPr lang="en-US" sz="2800" b="1" i="1" dirty="0" err="1" smtClean="0">
                <a:solidFill>
                  <a:srgbClr val="0000FF"/>
                </a:solidFill>
                <a:latin typeface="Times New Roman"/>
                <a:ea typeface="Times New Roman"/>
              </a:rPr>
              <a:t>của</a:t>
            </a:r>
            <a:r>
              <a:rPr lang="en-US" sz="2800" b="1" i="1" dirty="0" smtClean="0">
                <a:solidFill>
                  <a:srgbClr val="0000FF"/>
                </a:solidFill>
                <a:latin typeface="Times New Roman"/>
                <a:ea typeface="Times New Roman"/>
              </a:rPr>
              <a:t> </a:t>
            </a:r>
            <a:r>
              <a:rPr lang="en-US" sz="2800" b="1" i="1" dirty="0" err="1" smtClean="0">
                <a:solidFill>
                  <a:srgbClr val="0000FF"/>
                </a:solidFill>
                <a:latin typeface="Times New Roman"/>
                <a:ea typeface="Times New Roman"/>
              </a:rPr>
              <a:t>nhân</a:t>
            </a:r>
            <a:r>
              <a:rPr lang="en-US" sz="2800" b="1" i="1" dirty="0" smtClean="0">
                <a:solidFill>
                  <a:srgbClr val="0000FF"/>
                </a:solidFill>
                <a:latin typeface="Times New Roman"/>
                <a:ea typeface="Times New Roman"/>
              </a:rPr>
              <a:t> </a:t>
            </a:r>
            <a:r>
              <a:rPr lang="en-US" sz="2800" b="1" i="1" dirty="0" err="1" smtClean="0">
                <a:solidFill>
                  <a:srgbClr val="0000FF"/>
                </a:solidFill>
                <a:latin typeface="Times New Roman"/>
                <a:ea typeface="Times New Roman"/>
              </a:rPr>
              <a:t>vật</a:t>
            </a:r>
            <a:r>
              <a:rPr lang="en-US" sz="2800" b="1" i="1" dirty="0" smtClean="0">
                <a:solidFill>
                  <a:srgbClr val="0000FF"/>
                </a:solidFill>
                <a:latin typeface="Times New Roman"/>
                <a:ea typeface="Times New Roman"/>
              </a:rPr>
              <a:t>.</a:t>
            </a:r>
            <a:endParaRPr lang="en-US" sz="2800" i="1" dirty="0" smtClean="0">
              <a:solidFill>
                <a:srgbClr val="0000FF"/>
              </a:solidFill>
            </a:endParaRPr>
          </a:p>
          <a:p>
            <a:endParaRPr lang="vi-VN" sz="2500" b="1" dirty="0" smtClean="0">
              <a:solidFill>
                <a:srgbClr val="0000FF"/>
              </a:solidFill>
              <a:latin typeface="Times New Roman" pitchFamily="18" charset="0"/>
              <a:ea typeface="Arial-Rounded" panose="020B0500000000000000" pitchFamily="34" charset="0"/>
              <a:cs typeface="Times New Roman" pitchFamily="18" charset="0"/>
            </a:endParaRPr>
          </a:p>
        </p:txBody>
      </p:sp>
      <p:sp>
        <p:nvSpPr>
          <p:cNvPr id="29" name="TextBox 28"/>
          <p:cNvSpPr txBox="1"/>
          <p:nvPr/>
        </p:nvSpPr>
        <p:spPr>
          <a:xfrm>
            <a:off x="-1" y="1254328"/>
            <a:ext cx="2571737" cy="508447"/>
          </a:xfrm>
          <a:prstGeom prst="rect">
            <a:avLst/>
          </a:prstGeom>
          <a:noFill/>
        </p:spPr>
        <p:txBody>
          <a:bodyPr wrap="square" lIns="76810" tIns="38405" rIns="76810" bIns="38405" rtlCol="0">
            <a:spAutoFit/>
          </a:bodyPr>
          <a:lstStyle/>
          <a:p>
            <a:r>
              <a:rPr lang="en-US" sz="2800" b="1" dirty="0" smtClean="0">
                <a:solidFill>
                  <a:srgbClr val="008000"/>
                </a:solidFill>
                <a:latin typeface="Times New Roman" panose="02020603050405020304" pitchFamily="18" charset="0"/>
                <a:cs typeface="Times New Roman" panose="02020603050405020304" pitchFamily="18" charset="0"/>
              </a:rPr>
              <a:t>II. </a:t>
            </a:r>
            <a:r>
              <a:rPr lang="en-US" sz="2800" b="1" dirty="0" err="1" smtClean="0">
                <a:solidFill>
                  <a:srgbClr val="008000"/>
                </a:solidFill>
                <a:latin typeface="Times New Roman" panose="02020603050405020304" pitchFamily="18" charset="0"/>
                <a:cs typeface="Times New Roman" panose="02020603050405020304" pitchFamily="18" charset="0"/>
              </a:rPr>
              <a:t>Tìm</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hiểu</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bài</a:t>
            </a:r>
            <a:endParaRPr lang="en-US" sz="2800" b="1" dirty="0">
              <a:solidFill>
                <a:srgbClr val="008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0" y="5929330"/>
            <a:ext cx="9001156" cy="621093"/>
          </a:xfrm>
          <a:prstGeom prst="rect">
            <a:avLst/>
          </a:prstGeom>
          <a:noFill/>
        </p:spPr>
        <p:txBody>
          <a:bodyPr wrap="square" lIns="51206" tIns="25603" rIns="51206" bIns="25603" rtlCol="0">
            <a:spAutoFit/>
          </a:bodyPr>
          <a:lstStyle/>
          <a:p>
            <a:r>
              <a:rPr lang="en-US" sz="3700" b="1" dirty="0" smtClean="0">
                <a:solidFill>
                  <a:srgbClr val="006600"/>
                </a:solidFill>
                <a:latin typeface="Times New Roman" pitchFamily="18" charset="0"/>
                <a:cs typeface="Times New Roman" pitchFamily="18" charset="0"/>
              </a:rPr>
              <a:t>III. </a:t>
            </a:r>
            <a:r>
              <a:rPr lang="en-US" sz="3700" b="1" dirty="0" err="1" smtClean="0">
                <a:solidFill>
                  <a:srgbClr val="006600"/>
                </a:solidFill>
                <a:latin typeface="Times New Roman" pitchFamily="18" charset="0"/>
                <a:cs typeface="Times New Roman" pitchFamily="18" charset="0"/>
              </a:rPr>
              <a:t>Học</a:t>
            </a:r>
            <a:r>
              <a:rPr lang="en-US" sz="3700" b="1" dirty="0" smtClean="0">
                <a:solidFill>
                  <a:srgbClr val="006600"/>
                </a:solidFill>
                <a:latin typeface="Times New Roman" pitchFamily="18" charset="0"/>
                <a:cs typeface="Times New Roman" pitchFamily="18" charset="0"/>
              </a:rPr>
              <a:t> </a:t>
            </a:r>
            <a:r>
              <a:rPr lang="en-US" sz="3700" b="1" dirty="0" err="1" smtClean="0">
                <a:solidFill>
                  <a:srgbClr val="006600"/>
                </a:solidFill>
                <a:latin typeface="Times New Roman" pitchFamily="18" charset="0"/>
                <a:cs typeface="Times New Roman" pitchFamily="18" charset="0"/>
              </a:rPr>
              <a:t>thuộc</a:t>
            </a:r>
            <a:r>
              <a:rPr lang="en-US" sz="3700" b="1" dirty="0" smtClean="0">
                <a:solidFill>
                  <a:srgbClr val="006600"/>
                </a:solidFill>
                <a:latin typeface="Times New Roman" pitchFamily="18" charset="0"/>
                <a:cs typeface="Times New Roman" pitchFamily="18" charset="0"/>
              </a:rPr>
              <a:t> </a:t>
            </a:r>
            <a:r>
              <a:rPr lang="en-US" sz="3700" b="1" dirty="0" err="1" smtClean="0">
                <a:solidFill>
                  <a:srgbClr val="006600"/>
                </a:solidFill>
                <a:latin typeface="Times New Roman" pitchFamily="18" charset="0"/>
                <a:cs typeface="Times New Roman" pitchFamily="18" charset="0"/>
              </a:rPr>
              <a:t>lòng</a:t>
            </a:r>
            <a:r>
              <a:rPr lang="en-US" sz="3700" b="1" dirty="0" smtClean="0">
                <a:solidFill>
                  <a:srgbClr val="006600"/>
                </a:solidFill>
                <a:latin typeface="Times New Roman" pitchFamily="18" charset="0"/>
                <a:cs typeface="Times New Roman" pitchFamily="18" charset="0"/>
              </a:rPr>
              <a:t> </a:t>
            </a:r>
            <a:r>
              <a:rPr lang="en-US" sz="3700" b="1" dirty="0" err="1" smtClean="0">
                <a:solidFill>
                  <a:srgbClr val="006600"/>
                </a:solidFill>
                <a:latin typeface="Times New Roman" pitchFamily="18" charset="0"/>
                <a:cs typeface="Times New Roman" pitchFamily="18" charset="0"/>
              </a:rPr>
              <a:t>bài</a:t>
            </a:r>
            <a:r>
              <a:rPr lang="en-US" sz="3700" b="1" dirty="0" smtClean="0">
                <a:solidFill>
                  <a:srgbClr val="006600"/>
                </a:solidFill>
                <a:latin typeface="Times New Roman" pitchFamily="18" charset="0"/>
                <a:cs typeface="Times New Roman" pitchFamily="18" charset="0"/>
              </a:rPr>
              <a:t> </a:t>
            </a:r>
            <a:r>
              <a:rPr lang="en-US" sz="3700" b="1" dirty="0" err="1" smtClean="0">
                <a:solidFill>
                  <a:srgbClr val="006600"/>
                </a:solidFill>
                <a:latin typeface="Times New Roman" pitchFamily="18" charset="0"/>
                <a:cs typeface="Times New Roman" pitchFamily="18" charset="0"/>
              </a:rPr>
              <a:t>thơ</a:t>
            </a:r>
            <a:r>
              <a:rPr lang="en-US" sz="3700" b="1" dirty="0" smtClean="0">
                <a:solidFill>
                  <a:srgbClr val="006600"/>
                </a:solidFill>
                <a:latin typeface="Times New Roman" pitchFamily="18" charset="0"/>
                <a:cs typeface="Times New Roman" pitchFamily="18" charset="0"/>
              </a:rPr>
              <a:t>.</a:t>
            </a:r>
            <a:endParaRPr lang="vi-VN" sz="3700" b="1" dirty="0">
              <a:solidFill>
                <a:srgbClr val="006600"/>
              </a:solidFill>
              <a:latin typeface="Times New Roman" pitchFamily="18" charset="0"/>
              <a:cs typeface="Times New Roman" pitchFamily="18" charset="0"/>
            </a:endParaRPr>
          </a:p>
        </p:txBody>
      </p:sp>
      <p:sp>
        <p:nvSpPr>
          <p:cNvPr id="24" name="TextBox 23"/>
          <p:cNvSpPr txBox="1"/>
          <p:nvPr/>
        </p:nvSpPr>
        <p:spPr>
          <a:xfrm>
            <a:off x="0" y="428604"/>
            <a:ext cx="9144000" cy="523220"/>
          </a:xfrm>
          <a:prstGeom prst="rect">
            <a:avLst/>
          </a:prstGeom>
          <a:noFill/>
        </p:spPr>
        <p:txBody>
          <a:bodyPr wrap="square" lIns="91438" tIns="45720" rIns="91438" bIns="45720" rtlCol="0">
            <a:spAutoFit/>
          </a:bodyPr>
          <a:lstStyle/>
          <a:p>
            <a:pPr algn="ctr"/>
            <a:r>
              <a:rPr lang="en-US" sz="2800" b="1" dirty="0" err="1" smtClean="0">
                <a:solidFill>
                  <a:srgbClr val="0000CC"/>
                </a:solidFill>
                <a:latin typeface="Times New Roman" pitchFamily="18" charset="0"/>
                <a:cs typeface="Times New Roman" pitchFamily="18" charset="0"/>
              </a:rPr>
              <a:t>Tiếng</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26" name="TextBox 25"/>
          <p:cNvSpPr txBox="1"/>
          <p:nvPr/>
        </p:nvSpPr>
        <p:spPr>
          <a:xfrm>
            <a:off x="0" y="857232"/>
            <a:ext cx="9144000" cy="523220"/>
          </a:xfrm>
          <a:prstGeom prst="rect">
            <a:avLst/>
          </a:prstGeom>
          <a:noFill/>
        </p:spPr>
        <p:txBody>
          <a:bodyPr wrap="square" lIns="91438" tIns="45720" rIns="91438" bIns="45720" rtlCol="0">
            <a:spAutoFit/>
          </a:bodyPr>
          <a:lstStyle/>
          <a:p>
            <a:pPr algn="ctr"/>
            <a:r>
              <a:rPr lang="en-US" sz="2800" b="1" dirty="0" err="1" smtClean="0">
                <a:solidFill>
                  <a:srgbClr val="FF0000"/>
                </a:solidFill>
                <a:latin typeface="Times New Roman" pitchFamily="18" charset="0"/>
                <a:cs typeface="Times New Roman" pitchFamily="18" charset="0"/>
              </a:rPr>
              <a:t>Đọc</a:t>
            </a:r>
            <a:r>
              <a:rPr lang="en-US" sz="2800" b="1" dirty="0" smtClean="0">
                <a:solidFill>
                  <a:srgbClr val="FF0000"/>
                </a:solidFill>
                <a:latin typeface="Times New Roman" pitchFamily="18" charset="0"/>
                <a:cs typeface="Times New Roman" pitchFamily="18" charset="0"/>
              </a:rPr>
              <a:t> : </a:t>
            </a:r>
            <a:r>
              <a:rPr lang="en-US" sz="2800" b="1" dirty="0" err="1" smtClean="0">
                <a:solidFill>
                  <a:srgbClr val="FF0000"/>
                </a:solidFill>
                <a:latin typeface="Times New Roman" pitchFamily="18" charset="0"/>
                <a:cs typeface="Times New Roman" pitchFamily="18" charset="0"/>
              </a:rPr>
              <a:t>Khi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cả</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bé</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tí</a:t>
            </a:r>
            <a:r>
              <a:rPr lang="en-US" sz="2800" b="1" dirty="0" smtClean="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382765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5"/>
                                        </p:tgtEl>
                                        <p:attrNameLst>
                                          <p:attrName>style.visibility</p:attrName>
                                        </p:attrNameLst>
                                      </p:cBhvr>
                                      <p:to>
                                        <p:strVal val="visible"/>
                                      </p:to>
                                    </p:set>
                                    <p:anim calcmode="discrete" valueType="clr">
                                      <p:cBhvr override="childStyle">
                                        <p:cTn id="19"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5"/>
                                        </p:tgtEl>
                                        <p:attrNameLst>
                                          <p:attrName>fillcolor</p:attrName>
                                        </p:attrNameLst>
                                      </p:cBhvr>
                                      <p:tavLst>
                                        <p:tav tm="0">
                                          <p:val>
                                            <p:clrVal>
                                              <a:schemeClr val="accent2"/>
                                            </p:clrVal>
                                          </p:val>
                                        </p:tav>
                                        <p:tav tm="50000">
                                          <p:val>
                                            <p:clrVal>
                                              <a:schemeClr val="hlink"/>
                                            </p:clrVal>
                                          </p:val>
                                        </p:tav>
                                      </p:tavLst>
                                    </p:anim>
                                    <p:set>
                                      <p:cBhvr>
                                        <p:cTn id="21" dur="80"/>
                                        <p:tgtEl>
                                          <p:spTgt spid="25"/>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22"/>
                                        </p:tgtEl>
                                        <p:attrNameLst>
                                          <p:attrName>style.visibility</p:attrName>
                                        </p:attrNameLst>
                                      </p:cBhvr>
                                      <p:to>
                                        <p:strVal val="visible"/>
                                      </p:to>
                                    </p:set>
                                    <p:anim calcmode="discrete" valueType="clr">
                                      <p:cBhvr override="childStyle">
                                        <p:cTn id="26"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22"/>
                                        </p:tgtEl>
                                        <p:attrNameLst>
                                          <p:attrName>fillcolor</p:attrName>
                                        </p:attrNameLst>
                                      </p:cBhvr>
                                      <p:tavLst>
                                        <p:tav tm="0">
                                          <p:val>
                                            <p:clrVal>
                                              <a:schemeClr val="accent2"/>
                                            </p:clrVal>
                                          </p:val>
                                        </p:tav>
                                        <p:tav tm="50000">
                                          <p:val>
                                            <p:clrVal>
                                              <a:schemeClr val="hlink"/>
                                            </p:clrVal>
                                          </p:val>
                                        </p:tav>
                                      </p:tavLst>
                                    </p:anim>
                                    <p:set>
                                      <p:cBhvr>
                                        <p:cTn id="28" dur="80"/>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5"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285720" y="5384114"/>
            <a:ext cx="3214678" cy="1473886"/>
          </a:xfrm>
          <a:prstGeom prst="rect">
            <a:avLst/>
          </a:prstGeom>
        </p:spPr>
        <p:txBody>
          <a:bodyPr wrap="square" lIns="57552" tIns="28776" rIns="57552" bIns="28776">
            <a:spAutoFit/>
          </a:bodyPr>
          <a:lstStyle/>
          <a:p>
            <a:r>
              <a:rPr lang="en-US" sz="2300" b="1" dirty="0">
                <a:solidFill>
                  <a:srgbClr val="0000CC"/>
                </a:solidFill>
                <a:latin typeface="Times New Roman" pitchFamily="18" charset="0"/>
                <a:cs typeface="Times New Roman" pitchFamily="18" charset="0"/>
              </a:rPr>
              <a:t> </a:t>
            </a:r>
            <a:r>
              <a:rPr lang="vi-VN" sz="2300" b="1" dirty="0">
                <a:solidFill>
                  <a:srgbClr val="0000CC"/>
                </a:solidFill>
                <a:latin typeface="Times New Roman" pitchFamily="18" charset="0"/>
                <a:cs typeface="Times New Roman" pitchFamily="18" charset="0"/>
              </a:rPr>
              <a:t>Khi bố còn bé tí</a:t>
            </a:r>
          </a:p>
          <a:p>
            <a:r>
              <a:rPr lang="vi-VN" sz="2300" b="1" dirty="0">
                <a:solidFill>
                  <a:srgbClr val="0000CC"/>
                </a:solidFill>
                <a:latin typeface="Times New Roman" pitchFamily="18" charset="0"/>
                <a:ea typeface="Times New Roman"/>
                <a:cs typeface="Times New Roman" pitchFamily="18" charset="0"/>
              </a:rPr>
              <a:t>Có thích lái ô tô</a:t>
            </a:r>
          </a:p>
          <a:p>
            <a:r>
              <a:rPr lang="vi-VN" sz="2300" b="1" dirty="0">
                <a:solidFill>
                  <a:srgbClr val="0000CC"/>
                </a:solidFill>
                <a:latin typeface="Times New Roman" pitchFamily="18" charset="0"/>
                <a:ea typeface="Times New Roman"/>
                <a:cs typeface="Times New Roman" pitchFamily="18" charset="0"/>
              </a:rPr>
              <a:t>Có say mê sửa đồ</a:t>
            </a:r>
          </a:p>
          <a:p>
            <a:r>
              <a:rPr lang="vi-VN" sz="2300" b="1" dirty="0">
                <a:solidFill>
                  <a:srgbClr val="0000CC"/>
                </a:solidFill>
                <a:latin typeface="Times New Roman" pitchFamily="18" charset="0"/>
                <a:ea typeface="Times New Roman"/>
                <a:cs typeface="Times New Roman" pitchFamily="18" charset="0"/>
              </a:rPr>
              <a:t>Có hay xem bóng đá?</a:t>
            </a:r>
          </a:p>
        </p:txBody>
      </p:sp>
      <p:sp>
        <p:nvSpPr>
          <p:cNvPr id="45" name="Rectangle 44"/>
          <p:cNvSpPr/>
          <p:nvPr/>
        </p:nvSpPr>
        <p:spPr>
          <a:xfrm>
            <a:off x="6286512" y="5286388"/>
            <a:ext cx="2857488" cy="412057"/>
          </a:xfrm>
          <a:prstGeom prst="rect">
            <a:avLst/>
          </a:prstGeom>
        </p:spPr>
        <p:txBody>
          <a:bodyPr wrap="square" lIns="57552" tIns="28776" rIns="57552" bIns="28776">
            <a:spAutoFit/>
          </a:bodyPr>
          <a:lstStyle/>
          <a:p>
            <a:pPr marL="283361"/>
            <a:r>
              <a:rPr lang="vi-VN" sz="2300" b="1" dirty="0">
                <a:solidFill>
                  <a:srgbClr val="0000CC"/>
                </a:solidFill>
                <a:latin typeface="Times New Roman"/>
                <a:ea typeface="Times New Roman"/>
              </a:rPr>
              <a:t>Huỳnh Mai Liên</a:t>
            </a:r>
            <a:endParaRPr lang="en-US" sz="2300" b="1" dirty="0">
              <a:solidFill>
                <a:srgbClr val="0000CC"/>
              </a:solidFill>
              <a:latin typeface="Times New Roman"/>
              <a:ea typeface="Times New Roman"/>
            </a:endParaRPr>
          </a:p>
        </p:txBody>
      </p:sp>
      <p:sp>
        <p:nvSpPr>
          <p:cNvPr id="33" name="Rectangle 32"/>
          <p:cNvSpPr/>
          <p:nvPr/>
        </p:nvSpPr>
        <p:spPr>
          <a:xfrm>
            <a:off x="285720" y="1857364"/>
            <a:ext cx="3203291" cy="1473886"/>
          </a:xfrm>
          <a:prstGeom prst="rect">
            <a:avLst/>
          </a:prstGeom>
        </p:spPr>
        <p:txBody>
          <a:bodyPr wrap="square" lIns="57552" tIns="28776" rIns="57552" bIns="28776">
            <a:spAutoFit/>
          </a:bodyPr>
          <a:lstStyle/>
          <a:p>
            <a:r>
              <a:rPr lang="vi-VN" sz="2300" b="1" dirty="0">
                <a:solidFill>
                  <a:srgbClr val="0000CC"/>
                </a:solidFill>
                <a:latin typeface="Times New Roman" pitchFamily="18" charset="0"/>
                <a:cs typeface="Times New Roman" pitchFamily="18" charset="0"/>
              </a:rPr>
              <a:t>Khi bà còn bé tí</a:t>
            </a:r>
          </a:p>
          <a:p>
            <a:r>
              <a:rPr lang="vi-VN" sz="2300" b="1" dirty="0">
                <a:solidFill>
                  <a:srgbClr val="0000CC"/>
                </a:solidFill>
                <a:latin typeface="Times New Roman" pitchFamily="18" charset="0"/>
                <a:cs typeface="Times New Roman" pitchFamily="18" charset="0"/>
              </a:rPr>
              <a:t>Bà có nghịch lắm không</a:t>
            </a:r>
          </a:p>
          <a:p>
            <a:r>
              <a:rPr lang="vi-VN" sz="2300" b="1" dirty="0">
                <a:solidFill>
                  <a:srgbClr val="0000CC"/>
                </a:solidFill>
                <a:latin typeface="Times New Roman" pitchFamily="18" charset="0"/>
                <a:cs typeface="Times New Roman" pitchFamily="18" charset="0"/>
              </a:rPr>
              <a:t>Dáng đi có hơi còng</a:t>
            </a:r>
          </a:p>
          <a:p>
            <a:r>
              <a:rPr lang="vi-VN" sz="2300" b="1" dirty="0">
                <a:solidFill>
                  <a:srgbClr val="0000CC"/>
                </a:solidFill>
                <a:latin typeface="Times New Roman" pitchFamily="18" charset="0"/>
                <a:cs typeface="Times New Roman" pitchFamily="18" charset="0"/>
              </a:rPr>
              <a:t>Chăm quét nhà </a:t>
            </a:r>
            <a:r>
              <a:rPr lang="vi-VN" sz="2300" b="1" dirty="0" smtClean="0">
                <a:solidFill>
                  <a:srgbClr val="0000CC"/>
                </a:solidFill>
                <a:latin typeface="Times New Roman" pitchFamily="18" charset="0"/>
                <a:cs typeface="Times New Roman" pitchFamily="18" charset="0"/>
              </a:rPr>
              <a:t>dọndẹp</a:t>
            </a:r>
            <a:r>
              <a:rPr lang="vi-VN" sz="2300" b="1" dirty="0">
                <a:solidFill>
                  <a:srgbClr val="0000CC"/>
                </a:solidFill>
                <a:latin typeface="Times New Roman" pitchFamily="18" charset="0"/>
                <a:cs typeface="Times New Roman" pitchFamily="18" charset="0"/>
              </a:rPr>
              <a:t>?</a:t>
            </a:r>
            <a:endParaRPr lang="en-US" sz="2300" b="1" dirty="0">
              <a:solidFill>
                <a:srgbClr val="0000CC"/>
              </a:solidFill>
              <a:latin typeface="Times New Roman" pitchFamily="18" charset="0"/>
              <a:cs typeface="Times New Roman" pitchFamily="18" charset="0"/>
            </a:endParaRPr>
          </a:p>
        </p:txBody>
      </p:sp>
      <p:sp>
        <p:nvSpPr>
          <p:cNvPr id="34" name="Rectangle 33"/>
          <p:cNvSpPr/>
          <p:nvPr/>
        </p:nvSpPr>
        <p:spPr>
          <a:xfrm>
            <a:off x="4884471" y="1857364"/>
            <a:ext cx="3786182" cy="1473886"/>
          </a:xfrm>
          <a:prstGeom prst="rect">
            <a:avLst/>
          </a:prstGeom>
        </p:spPr>
        <p:txBody>
          <a:bodyPr wrap="square" lIns="57552" tIns="28776" rIns="57552" bIns="28776">
            <a:spAutoFit/>
          </a:bodyPr>
          <a:lstStyle/>
          <a:p>
            <a:r>
              <a:rPr lang="vi-VN" sz="2300" b="1" dirty="0">
                <a:solidFill>
                  <a:srgbClr val="0000CC"/>
                </a:solidFill>
                <a:latin typeface="Times New Roman" pitchFamily="18" charset="0"/>
                <a:cs typeface="Times New Roman" pitchFamily="18" charset="0"/>
              </a:rPr>
              <a:t>Khi mẹ còn bé tí</a:t>
            </a:r>
          </a:p>
          <a:p>
            <a:r>
              <a:rPr lang="vi-VN" sz="2300" b="1" dirty="0">
                <a:solidFill>
                  <a:srgbClr val="0000CC"/>
                </a:solidFill>
                <a:latin typeface="Times New Roman" pitchFamily="18" charset="0"/>
                <a:cs typeface="Times New Roman" pitchFamily="18" charset="0"/>
              </a:rPr>
              <a:t>Có mãi ngồi cắm hoa</a:t>
            </a:r>
          </a:p>
          <a:p>
            <a:r>
              <a:rPr lang="vi-VN" sz="2300" b="1" dirty="0">
                <a:solidFill>
                  <a:srgbClr val="0000CC"/>
                </a:solidFill>
                <a:latin typeface="Times New Roman" pitchFamily="18" charset="0"/>
                <a:cs typeface="Times New Roman" pitchFamily="18" charset="0"/>
              </a:rPr>
              <a:t>Thích ra chợ gần nhà</a:t>
            </a:r>
          </a:p>
          <a:p>
            <a:r>
              <a:rPr lang="vi-VN" sz="2300" b="1" dirty="0">
                <a:solidFill>
                  <a:srgbClr val="0000CC"/>
                </a:solidFill>
                <a:latin typeface="Times New Roman" pitchFamily="18" charset="0"/>
                <a:cs typeface="Times New Roman" pitchFamily="18" charset="0"/>
              </a:rPr>
              <a:t>Tối khuya ôm cuốn sách</a:t>
            </a:r>
            <a:endParaRPr lang="en-US" sz="2300" b="1" dirty="0">
              <a:solidFill>
                <a:srgbClr val="0000CC"/>
              </a:solidFill>
              <a:latin typeface="Times New Roman" pitchFamily="18" charset="0"/>
              <a:cs typeface="Times New Roman" pitchFamily="18" charset="0"/>
            </a:endParaRPr>
          </a:p>
        </p:txBody>
      </p:sp>
      <p:sp>
        <p:nvSpPr>
          <p:cNvPr id="36" name="Rectangle 35"/>
          <p:cNvSpPr/>
          <p:nvPr/>
        </p:nvSpPr>
        <p:spPr>
          <a:xfrm>
            <a:off x="285720" y="3500438"/>
            <a:ext cx="3266232" cy="1473886"/>
          </a:xfrm>
          <a:prstGeom prst="rect">
            <a:avLst/>
          </a:prstGeom>
        </p:spPr>
        <p:txBody>
          <a:bodyPr wrap="square" lIns="57552" tIns="28776" rIns="57552" bIns="28776">
            <a:spAutoFit/>
          </a:bodyPr>
          <a:lstStyle/>
          <a:p>
            <a:r>
              <a:rPr lang="vi-VN" sz="2300" b="1" dirty="0">
                <a:solidFill>
                  <a:srgbClr val="0000CC"/>
                </a:solidFill>
                <a:latin typeface="Times New Roman" pitchFamily="18" charset="0"/>
                <a:cs typeface="Times New Roman" pitchFamily="18" charset="0"/>
              </a:rPr>
              <a:t>Khi ông còn bé tí</a:t>
            </a:r>
          </a:p>
          <a:p>
            <a:r>
              <a:rPr lang="vi-VN" sz="2300" b="1" dirty="0">
                <a:solidFill>
                  <a:srgbClr val="0000CC"/>
                </a:solidFill>
                <a:latin typeface="Times New Roman" pitchFamily="18" charset="0"/>
                <a:cs typeface="Times New Roman" pitchFamily="18" charset="0"/>
              </a:rPr>
              <a:t>Có nghiêm như  bây giờ,</a:t>
            </a:r>
          </a:p>
          <a:p>
            <a:pPr algn="just"/>
            <a:r>
              <a:rPr lang="vi-VN" sz="2300" b="1" dirty="0">
                <a:solidFill>
                  <a:srgbClr val="0000CC"/>
                </a:solidFill>
                <a:latin typeface="Times New Roman" pitchFamily="18" charset="0"/>
                <a:cs typeface="Times New Roman" pitchFamily="18" charset="0"/>
              </a:rPr>
              <a:t>Có chau mặt chơi cờ</a:t>
            </a:r>
          </a:p>
          <a:p>
            <a:pPr algn="just"/>
            <a:r>
              <a:rPr lang="vi-VN" sz="2300" b="1" dirty="0">
                <a:solidFill>
                  <a:srgbClr val="0000CC"/>
                </a:solidFill>
                <a:latin typeface="Times New Roman" pitchFamily="18" charset="0"/>
                <a:cs typeface="Times New Roman" pitchFamily="18" charset="0"/>
              </a:rPr>
              <a:t>Có uống trà buổi sáng?</a:t>
            </a:r>
          </a:p>
        </p:txBody>
      </p:sp>
      <p:sp>
        <p:nvSpPr>
          <p:cNvPr id="39" name="Rectangle 38"/>
          <p:cNvSpPr/>
          <p:nvPr/>
        </p:nvSpPr>
        <p:spPr>
          <a:xfrm>
            <a:off x="4813033" y="3643314"/>
            <a:ext cx="4330967" cy="1473886"/>
          </a:xfrm>
          <a:prstGeom prst="rect">
            <a:avLst/>
          </a:prstGeom>
        </p:spPr>
        <p:txBody>
          <a:bodyPr wrap="square" lIns="57552" tIns="28776" rIns="57552" bIns="28776">
            <a:spAutoFit/>
          </a:bodyPr>
          <a:lstStyle/>
          <a:p>
            <a:pPr algn="just"/>
            <a:r>
              <a:rPr lang="vi-VN" sz="2300" b="1" dirty="0">
                <a:solidFill>
                  <a:srgbClr val="0000CC"/>
                </a:solidFill>
                <a:latin typeface="Times New Roman" pitchFamily="18" charset="0"/>
                <a:cs typeface="Times New Roman" pitchFamily="18" charset="0"/>
              </a:rPr>
              <a:t>Khi con còn bé tí</a:t>
            </a:r>
          </a:p>
          <a:p>
            <a:r>
              <a:rPr lang="vi-VN" sz="2300" b="1" dirty="0">
                <a:solidFill>
                  <a:srgbClr val="0000CC"/>
                </a:solidFill>
                <a:latin typeface="Times New Roman" pitchFamily="18" charset="0"/>
                <a:cs typeface="Times New Roman" pitchFamily="18" charset="0"/>
              </a:rPr>
              <a:t>Chẳng đọc sách, chơi cờ</a:t>
            </a:r>
          </a:p>
          <a:p>
            <a:r>
              <a:rPr lang="vi-VN" sz="2300" b="1" dirty="0">
                <a:solidFill>
                  <a:srgbClr val="0000CC"/>
                </a:solidFill>
                <a:latin typeface="Times New Roman" pitchFamily="18" charset="0"/>
                <a:cs typeface="Times New Roman" pitchFamily="18" charset="0"/>
              </a:rPr>
              <a:t>Chẳng dọn dẹp, chữa đồ</a:t>
            </a:r>
          </a:p>
          <a:p>
            <a:r>
              <a:rPr lang="vi-VN" sz="2300" b="1" dirty="0">
                <a:solidFill>
                  <a:srgbClr val="0000CC"/>
                </a:solidFill>
                <a:latin typeface="Times New Roman" pitchFamily="18" charset="0"/>
                <a:cs typeface="Times New Roman" pitchFamily="18" charset="0"/>
              </a:rPr>
              <a:t>Cả ngày con đùa nghịch</a:t>
            </a:r>
          </a:p>
        </p:txBody>
      </p:sp>
      <p:sp>
        <p:nvSpPr>
          <p:cNvPr id="27" name="TextBox 26"/>
          <p:cNvSpPr txBox="1"/>
          <p:nvPr/>
        </p:nvSpPr>
        <p:spPr>
          <a:xfrm>
            <a:off x="0" y="428604"/>
            <a:ext cx="9144000" cy="523220"/>
          </a:xfrm>
          <a:prstGeom prst="rect">
            <a:avLst/>
          </a:prstGeom>
          <a:noFill/>
        </p:spPr>
        <p:txBody>
          <a:bodyPr wrap="square" lIns="91438" tIns="45720" rIns="91438" bIns="45720" rtlCol="0">
            <a:spAutoFit/>
          </a:bodyPr>
          <a:lstStyle/>
          <a:p>
            <a:pPr algn="ctr"/>
            <a:r>
              <a:rPr lang="en-US" sz="2800" b="1" dirty="0" err="1" smtClean="0">
                <a:solidFill>
                  <a:srgbClr val="0000CC"/>
                </a:solidFill>
                <a:latin typeface="Times New Roman" pitchFamily="18" charset="0"/>
                <a:cs typeface="Times New Roman" pitchFamily="18" charset="0"/>
              </a:rPr>
              <a:t>Tiếng</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37" name="TextBox 36"/>
          <p:cNvSpPr txBox="1"/>
          <p:nvPr/>
        </p:nvSpPr>
        <p:spPr>
          <a:xfrm>
            <a:off x="0" y="857232"/>
            <a:ext cx="9144000" cy="523220"/>
          </a:xfrm>
          <a:prstGeom prst="rect">
            <a:avLst/>
          </a:prstGeom>
          <a:noFill/>
        </p:spPr>
        <p:txBody>
          <a:bodyPr wrap="square" lIns="91438" tIns="45720" rIns="91438" bIns="45720" rtlCol="0">
            <a:spAutoFit/>
          </a:bodyPr>
          <a:lstStyle/>
          <a:p>
            <a:pPr algn="ctr"/>
            <a:r>
              <a:rPr lang="en-US" sz="2800" b="1" dirty="0" err="1" smtClean="0">
                <a:solidFill>
                  <a:srgbClr val="FF0000"/>
                </a:solidFill>
                <a:latin typeface="Times New Roman" pitchFamily="18" charset="0"/>
                <a:cs typeface="Times New Roman" pitchFamily="18" charset="0"/>
              </a:rPr>
              <a:t>Đọc</a:t>
            </a:r>
            <a:r>
              <a:rPr lang="en-US" sz="2800" b="1" dirty="0" smtClean="0">
                <a:solidFill>
                  <a:srgbClr val="FF0000"/>
                </a:solidFill>
                <a:latin typeface="Times New Roman" pitchFamily="18" charset="0"/>
                <a:cs typeface="Times New Roman" pitchFamily="18" charset="0"/>
              </a:rPr>
              <a:t> : </a:t>
            </a:r>
            <a:r>
              <a:rPr lang="en-US" sz="2800" b="1" dirty="0" err="1" smtClean="0">
                <a:solidFill>
                  <a:srgbClr val="FF0000"/>
                </a:solidFill>
                <a:latin typeface="Times New Roman" pitchFamily="18" charset="0"/>
                <a:cs typeface="Times New Roman" pitchFamily="18" charset="0"/>
              </a:rPr>
              <a:t>Khi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cả</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bé</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tí</a:t>
            </a:r>
            <a:r>
              <a:rPr lang="en-US" sz="2800" b="1" dirty="0" smtClean="0">
                <a:solidFill>
                  <a:srgbClr val="FF0000"/>
                </a:solidFill>
                <a:latin typeface="Times New Roman" pitchFamily="18" charset="0"/>
                <a:cs typeface="Times New Roman" pitchFamily="18" charset="0"/>
              </a:rPr>
              <a:t> .</a:t>
            </a:r>
          </a:p>
        </p:txBody>
      </p:sp>
      <p:sp>
        <p:nvSpPr>
          <p:cNvPr id="38" name="TextBox 37"/>
          <p:cNvSpPr txBox="1"/>
          <p:nvPr/>
        </p:nvSpPr>
        <p:spPr>
          <a:xfrm>
            <a:off x="0" y="1285860"/>
            <a:ext cx="9001156" cy="482593"/>
          </a:xfrm>
          <a:prstGeom prst="rect">
            <a:avLst/>
          </a:prstGeom>
          <a:noFill/>
        </p:spPr>
        <p:txBody>
          <a:bodyPr wrap="square" lIns="51206" tIns="25603" rIns="51206" bIns="25603" rtlCol="0">
            <a:spAutoFit/>
          </a:bodyPr>
          <a:lstStyle/>
          <a:p>
            <a:r>
              <a:rPr lang="en-US" sz="2800" b="1" dirty="0" smtClean="0">
                <a:solidFill>
                  <a:srgbClr val="006600"/>
                </a:solidFill>
                <a:latin typeface="Times New Roman" pitchFamily="18" charset="0"/>
                <a:cs typeface="Times New Roman" pitchFamily="18" charset="0"/>
              </a:rPr>
              <a:t>III. </a:t>
            </a:r>
            <a:r>
              <a:rPr lang="en-US" sz="2800" b="1" dirty="0" err="1" smtClean="0">
                <a:solidFill>
                  <a:srgbClr val="006600"/>
                </a:solidFill>
                <a:latin typeface="Times New Roman" pitchFamily="18" charset="0"/>
                <a:cs typeface="Times New Roman" pitchFamily="18" charset="0"/>
              </a:rPr>
              <a:t>Học</a:t>
            </a:r>
            <a:r>
              <a:rPr lang="en-US" sz="2800" b="1" dirty="0" smtClean="0">
                <a:solidFill>
                  <a:srgbClr val="006600"/>
                </a:solidFill>
                <a:latin typeface="Times New Roman" pitchFamily="18" charset="0"/>
                <a:cs typeface="Times New Roman" pitchFamily="18" charset="0"/>
              </a:rPr>
              <a:t> </a:t>
            </a:r>
            <a:r>
              <a:rPr lang="en-US" sz="2800" b="1" dirty="0" err="1" smtClean="0">
                <a:solidFill>
                  <a:srgbClr val="006600"/>
                </a:solidFill>
                <a:latin typeface="Times New Roman" pitchFamily="18" charset="0"/>
                <a:cs typeface="Times New Roman" pitchFamily="18" charset="0"/>
              </a:rPr>
              <a:t>thuộc</a:t>
            </a:r>
            <a:r>
              <a:rPr lang="en-US" sz="2800" b="1" dirty="0" smtClean="0">
                <a:solidFill>
                  <a:srgbClr val="006600"/>
                </a:solidFill>
                <a:latin typeface="Times New Roman" pitchFamily="18" charset="0"/>
                <a:cs typeface="Times New Roman" pitchFamily="18" charset="0"/>
              </a:rPr>
              <a:t> </a:t>
            </a:r>
            <a:r>
              <a:rPr lang="en-US" sz="2800" b="1" dirty="0" err="1" smtClean="0">
                <a:solidFill>
                  <a:srgbClr val="006600"/>
                </a:solidFill>
                <a:latin typeface="Times New Roman" pitchFamily="18" charset="0"/>
                <a:cs typeface="Times New Roman" pitchFamily="18" charset="0"/>
              </a:rPr>
              <a:t>lòng</a:t>
            </a:r>
            <a:r>
              <a:rPr lang="en-US" sz="2800" b="1" dirty="0" smtClean="0">
                <a:solidFill>
                  <a:srgbClr val="006600"/>
                </a:solidFill>
                <a:latin typeface="Times New Roman" pitchFamily="18" charset="0"/>
                <a:cs typeface="Times New Roman" pitchFamily="18" charset="0"/>
              </a:rPr>
              <a:t> </a:t>
            </a:r>
            <a:r>
              <a:rPr lang="en-US" sz="2800" b="1" dirty="0" err="1" smtClean="0">
                <a:solidFill>
                  <a:srgbClr val="006600"/>
                </a:solidFill>
                <a:latin typeface="Times New Roman" pitchFamily="18" charset="0"/>
                <a:cs typeface="Times New Roman" pitchFamily="18" charset="0"/>
              </a:rPr>
              <a:t>bài</a:t>
            </a:r>
            <a:r>
              <a:rPr lang="en-US" sz="2800" b="1" dirty="0" smtClean="0">
                <a:solidFill>
                  <a:srgbClr val="006600"/>
                </a:solidFill>
                <a:latin typeface="Times New Roman" pitchFamily="18" charset="0"/>
                <a:cs typeface="Times New Roman" pitchFamily="18" charset="0"/>
              </a:rPr>
              <a:t> </a:t>
            </a:r>
            <a:r>
              <a:rPr lang="en-US" sz="2800" b="1" dirty="0" err="1" smtClean="0">
                <a:solidFill>
                  <a:srgbClr val="006600"/>
                </a:solidFill>
                <a:latin typeface="Times New Roman" pitchFamily="18" charset="0"/>
                <a:cs typeface="Times New Roman" pitchFamily="18" charset="0"/>
              </a:rPr>
              <a:t>thơ</a:t>
            </a:r>
            <a:r>
              <a:rPr lang="en-US" sz="2800" b="1" dirty="0" smtClean="0">
                <a:solidFill>
                  <a:srgbClr val="006600"/>
                </a:solidFill>
                <a:latin typeface="Times New Roman" pitchFamily="18" charset="0"/>
                <a:cs typeface="Times New Roman" pitchFamily="18" charset="0"/>
              </a:rPr>
              <a:t>.</a:t>
            </a:r>
            <a:endParaRPr lang="vi-VN" sz="2800" b="1" dirty="0">
              <a:solidFill>
                <a:srgbClr val="006600"/>
              </a:solidFill>
              <a:latin typeface="Times New Roman" pitchFamily="18" charset="0"/>
              <a:cs typeface="Times New Roman" pitchFamily="18" charset="0"/>
            </a:endParaRPr>
          </a:p>
        </p:txBody>
      </p:sp>
    </p:spTree>
    <p:extLst>
      <p:ext uri="{BB962C8B-B14F-4D97-AF65-F5344CB8AC3E}">
        <p14:creationId xmlns:p14="http://schemas.microsoft.com/office/powerpoint/2010/main" val="27464171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3">
                                            <p:txEl>
                                              <p:pRg st="2" end="2"/>
                                            </p:txEl>
                                          </p:spTgt>
                                        </p:tgtEl>
                                        <p:attrNameLst>
                                          <p:attrName>ppt_x</p:attrName>
                                        </p:attrNameLst>
                                      </p:cBhvr>
                                      <p:tavLst>
                                        <p:tav tm="0">
                                          <p:val>
                                            <p:strVal val="ppt_x"/>
                                          </p:val>
                                        </p:tav>
                                        <p:tav tm="100000">
                                          <p:val>
                                            <p:strVal val="ppt_x"/>
                                          </p:val>
                                        </p:tav>
                                      </p:tavLst>
                                    </p:anim>
                                    <p:anim calcmode="lin" valueType="num">
                                      <p:cBhvr additive="base">
                                        <p:cTn id="7" dur="500"/>
                                        <p:tgtEl>
                                          <p:spTgt spid="33">
                                            <p:txEl>
                                              <p:pRg st="2" end="2"/>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3">
                                            <p:txEl>
                                              <p:pRg st="2" end="2"/>
                                            </p:txEl>
                                          </p:spTgt>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33">
                                            <p:txEl>
                                              <p:pRg st="3" end="3"/>
                                            </p:txEl>
                                          </p:spTgt>
                                        </p:tgtEl>
                                        <p:attrNameLst>
                                          <p:attrName>ppt_x</p:attrName>
                                        </p:attrNameLst>
                                      </p:cBhvr>
                                      <p:tavLst>
                                        <p:tav tm="0">
                                          <p:val>
                                            <p:strVal val="ppt_x"/>
                                          </p:val>
                                        </p:tav>
                                        <p:tav tm="100000">
                                          <p:val>
                                            <p:strVal val="ppt_x"/>
                                          </p:val>
                                        </p:tav>
                                      </p:tavLst>
                                    </p:anim>
                                    <p:anim calcmode="lin" valueType="num">
                                      <p:cBhvr additive="base">
                                        <p:cTn id="11" dur="500"/>
                                        <p:tgtEl>
                                          <p:spTgt spid="33">
                                            <p:txEl>
                                              <p:pRg st="3" end="3"/>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33">
                                            <p:txEl>
                                              <p:pRg st="3" end="3"/>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36">
                                            <p:txEl>
                                              <p:pRg st="2" end="2"/>
                                            </p:txEl>
                                          </p:spTgt>
                                        </p:tgtEl>
                                        <p:attrNameLst>
                                          <p:attrName>ppt_x</p:attrName>
                                        </p:attrNameLst>
                                      </p:cBhvr>
                                      <p:tavLst>
                                        <p:tav tm="0">
                                          <p:val>
                                            <p:strVal val="ppt_x"/>
                                          </p:val>
                                        </p:tav>
                                        <p:tav tm="100000">
                                          <p:val>
                                            <p:strVal val="ppt_x"/>
                                          </p:val>
                                        </p:tav>
                                      </p:tavLst>
                                    </p:anim>
                                    <p:anim calcmode="lin" valueType="num">
                                      <p:cBhvr additive="base">
                                        <p:cTn id="17" dur="500"/>
                                        <p:tgtEl>
                                          <p:spTgt spid="36">
                                            <p:txEl>
                                              <p:pRg st="2" end="2"/>
                                            </p:txEl>
                                          </p:spTgt>
                                        </p:tgtEl>
                                        <p:attrNameLst>
                                          <p:attrName>ppt_y</p:attrName>
                                        </p:attrNameLst>
                                      </p:cBhvr>
                                      <p:tavLst>
                                        <p:tav tm="0">
                                          <p:val>
                                            <p:strVal val="ppt_y"/>
                                          </p:val>
                                        </p:tav>
                                        <p:tav tm="100000">
                                          <p:val>
                                            <p:strVal val="1+ppt_h/2"/>
                                          </p:val>
                                        </p:tav>
                                      </p:tavLst>
                                    </p:anim>
                                    <p:set>
                                      <p:cBhvr>
                                        <p:cTn id="18" dur="1" fill="hold">
                                          <p:stCondLst>
                                            <p:cond delay="499"/>
                                          </p:stCondLst>
                                        </p:cTn>
                                        <p:tgtEl>
                                          <p:spTgt spid="36">
                                            <p:txEl>
                                              <p:pRg st="2" end="2"/>
                                            </p:txEl>
                                          </p:spTgt>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36">
                                            <p:txEl>
                                              <p:pRg st="3" end="3"/>
                                            </p:txEl>
                                          </p:spTgt>
                                        </p:tgtEl>
                                        <p:attrNameLst>
                                          <p:attrName>ppt_x</p:attrName>
                                        </p:attrNameLst>
                                      </p:cBhvr>
                                      <p:tavLst>
                                        <p:tav tm="0">
                                          <p:val>
                                            <p:strVal val="ppt_x"/>
                                          </p:val>
                                        </p:tav>
                                        <p:tav tm="100000">
                                          <p:val>
                                            <p:strVal val="ppt_x"/>
                                          </p:val>
                                        </p:tav>
                                      </p:tavLst>
                                    </p:anim>
                                    <p:anim calcmode="lin" valueType="num">
                                      <p:cBhvr additive="base">
                                        <p:cTn id="21" dur="500"/>
                                        <p:tgtEl>
                                          <p:spTgt spid="36">
                                            <p:txEl>
                                              <p:pRg st="3" end="3"/>
                                            </p:txEl>
                                          </p:spTgt>
                                        </p:tgtEl>
                                        <p:attrNameLst>
                                          <p:attrName>ppt_y</p:attrName>
                                        </p:attrNameLst>
                                      </p:cBhvr>
                                      <p:tavLst>
                                        <p:tav tm="0">
                                          <p:val>
                                            <p:strVal val="ppt_y"/>
                                          </p:val>
                                        </p:tav>
                                        <p:tav tm="100000">
                                          <p:val>
                                            <p:strVal val="1+ppt_h/2"/>
                                          </p:val>
                                        </p:tav>
                                      </p:tavLst>
                                    </p:anim>
                                    <p:set>
                                      <p:cBhvr>
                                        <p:cTn id="22" dur="1" fill="hold">
                                          <p:stCondLst>
                                            <p:cond delay="499"/>
                                          </p:stCondLst>
                                        </p:cTn>
                                        <p:tgtEl>
                                          <p:spTgt spid="36">
                                            <p:txEl>
                                              <p:pRg st="3" end="3"/>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39">
                                            <p:txEl>
                                              <p:pRg st="2" end="2"/>
                                            </p:txEl>
                                          </p:spTgt>
                                        </p:tgtEl>
                                        <p:attrNameLst>
                                          <p:attrName>ppt_x</p:attrName>
                                        </p:attrNameLst>
                                      </p:cBhvr>
                                      <p:tavLst>
                                        <p:tav tm="0">
                                          <p:val>
                                            <p:strVal val="ppt_x"/>
                                          </p:val>
                                        </p:tav>
                                        <p:tav tm="100000">
                                          <p:val>
                                            <p:strVal val="ppt_x"/>
                                          </p:val>
                                        </p:tav>
                                      </p:tavLst>
                                    </p:anim>
                                    <p:anim calcmode="lin" valueType="num">
                                      <p:cBhvr additive="base">
                                        <p:cTn id="27" dur="500"/>
                                        <p:tgtEl>
                                          <p:spTgt spid="39">
                                            <p:txEl>
                                              <p:pRg st="2" end="2"/>
                                            </p:txEl>
                                          </p:spTgt>
                                        </p:tgtEl>
                                        <p:attrNameLst>
                                          <p:attrName>ppt_y</p:attrName>
                                        </p:attrNameLst>
                                      </p:cBhvr>
                                      <p:tavLst>
                                        <p:tav tm="0">
                                          <p:val>
                                            <p:strVal val="ppt_y"/>
                                          </p:val>
                                        </p:tav>
                                        <p:tav tm="100000">
                                          <p:val>
                                            <p:strVal val="1+ppt_h/2"/>
                                          </p:val>
                                        </p:tav>
                                      </p:tavLst>
                                    </p:anim>
                                    <p:set>
                                      <p:cBhvr>
                                        <p:cTn id="28" dur="1" fill="hold">
                                          <p:stCondLst>
                                            <p:cond delay="499"/>
                                          </p:stCondLst>
                                        </p:cTn>
                                        <p:tgtEl>
                                          <p:spTgt spid="39">
                                            <p:txEl>
                                              <p:pRg st="2" end="2"/>
                                            </p:txEl>
                                          </p:spTgt>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39">
                                            <p:txEl>
                                              <p:pRg st="3" end="3"/>
                                            </p:txEl>
                                          </p:spTgt>
                                        </p:tgtEl>
                                        <p:attrNameLst>
                                          <p:attrName>ppt_x</p:attrName>
                                        </p:attrNameLst>
                                      </p:cBhvr>
                                      <p:tavLst>
                                        <p:tav tm="0">
                                          <p:val>
                                            <p:strVal val="ppt_x"/>
                                          </p:val>
                                        </p:tav>
                                        <p:tav tm="100000">
                                          <p:val>
                                            <p:strVal val="ppt_x"/>
                                          </p:val>
                                        </p:tav>
                                      </p:tavLst>
                                    </p:anim>
                                    <p:anim calcmode="lin" valueType="num">
                                      <p:cBhvr additive="base">
                                        <p:cTn id="31" dur="500"/>
                                        <p:tgtEl>
                                          <p:spTgt spid="39">
                                            <p:txEl>
                                              <p:pRg st="3" end="3"/>
                                            </p:txEl>
                                          </p:spTgt>
                                        </p:tgtEl>
                                        <p:attrNameLst>
                                          <p:attrName>ppt_y</p:attrName>
                                        </p:attrNameLst>
                                      </p:cBhvr>
                                      <p:tavLst>
                                        <p:tav tm="0">
                                          <p:val>
                                            <p:strVal val="ppt_y"/>
                                          </p:val>
                                        </p:tav>
                                        <p:tav tm="100000">
                                          <p:val>
                                            <p:strVal val="1+ppt_h/2"/>
                                          </p:val>
                                        </p:tav>
                                      </p:tavLst>
                                    </p:anim>
                                    <p:set>
                                      <p:cBhvr>
                                        <p:cTn id="32" dur="1" fill="hold">
                                          <p:stCondLst>
                                            <p:cond delay="499"/>
                                          </p:stCondLst>
                                        </p:cTn>
                                        <p:tgtEl>
                                          <p:spTgt spid="39">
                                            <p:txEl>
                                              <p:pRg st="3" end="3"/>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34"/>
                                        </p:tgtEl>
                                        <p:attrNameLst>
                                          <p:attrName>ppt_x</p:attrName>
                                        </p:attrNameLst>
                                      </p:cBhvr>
                                      <p:tavLst>
                                        <p:tav tm="0">
                                          <p:val>
                                            <p:strVal val="ppt_x"/>
                                          </p:val>
                                        </p:tav>
                                        <p:tav tm="100000">
                                          <p:val>
                                            <p:strVal val="ppt_x"/>
                                          </p:val>
                                        </p:tav>
                                      </p:tavLst>
                                    </p:anim>
                                    <p:anim calcmode="lin" valueType="num">
                                      <p:cBhvr additive="base">
                                        <p:cTn id="37" dur="500"/>
                                        <p:tgtEl>
                                          <p:spTgt spid="34"/>
                                        </p:tgtEl>
                                        <p:attrNameLst>
                                          <p:attrName>ppt_y</p:attrName>
                                        </p:attrNameLst>
                                      </p:cBhvr>
                                      <p:tavLst>
                                        <p:tav tm="0">
                                          <p:val>
                                            <p:strVal val="ppt_y"/>
                                          </p:val>
                                        </p:tav>
                                        <p:tav tm="100000">
                                          <p:val>
                                            <p:strVal val="1+ppt_h/2"/>
                                          </p:val>
                                        </p:tav>
                                      </p:tavLst>
                                    </p:anim>
                                    <p:set>
                                      <p:cBhvr>
                                        <p:cTn id="38" dur="1" fill="hold">
                                          <p:stCondLst>
                                            <p:cond delay="499"/>
                                          </p:stCondLst>
                                        </p:cTn>
                                        <p:tgtEl>
                                          <p:spTgt spid="3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42"/>
                                        </p:tgtEl>
                                        <p:attrNameLst>
                                          <p:attrName>ppt_x</p:attrName>
                                        </p:attrNameLst>
                                      </p:cBhvr>
                                      <p:tavLst>
                                        <p:tav tm="0">
                                          <p:val>
                                            <p:strVal val="ppt_x"/>
                                          </p:val>
                                        </p:tav>
                                        <p:tav tm="100000">
                                          <p:val>
                                            <p:strVal val="ppt_x"/>
                                          </p:val>
                                        </p:tav>
                                      </p:tavLst>
                                    </p:anim>
                                    <p:anim calcmode="lin" valueType="num">
                                      <p:cBhvr additive="base">
                                        <p:cTn id="43" dur="500"/>
                                        <p:tgtEl>
                                          <p:spTgt spid="42"/>
                                        </p:tgtEl>
                                        <p:attrNameLst>
                                          <p:attrName>ppt_y</p:attrName>
                                        </p:attrNameLst>
                                      </p:cBhvr>
                                      <p:tavLst>
                                        <p:tav tm="0">
                                          <p:val>
                                            <p:strVal val="ppt_y"/>
                                          </p:val>
                                        </p:tav>
                                        <p:tav tm="100000">
                                          <p:val>
                                            <p:strVal val="1+ppt_h/2"/>
                                          </p:val>
                                        </p:tav>
                                      </p:tavLst>
                                    </p:anim>
                                    <p:set>
                                      <p:cBhvr>
                                        <p:cTn id="44"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28604"/>
            <a:ext cx="9144000" cy="523220"/>
          </a:xfrm>
          <a:prstGeom prst="rect">
            <a:avLst/>
          </a:prstGeom>
          <a:noFill/>
        </p:spPr>
        <p:txBody>
          <a:bodyPr wrap="square" lIns="91438" tIns="45720" rIns="91438" bIns="45720" rtlCol="0">
            <a:spAutoFit/>
          </a:bodyPr>
          <a:lstStyle/>
          <a:p>
            <a:pPr algn="ctr"/>
            <a:r>
              <a:rPr lang="en-US" sz="2800" b="1" dirty="0" err="1" smtClean="0">
                <a:solidFill>
                  <a:srgbClr val="0000CC"/>
                </a:solidFill>
                <a:latin typeface="Times New Roman" pitchFamily="18" charset="0"/>
                <a:cs typeface="Times New Roman" pitchFamily="18" charset="0"/>
              </a:rPr>
              <a:t>Tiếng</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5" name="TextBox 4"/>
          <p:cNvSpPr txBox="1"/>
          <p:nvPr/>
        </p:nvSpPr>
        <p:spPr>
          <a:xfrm>
            <a:off x="0" y="857232"/>
            <a:ext cx="9144000" cy="523220"/>
          </a:xfrm>
          <a:prstGeom prst="rect">
            <a:avLst/>
          </a:prstGeom>
          <a:noFill/>
        </p:spPr>
        <p:txBody>
          <a:bodyPr wrap="square" lIns="91438" tIns="45720" rIns="91438" bIns="45720" rtlCol="0">
            <a:spAutoFit/>
          </a:bodyPr>
          <a:lstStyle/>
          <a:p>
            <a:pPr algn="ctr"/>
            <a:r>
              <a:rPr lang="en-US" sz="2800" b="1" dirty="0" err="1" smtClean="0">
                <a:solidFill>
                  <a:srgbClr val="FF0000"/>
                </a:solidFill>
                <a:latin typeface="Times New Roman" pitchFamily="18" charset="0"/>
                <a:cs typeface="Times New Roman" pitchFamily="18" charset="0"/>
              </a:rPr>
              <a:t>Đọc</a:t>
            </a:r>
            <a:r>
              <a:rPr lang="en-US" sz="2800" b="1" dirty="0" smtClean="0">
                <a:solidFill>
                  <a:srgbClr val="FF0000"/>
                </a:solidFill>
                <a:latin typeface="Times New Roman" pitchFamily="18" charset="0"/>
                <a:cs typeface="Times New Roman" pitchFamily="18" charset="0"/>
              </a:rPr>
              <a:t> : </a:t>
            </a:r>
            <a:r>
              <a:rPr lang="en-US" sz="2800" b="1" dirty="0" err="1" smtClean="0">
                <a:solidFill>
                  <a:srgbClr val="FF0000"/>
                </a:solidFill>
                <a:latin typeface="Times New Roman" pitchFamily="18" charset="0"/>
                <a:cs typeface="Times New Roman" pitchFamily="18" charset="0"/>
              </a:rPr>
              <a:t>Khi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cả</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bé</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tí</a:t>
            </a:r>
            <a:r>
              <a:rPr lang="en-US" sz="2800" b="1" dirty="0" smtClean="0">
                <a:solidFill>
                  <a:srgbClr val="FF0000"/>
                </a:solidFill>
                <a:latin typeface="Times New Roman" pitchFamily="18" charset="0"/>
                <a:cs typeface="Times New Roman" pitchFamily="18" charset="0"/>
              </a:rPr>
              <a:t> .</a:t>
            </a:r>
          </a:p>
        </p:txBody>
      </p:sp>
      <p:sp>
        <p:nvSpPr>
          <p:cNvPr id="6" name="TextBox 5"/>
          <p:cNvSpPr txBox="1"/>
          <p:nvPr/>
        </p:nvSpPr>
        <p:spPr>
          <a:xfrm>
            <a:off x="0" y="1285860"/>
            <a:ext cx="9144000" cy="523220"/>
          </a:xfrm>
          <a:prstGeom prst="rect">
            <a:avLst/>
          </a:prstGeom>
          <a:noFill/>
        </p:spPr>
        <p:txBody>
          <a:bodyPr wrap="square" rtlCol="0">
            <a:spAutoFit/>
          </a:bodyPr>
          <a:lstStyle/>
          <a:p>
            <a:r>
              <a:rPr lang="en-US" sz="2800" b="1" dirty="0" smtClean="0">
                <a:solidFill>
                  <a:srgbClr val="008000"/>
                </a:solidFill>
                <a:latin typeface="Times New Roman" pitchFamily="18" charset="0"/>
                <a:cs typeface="Times New Roman" pitchFamily="18" charset="0"/>
              </a:rPr>
              <a:t>IV. </a:t>
            </a:r>
            <a:r>
              <a:rPr lang="en-US" sz="2800" b="1" dirty="0" err="1" smtClean="0">
                <a:solidFill>
                  <a:srgbClr val="008000"/>
                </a:solidFill>
                <a:latin typeface="Times New Roman" pitchFamily="18" charset="0"/>
                <a:cs typeface="Times New Roman" pitchFamily="18" charset="0"/>
              </a:rPr>
              <a:t>Nói</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và</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nghe</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Những</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người</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yêu</a:t>
            </a:r>
            <a:r>
              <a:rPr lang="en-US" sz="2800" b="1" dirty="0" smtClean="0">
                <a:solidFill>
                  <a:srgbClr val="008000"/>
                </a:solidFill>
                <a:latin typeface="Times New Roman" pitchFamily="18" charset="0"/>
                <a:cs typeface="Times New Roman" pitchFamily="18" charset="0"/>
              </a:rPr>
              <a:t> </a:t>
            </a:r>
            <a:r>
              <a:rPr lang="en-US" sz="2800" b="1" dirty="0" err="1" smtClean="0">
                <a:solidFill>
                  <a:srgbClr val="008000"/>
                </a:solidFill>
                <a:latin typeface="Times New Roman" pitchFamily="18" charset="0"/>
                <a:cs typeface="Times New Roman" pitchFamily="18" charset="0"/>
              </a:rPr>
              <a:t>thương</a:t>
            </a:r>
            <a:r>
              <a:rPr lang="en-US" sz="2800" b="1" dirty="0" smtClean="0">
                <a:solidFill>
                  <a:srgbClr val="008000"/>
                </a:solidFill>
                <a:latin typeface="Times New Roman" pitchFamily="18" charset="0"/>
                <a:cs typeface="Times New Roman" pitchFamily="18" charset="0"/>
              </a:rPr>
              <a:t>. </a:t>
            </a:r>
            <a:endParaRPr lang="vi-VN" sz="2800" b="1" dirty="0">
              <a:solidFill>
                <a:srgbClr val="008000"/>
              </a:solidFill>
              <a:latin typeface="Times New Roman" pitchFamily="18" charset="0"/>
              <a:cs typeface="Times New Roman" pitchFamily="18" charset="0"/>
            </a:endParaRPr>
          </a:p>
        </p:txBody>
      </p:sp>
      <p:sp>
        <p:nvSpPr>
          <p:cNvPr id="7" name="Rectangle 6"/>
          <p:cNvSpPr/>
          <p:nvPr/>
        </p:nvSpPr>
        <p:spPr>
          <a:xfrm>
            <a:off x="0" y="1785926"/>
            <a:ext cx="9144000" cy="919888"/>
          </a:xfrm>
          <a:prstGeom prst="rect">
            <a:avLst/>
          </a:prstGeom>
        </p:spPr>
        <p:txBody>
          <a:bodyPr wrap="square" lIns="57552" tIns="28776" rIns="57552" bIns="28776">
            <a:spAutoFit/>
          </a:bodyPr>
          <a:lstStyle/>
          <a:p>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Bài</a:t>
            </a:r>
            <a:r>
              <a:rPr lang="en-US" sz="2800" b="1" dirty="0" smtClean="0">
                <a:solidFill>
                  <a:srgbClr val="0000FF"/>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1. </a:t>
            </a:r>
            <a:r>
              <a:rPr lang="nl-NL" sz="2800" b="1" dirty="0">
                <a:solidFill>
                  <a:srgbClr val="0000FF"/>
                </a:solidFill>
                <a:latin typeface="Times New Roman"/>
                <a:ea typeface="Times New Roman"/>
              </a:rPr>
              <a:t>Đóng vai, hỏi – đáp về công việc yêu thích của những người thân trong gia  đình. </a:t>
            </a:r>
            <a:endParaRPr lang="en-US" sz="2800" dirty="0">
              <a:solidFill>
                <a:srgbClr val="0000FF"/>
              </a:solidFill>
              <a:latin typeface="Times New Roman"/>
              <a:ea typeface="Times New Roman"/>
            </a:endParaRPr>
          </a:p>
        </p:txBody>
      </p:sp>
      <p:pic>
        <p:nvPicPr>
          <p:cNvPr id="8" name="Picture 7"/>
          <p:cNvPicPr/>
          <p:nvPr/>
        </p:nvPicPr>
        <p:blipFill rotWithShape="1">
          <a:blip r:embed="rId2"/>
          <a:srcRect l="46440" t="50723" r="30059" b="18193"/>
          <a:stretch/>
        </p:blipFill>
        <p:spPr bwMode="auto">
          <a:xfrm>
            <a:off x="0" y="2742113"/>
            <a:ext cx="9144000" cy="4115887"/>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
                                        </p:tgtEl>
                                        <p:attrNameLst>
                                          <p:attrName>style.visibility</p:attrName>
                                        </p:attrNameLst>
                                      </p:cBhvr>
                                      <p:to>
                                        <p:strVal val="visible"/>
                                      </p:to>
                                    </p:set>
                                    <p:anim calcmode="discrete" valueType="clr">
                                      <p:cBhvr override="childStyle">
                                        <p:cTn id="14"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
                                        </p:tgtEl>
                                        <p:attrNameLst>
                                          <p:attrName>fillcolor</p:attrName>
                                        </p:attrNameLst>
                                      </p:cBhvr>
                                      <p:tavLst>
                                        <p:tav tm="0">
                                          <p:val>
                                            <p:clrVal>
                                              <a:schemeClr val="accent2"/>
                                            </p:clrVal>
                                          </p:val>
                                        </p:tav>
                                        <p:tav tm="50000">
                                          <p:val>
                                            <p:clrVal>
                                              <a:schemeClr val="hlink"/>
                                            </p:clrVal>
                                          </p:val>
                                        </p:tav>
                                      </p:tavLst>
                                    </p:anim>
                                    <p:set>
                                      <p:cBhvr>
                                        <p:cTn id="16" dur="80"/>
                                        <p:tgtEl>
                                          <p:spTgt spid="7"/>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839</Words>
  <Application>Microsoft Office PowerPoint</Application>
  <PresentationFormat>On-screen Show (4:3)</PresentationFormat>
  <Paragraphs>95</Paragraphs>
  <Slides>10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Arial-Rounded</vt:lpstr>
      <vt:lpstr>Calibri</vt:lpstr>
      <vt:lpstr>DFPOP1-W9</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21AK22.COM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21AK22</dc:creator>
  <cp:lastModifiedBy>MAIHUNG</cp:lastModifiedBy>
  <cp:revision>13</cp:revision>
  <dcterms:created xsi:type="dcterms:W3CDTF">2023-11-11T15:30:24Z</dcterms:created>
  <dcterms:modified xsi:type="dcterms:W3CDTF">2025-05-21T08:40:52Z</dcterms:modified>
</cp:coreProperties>
</file>