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0" r:id="rId2"/>
    <p:sldId id="281" r:id="rId3"/>
    <p:sldId id="282" r:id="rId4"/>
    <p:sldId id="284" r:id="rId5"/>
    <p:sldId id="285" r:id="rId6"/>
  </p:sldIdLst>
  <p:sldSz cx="9144000" cy="6858000" type="screen4x3"/>
  <p:notesSz cx="6858000" cy="9144000"/>
  <p:defaultTextStyle>
    <a:defPPr>
      <a:defRPr lang="vi-VN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E805-B7A1-4C31-8CA2-4E2A6C3A4FAE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ACA8-3578-40ED-9958-98B097F8424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3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6" indent="0">
              <a:buNone/>
              <a:defRPr sz="2400"/>
            </a:lvl3pPr>
            <a:lvl4pPr marL="1371578" indent="0">
              <a:buNone/>
              <a:defRPr sz="2000"/>
            </a:lvl4pPr>
            <a:lvl5pPr marL="1828770" indent="0">
              <a:buNone/>
              <a:defRPr sz="2000"/>
            </a:lvl5pPr>
            <a:lvl6pPr marL="2285964" indent="0">
              <a:buNone/>
              <a:defRPr sz="2000"/>
            </a:lvl6pPr>
            <a:lvl7pPr marL="2743156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20" rIns="91438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6E48-668A-486A-BE65-32015AEF908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8A3A-D499-49B1-B424-96E77FDD0A3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8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3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5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1" y="3239246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6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571612"/>
            <a:ext cx="4071966" cy="393609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thích lái ô tô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say mê sửa đồ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hay xem bóng đá?</a:t>
            </a:r>
          </a:p>
          <a:p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mãi ngồi cắm hoa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cuốn sách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63879" y="2137398"/>
            <a:ext cx="4294401" cy="2643437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đùa nghịch</a:t>
            </a:r>
            <a:r>
              <a:rPr lang="vi-V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vi-VN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Huỳnh Mai Liên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572140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viết từ khó: 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2" y="5572140"/>
            <a:ext cx="5715008" cy="919888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ọn dẹp,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nghịch, tối khuya</a:t>
            </a: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sửa đồ, say mê,... 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857364"/>
            <a:ext cx="7737877" cy="44283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Bài 1: Làm bài tập a hoặc 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95" y="2443335"/>
            <a:ext cx="9135805" cy="1596997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lvl="0"/>
            <a:r>
              <a:rPr lang="vi-VN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thích hợp trong ngoặc đơn thay cho ô </a:t>
            </a: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vuông.</a:t>
            </a:r>
          </a:p>
          <a:p>
            <a:pPr marL="359702" indent="-359702">
              <a:buFontTx/>
              <a:buChar char="-"/>
            </a:pP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vườn, cây lựu (liu/ lựu) sai trĩu (trĩu / trữu) quả.</a:t>
            </a:r>
          </a:p>
          <a:p>
            <a:pPr marL="359702" indent="-359702">
              <a:buFontTx/>
              <a:buChar char="-"/>
            </a:pP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dịu ( địu/ đựu) bé lên nương.</a:t>
            </a:r>
          </a:p>
          <a:p>
            <a:pPr marL="359702" indent="-359702">
              <a:buFontTx/>
              <a:buChar char="-"/>
            </a:pP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 chim sà xuống cây bằng lăng, hót líu lo (líu lo/ lứu lo)</a:t>
            </a:r>
            <a:endParaRPr lang="vi-VN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Luyện 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14818"/>
            <a:ext cx="9135805" cy="1212276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marL="359702" indent="-359702">
              <a:buFontTx/>
              <a:buChar char="-"/>
            </a:pP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vườn, cây lựu sai trĩu quả.</a:t>
            </a:r>
          </a:p>
          <a:p>
            <a:pPr marL="359702" indent="-359702">
              <a:buFontTx/>
              <a:buChar char="-"/>
            </a:pP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địu bé lên nương.</a:t>
            </a:r>
          </a:p>
          <a:p>
            <a:pPr marL="359702" indent="-359702">
              <a:buFontTx/>
              <a:buChar char="-"/>
            </a:pP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 chim sà xuống cây bằng lăng, hót líu lo .</a:t>
            </a:r>
            <a:endParaRPr lang="vi-VN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928802"/>
            <a:ext cx="7737877" cy="412057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vi-VN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Bài 1: Làm bài tập a hoặc 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6310" y="5843454"/>
            <a:ext cx="7381519" cy="766000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marL="359702" indent="-359702">
              <a:buFontTx/>
              <a:buChar char="-"/>
            </a:pPr>
            <a:r>
              <a:rPr lang="vi-VN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 Dũng giả làm tiếng kêu của các con vật rất giỏi.</a:t>
            </a:r>
          </a:p>
          <a:p>
            <a:pPr marL="359702" indent="-359702">
              <a:buFontTx/>
              <a:buChar char="-"/>
            </a:pPr>
            <a:r>
              <a:rPr lang="vi-VN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lớp, Mai và Hà là đôi bạn cùng tiến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7691" y="3568357"/>
            <a:ext cx="7919508" cy="11199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vi-VN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biến những mảnh gỗ vụn thành máy bay, ô tô, con vịt biếng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3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biếng, phải chăm tập thể dục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17552" y="4053253"/>
            <a:ext cx="658696" cy="375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0564" y="5943601"/>
            <a:ext cx="555893" cy="369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vi-VN" sz="23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48397" y="4458403"/>
            <a:ext cx="686400" cy="406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9649" y="3625508"/>
            <a:ext cx="511125" cy="374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/>
          <a:srcRect l="52825" t="39121" r="38694" b="55060"/>
          <a:stretch/>
        </p:blipFill>
        <p:spPr bwMode="auto">
          <a:xfrm>
            <a:off x="3120193" y="2668499"/>
            <a:ext cx="2134584" cy="875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2"/>
          <a:srcRect l="53000" t="55946" r="38587" b="39364"/>
          <a:stretch/>
        </p:blipFill>
        <p:spPr bwMode="auto">
          <a:xfrm>
            <a:off x="2988099" y="4991100"/>
            <a:ext cx="2197486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0" y="2428868"/>
            <a:ext cx="7737877" cy="412057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3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07638" y="6319703"/>
            <a:ext cx="555893" cy="369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vi-VN" sz="23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Luyện 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32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8681583" cy="44283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r>
              <a:rPr lang="nl-NL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Bài 2: Viết vào vở 1 – 2 câu đã hoàn thành ở bài tập 1</a:t>
            </a:r>
            <a:endParaRPr lang="vi-VN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357430"/>
            <a:ext cx="8858280" cy="1212276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lvl="0" algn="just"/>
            <a:r>
              <a:rPr lang="vi-VN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Bàn tay khéo léo của bố đã </a:t>
            </a:r>
            <a:r>
              <a:rPr lang="vi-VN" sz="25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những mảnh gỗ vụn thành máy bay, ô tô, con vịt </a:t>
            </a:r>
            <a:r>
              <a:rPr lang="vi-VN" sz="25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Mẹ bảo Duy không nên lười </a:t>
            </a:r>
            <a:r>
              <a:rPr lang="vi-VN" sz="25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phải chăm tập thể </a:t>
            </a:r>
            <a:r>
              <a:rPr lang="vi-VN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Luyện 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450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MAIHUNG</cp:lastModifiedBy>
  <cp:revision>13</cp:revision>
  <dcterms:created xsi:type="dcterms:W3CDTF">2023-11-11T15:30:24Z</dcterms:created>
  <dcterms:modified xsi:type="dcterms:W3CDTF">2025-05-21T08:43:35Z</dcterms:modified>
</cp:coreProperties>
</file>