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1" r:id="rId2"/>
    <p:sldId id="307" r:id="rId3"/>
    <p:sldId id="264" r:id="rId4"/>
    <p:sldId id="308" r:id="rId5"/>
    <p:sldId id="271" r:id="rId6"/>
    <p:sldId id="309" r:id="rId7"/>
    <p:sldId id="312" r:id="rId8"/>
    <p:sldId id="311" r:id="rId9"/>
    <p:sldId id="275" r:id="rId10"/>
    <p:sldId id="276" r:id="rId11"/>
    <p:sldId id="270" r:id="rId12"/>
    <p:sldId id="279" r:id="rId13"/>
    <p:sldId id="280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EE97-5EC4-4AA8-B84B-9C146CA54AAB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10D5-3098-41B6-82EE-EECD344A0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3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9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5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1" y="3239246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4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8343" y="72571"/>
            <a:ext cx="5508171" cy="6341689"/>
          </a:xfrm>
          <a:prstGeom prst="rect">
            <a:avLst/>
          </a:prstGeom>
        </p:spPr>
      </p:pic>
      <p:sp>
        <p:nvSpPr>
          <p:cNvPr id="4" name="文本框 13"/>
          <p:cNvSpPr txBox="1"/>
          <p:nvPr/>
        </p:nvSpPr>
        <p:spPr>
          <a:xfrm>
            <a:off x="3643306" y="1069796"/>
            <a:ext cx="550069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Cảm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ơn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các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bạn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đã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giúp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mình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0" y="2749403"/>
            <a:ext cx="1079529" cy="3664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4.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Đặt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câu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với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spc="-300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2 - 3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em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được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ở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bài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tập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3.</a:t>
            </a:r>
            <a:endParaRPr lang="zh-CN" altLang="en-US" sz="2800" b="1" dirty="0">
              <a:solidFill>
                <a:srgbClr val="008000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M: 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Các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học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sinh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lớp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3A1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đang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thảo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luận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sôi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nổi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 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431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- </a:t>
            </a:r>
            <a:r>
              <a:rPr lang="en-US" altLang="zh-CN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Bạn</a:t>
            </a:r>
            <a:r>
              <a:rPr lang="en-US" altLang="zh-CN" sz="28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Mai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rất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chăm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chỉ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tập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thể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dục</a:t>
            </a:r>
            <a:r>
              <a:rPr lang="en-US" altLang="zh-CN" sz="28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Hai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5717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5.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Chọn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dấu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câu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phù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hợp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thay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cho</a:t>
            </a:r>
            <a:r>
              <a:rPr lang="en-US" altLang="zh-CN" sz="2800" b="1" noProof="0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ô </a:t>
            </a:r>
            <a:r>
              <a:rPr lang="en-US" altLang="zh-CN" sz="2800" b="1" noProof="0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vuông</a:t>
            </a:r>
            <a:endParaRPr lang="zh-CN" altLang="en-US" sz="2800" b="1" dirty="0">
              <a:solidFill>
                <a:srgbClr val="008000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0003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Sửa</a:t>
            </a:r>
            <a:r>
              <a:rPr lang="en-US" altLang="zh-CN" sz="28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chuông</a:t>
            </a:r>
            <a:r>
              <a:rPr lang="en-US" altLang="zh-CN" sz="28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gọi</a:t>
            </a:r>
            <a:r>
              <a:rPr lang="en-US" altLang="zh-CN" sz="28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cửa</a:t>
            </a:r>
            <a:endParaRPr lang="zh-CN" altLang="en-US" sz="2800" b="1" dirty="0">
              <a:solidFill>
                <a:srgbClr val="0000FF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57187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Một thanh niên gọi cho thợ điện phàn nàn:</a:t>
            </a:r>
          </a:p>
          <a:p>
            <a:pPr algn="just"/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Sáng hôm qua, tôi đã gọi anh đến sửa chuông nhà tôi. Sao giờ vẫn chưa thấy đến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Các anh thật chậm quá</a:t>
            </a:r>
          </a:p>
          <a:p>
            <a:pPr algn="just"/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Người thợ điện phân trần:</a:t>
            </a:r>
          </a:p>
          <a:p>
            <a:pPr algn="just"/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Hôm qua, tôi có tới nhà anh, bấm chuông nhưng không thấy ai mở cửa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Tôi đoán là mọi người đi vắng hết rồi nên tôi đi về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3372" y="4572008"/>
            <a:ext cx="289720" cy="397164"/>
          </a:xfrm>
          <a:prstGeom prst="rec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15338" y="4429132"/>
            <a:ext cx="289720" cy="397164"/>
          </a:xfrm>
          <a:prstGeom prst="rec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71736" y="5786454"/>
            <a:ext cx="289720" cy="397164"/>
          </a:xfrm>
          <a:prstGeom prst="rec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00232" y="6143644"/>
            <a:ext cx="385896" cy="397164"/>
          </a:xfrm>
          <a:prstGeom prst="rec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18634" y="4286256"/>
            <a:ext cx="26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9513A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4400" b="1" dirty="0">
              <a:solidFill>
                <a:srgbClr val="D9513A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0600" y="4286256"/>
            <a:ext cx="260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9513A"/>
                </a:solidFill>
                <a:effectLst/>
                <a:latin typeface="Cambria" panose="02040503050406030204" pitchFamily="18" charset="0"/>
              </a:rPr>
              <a:t>!</a:t>
            </a:r>
            <a:endParaRPr lang="en-US" sz="4000" b="1" dirty="0">
              <a:solidFill>
                <a:srgbClr val="D9513A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18436" y="5500702"/>
            <a:ext cx="26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9513A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4400" b="1" dirty="0">
              <a:solidFill>
                <a:srgbClr val="D9513A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5893404"/>
            <a:ext cx="347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9513A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4400" b="1" dirty="0">
              <a:solidFill>
                <a:srgbClr val="D9513A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96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46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96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46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0525" y="1993900"/>
            <a:ext cx="3952880" cy="5270506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>
            <a:fillRect/>
          </a:stretch>
        </p:blipFill>
        <p:spPr>
          <a:xfrm rot="856226">
            <a:off x="3605780" y="4366667"/>
            <a:ext cx="4805766" cy="333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83" y="1087869"/>
            <a:ext cx="7480440" cy="389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994" y="1436553"/>
            <a:ext cx="6629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Hãy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cùng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chia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sẻ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các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đọc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với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người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thân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của</a:t>
            </a:r>
            <a:r>
              <a:rPr lang="en-US" altLang="zh-CN" sz="48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mình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039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1.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Đoán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tên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bài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học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716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Quan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sát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tranh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và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cho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biết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đây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là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bài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đọc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gì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?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771" t="30780" r="57553" b="25674"/>
          <a:stretch>
            <a:fillRect/>
          </a:stretch>
        </p:blipFill>
        <p:spPr>
          <a:xfrm>
            <a:off x="0" y="2214554"/>
            <a:ext cx="3000364" cy="1745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410" t="29967" r="23914" b="25142"/>
          <a:stretch>
            <a:fillRect/>
          </a:stretch>
        </p:blipFill>
        <p:spPr>
          <a:xfrm>
            <a:off x="2857488" y="2143116"/>
            <a:ext cx="3214710" cy="1785950"/>
          </a:xfrm>
          <a:prstGeom prst="rect">
            <a:avLst/>
          </a:prstGeom>
        </p:spPr>
      </p:pic>
      <p:sp>
        <p:nvSpPr>
          <p:cNvPr id="13" name="文本框 13"/>
          <p:cNvSpPr txBox="1"/>
          <p:nvPr/>
        </p:nvSpPr>
        <p:spPr>
          <a:xfrm>
            <a:off x="246736" y="3929066"/>
            <a:ext cx="2896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Mùa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hè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lấp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lánh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4224" y="3929066"/>
            <a:ext cx="2896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Tập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nấu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ăn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1728" t="29646" r="58271" b="27660"/>
          <a:stretch>
            <a:fillRect/>
          </a:stretch>
        </p:blipFill>
        <p:spPr>
          <a:xfrm>
            <a:off x="5835757" y="1928802"/>
            <a:ext cx="3308243" cy="2000263"/>
          </a:xfrm>
          <a:prstGeom prst="rect">
            <a:avLst/>
          </a:prstGeom>
        </p:spPr>
      </p:pic>
      <p:sp>
        <p:nvSpPr>
          <p:cNvPr id="16" name="文本框 13"/>
          <p:cNvSpPr txBox="1"/>
          <p:nvPr/>
        </p:nvSpPr>
        <p:spPr>
          <a:xfrm>
            <a:off x="6247496" y="3929066"/>
            <a:ext cx="2896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Thư</a:t>
            </a:r>
            <a:r>
              <a:rPr lang="en-US" altLang="zh-CN" sz="24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viện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246736" y="6488668"/>
            <a:ext cx="30003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Lời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giải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toán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đặc</a:t>
            </a:r>
            <a:r>
              <a:rPr lang="en-US" altLang="zh-CN" sz="24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biệt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7125" t="30469" r="22874" b="26837"/>
          <a:stretch>
            <a:fillRect/>
          </a:stretch>
        </p:blipFill>
        <p:spPr>
          <a:xfrm>
            <a:off x="0" y="4357694"/>
            <a:ext cx="3071801" cy="2148432"/>
          </a:xfrm>
          <a:prstGeom prst="rect">
            <a:avLst/>
          </a:prstGeom>
        </p:spPr>
      </p:pic>
      <p:sp>
        <p:nvSpPr>
          <p:cNvPr id="19" name="文本框 13"/>
          <p:cNvSpPr txBox="1"/>
          <p:nvPr/>
        </p:nvSpPr>
        <p:spPr>
          <a:xfrm>
            <a:off x="3247100" y="6488668"/>
            <a:ext cx="2896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Bàn</a:t>
            </a:r>
            <a:r>
              <a:rPr lang="en-US" altLang="zh-CN" sz="24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tay</a:t>
            </a:r>
            <a:r>
              <a:rPr lang="en-US" altLang="zh-CN" sz="24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cô</a:t>
            </a:r>
            <a:r>
              <a:rPr lang="en-US" altLang="zh-CN" sz="24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giáo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20" name="文本框 13"/>
          <p:cNvSpPr txBox="1"/>
          <p:nvPr/>
        </p:nvSpPr>
        <p:spPr>
          <a:xfrm>
            <a:off x="6286512" y="6550223"/>
            <a:ext cx="28574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Cuộc</a:t>
            </a:r>
            <a:r>
              <a:rPr lang="en-US" altLang="zh-CN" sz="20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0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họp</a:t>
            </a:r>
            <a:r>
              <a:rPr lang="en-US" altLang="zh-CN" sz="20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0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của</a:t>
            </a:r>
            <a:r>
              <a:rPr lang="en-US" altLang="zh-CN" sz="20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0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chữ</a:t>
            </a:r>
            <a:r>
              <a:rPr lang="en-US" altLang="zh-CN" sz="2000" b="1" noProof="0" dirty="0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000" b="1" noProof="0" dirty="0" err="1">
                <a:solidFill>
                  <a:srgbClr val="D9513A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viết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uLnTx/>
              <a:uFillTx/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1649" t="27161" r="57553" b="28511"/>
          <a:stretch>
            <a:fillRect/>
          </a:stretch>
        </p:blipFill>
        <p:spPr>
          <a:xfrm>
            <a:off x="3071802" y="4429132"/>
            <a:ext cx="3090054" cy="2071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5564" t="29407" r="23638" b="26265"/>
          <a:stretch>
            <a:fillRect/>
          </a:stretch>
        </p:blipFill>
        <p:spPr>
          <a:xfrm>
            <a:off x="6286512" y="4357693"/>
            <a:ext cx="2857488" cy="2225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Hai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8586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2.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Chọn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đọc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một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trong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những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bài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trên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và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chia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sẻ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điều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em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thích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nhất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ở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bài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đọc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noProof="0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đó</a:t>
            </a:r>
            <a:r>
              <a:rPr lang="en-US" altLang="zh-CN" sz="26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zh-CN" altLang="en-US" sz="2600" b="1" dirty="0">
              <a:solidFill>
                <a:srgbClr val="0000FF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431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3.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nhà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phải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vượt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qua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ba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cây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Hãy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giúp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bằng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cách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theo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yêu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vi-VN" sz="2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9053" t="19289" r="7769" b="16636"/>
          <a:stretch>
            <a:fillRect/>
          </a:stretch>
        </p:blipFill>
        <p:spPr>
          <a:xfrm>
            <a:off x="1285853" y="3071811"/>
            <a:ext cx="7858147" cy="3786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571"/>
            <a:ext cx="963431" cy="294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Hai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3.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nhà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phải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vượt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qua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ba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cây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Hãy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giúp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bằng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cách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theo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yêu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vi-VN" sz="2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053" t="19289" r="7769" b="16636"/>
          <a:stretch>
            <a:fillRect/>
          </a:stretch>
        </p:blipFill>
        <p:spPr>
          <a:xfrm>
            <a:off x="1285853" y="2285992"/>
            <a:ext cx="7858147" cy="23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96"/>
            <a:ext cx="963431" cy="1831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4786322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*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5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chỉ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sự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vật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ở </a:t>
            </a:r>
            <a:r>
              <a:rPr lang="en-US" altLang="zh-CN" sz="2400" b="1" noProof="0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14950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noProof="0" dirty="0" smtClean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M: </a:t>
            </a:r>
            <a:r>
              <a:rPr lang="en-US" altLang="zh-CN" sz="2400" b="1" noProof="0" dirty="0" err="1" smtClean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học</a:t>
            </a:r>
            <a:r>
              <a:rPr lang="en-US" altLang="zh-CN" sz="2400" b="1" noProof="0" dirty="0" smtClean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noProof="0" dirty="0" err="1" smtClean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sinh</a:t>
            </a:r>
            <a:r>
              <a:rPr lang="en-US" altLang="zh-CN" sz="2400" b="1" noProof="0" dirty="0" smtClean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endParaRPr lang="zh-CN" altLang="en-US" sz="2400" b="1" dirty="0">
              <a:solidFill>
                <a:srgbClr val="00800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86322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3" y="417411"/>
            <a:ext cx="7913914" cy="6023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9" y="1125333"/>
            <a:ext cx="575187" cy="195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9167 0.0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83 -0.09004 L 0.28997 0.070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Hai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3.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nhà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phải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vượt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qua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ba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cây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Hãy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giúp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bằng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cách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theo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yêu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vi-VN" sz="2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053" t="19289" r="7769" b="16636"/>
          <a:stretch>
            <a:fillRect/>
          </a:stretch>
        </p:blipFill>
        <p:spPr>
          <a:xfrm>
            <a:off x="1285853" y="2285992"/>
            <a:ext cx="7858147" cy="23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96"/>
            <a:ext cx="963431" cy="1831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24" y="478632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noProof="0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*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5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chỉ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động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diễn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ra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ở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86388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- M</a:t>
            </a: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: </a:t>
            </a:r>
            <a:r>
              <a:rPr lang="en-US" altLang="zh-CN" sz="28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thảo</a:t>
            </a: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luận</a:t>
            </a:r>
            <a:endParaRPr lang="zh-CN" altLang="en-US" sz="2800" b="1" dirty="0">
              <a:solidFill>
                <a:srgbClr val="008000"/>
              </a:solidFill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86322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864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3" y="417411"/>
            <a:ext cx="7913914" cy="6023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22" y="417411"/>
            <a:ext cx="575187" cy="195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20221 0.0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2 0.04051 L 0.23529 0.427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Hai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3.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nhà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phải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vượt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qua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ba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cây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Hãy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giúp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Nam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đến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bằng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cách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theo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yêu</a:t>
            </a:r>
            <a:r>
              <a:rPr lang="en-US" altLang="zh-CN" sz="2600" b="1" dirty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600" b="1" dirty="0" err="1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cầu</a:t>
            </a:r>
            <a:r>
              <a:rPr lang="en-US" altLang="zh-CN" sz="2600" b="1" dirty="0" smtClean="0">
                <a:solidFill>
                  <a:srgbClr val="008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vi-VN" sz="2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053" t="19289" r="7769" b="16636"/>
          <a:stretch>
            <a:fillRect/>
          </a:stretch>
        </p:blipFill>
        <p:spPr>
          <a:xfrm>
            <a:off x="1285853" y="2285992"/>
            <a:ext cx="7858147" cy="23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96"/>
            <a:ext cx="963431" cy="1831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4786322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noProof="0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*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Tìm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5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từ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ngữ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chỉ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đặc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điểm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của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sự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vật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,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hoạt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của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trường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43578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 smtClean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- </a:t>
            </a:r>
            <a:r>
              <a:rPr lang="en-US" altLang="zh-CN" sz="2400" b="1" dirty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M: </a:t>
            </a:r>
            <a:r>
              <a:rPr lang="en-US" altLang="zh-CN" sz="2400" b="1" dirty="0" err="1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sôi</a:t>
            </a:r>
            <a:r>
              <a:rPr lang="en-US" altLang="zh-CN" sz="2400" b="1" dirty="0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80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字魂160号-檀宋" panose="00000500000000000000" pitchFamily="2" charset="-122"/>
              </a:rPr>
              <a:t>nổi</a:t>
            </a:r>
            <a:endParaRPr lang="zh-CN" altLang="en-US" sz="2400" b="1" dirty="0">
              <a:solidFill>
                <a:srgbClr val="00800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latin typeface="Times New Roman" pitchFamily="18" charset="0"/>
              <a:ea typeface="Vogue-ExtraBold" panose="020B0500000000000000" pitchFamily="34" charset="0"/>
              <a:cs typeface="Times New Roman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86322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436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3" y="417411"/>
            <a:ext cx="7913914" cy="6023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02" y="2914805"/>
            <a:ext cx="575187" cy="195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50352 0.1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574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Tahoma</vt:lpstr>
      <vt:lpstr>Times New Roman</vt:lpstr>
      <vt:lpstr>Vogue-ExtraBold</vt:lpstr>
      <vt:lpstr>字魂160号-檀宋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MAIHUNG</cp:lastModifiedBy>
  <cp:revision>7</cp:revision>
  <dcterms:created xsi:type="dcterms:W3CDTF">2023-10-29T14:43:17Z</dcterms:created>
  <dcterms:modified xsi:type="dcterms:W3CDTF">2025-05-21T08:55:03Z</dcterms:modified>
</cp:coreProperties>
</file>