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1" r:id="rId2"/>
    <p:sldId id="316" r:id="rId3"/>
    <p:sldId id="285" r:id="rId4"/>
    <p:sldId id="286" r:id="rId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BEE97-5EC4-4AA8-B84B-9C146CA54AAB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10D5-3098-41B6-82EE-EECD344A0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3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9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A079-F5B1-438B-8876-52A0FCA250BB}" type="datetimeFigureOut">
              <a:rPr lang="vi-VN" smtClean="0"/>
              <a:pPr/>
              <a:t>21/05/2025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BFA6-239C-49B1-BBD0-741F8AD1890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940150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1" y="3239246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4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0" y="0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31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039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3+4)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2858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 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357430"/>
            <a:ext cx="8686800" cy="44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072066" y="2786059"/>
            <a:ext cx="714380" cy="71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036346" y="2893218"/>
            <a:ext cx="714383" cy="64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70021" y="4198712"/>
            <a:ext cx="644979" cy="46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696146" y="5251317"/>
            <a:ext cx="1364155" cy="67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675325" y="4595225"/>
            <a:ext cx="1420092" cy="65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972216" y="5604393"/>
            <a:ext cx="826300" cy="659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2858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0" y="0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31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039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+ 4)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428868"/>
            <a:ext cx="414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>
              <a:spcAft>
                <a:spcPts val="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chữ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a.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ngang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008000"/>
              </a:solidFill>
              <a:latin typeface="Times New Roman" pitchFamily="18" charset="0"/>
              <a:ea typeface="Calibri" panose="020F0502020204030204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8" y="1879654"/>
            <a:ext cx="5151664" cy="49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58" y="1928802"/>
            <a:ext cx="3709642" cy="49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3357562"/>
            <a:ext cx="5715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4239" y="2658567"/>
            <a:ext cx="430928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>
              <a:spcAft>
                <a:spcPts val="0"/>
              </a:spcAft>
            </a:pPr>
            <a:endParaRPr lang="en-US" sz="4000" b="1" dirty="0" smtClean="0">
              <a:solidFill>
                <a:srgbClr val="FF0000"/>
              </a:solidFill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0" y="0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31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0" y="426364"/>
            <a:ext cx="9144000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796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039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+ 4)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85860"/>
            <a:ext cx="9144000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29210">
              <a:lnSpc>
                <a:spcPct val="111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29291" y="2857496"/>
            <a:ext cx="3214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2800" dirty="0">
              <a:solidFill>
                <a:srgbClr val="00800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3278" y="3500438"/>
            <a:ext cx="3230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2800" dirty="0">
              <a:solidFill>
                <a:srgbClr val="00800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8" y="407194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2800" dirty="0">
              <a:solidFill>
                <a:srgbClr val="00800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6446" y="4552122"/>
            <a:ext cx="314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endParaRPr lang="en-US" sz="2800" dirty="0">
              <a:solidFill>
                <a:srgbClr val="00800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6446" y="5052188"/>
            <a:ext cx="3113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endParaRPr lang="en-US" sz="2800" dirty="0">
              <a:solidFill>
                <a:srgbClr val="00800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6447" y="5766568"/>
            <a:ext cx="3143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endParaRPr lang="en-US" sz="2800" dirty="0">
              <a:solidFill>
                <a:srgbClr val="008000"/>
              </a:solidFill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199</Words>
  <Application>Microsoft Office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MAIHUNG</cp:lastModifiedBy>
  <cp:revision>8</cp:revision>
  <dcterms:created xsi:type="dcterms:W3CDTF">2023-10-29T14:43:17Z</dcterms:created>
  <dcterms:modified xsi:type="dcterms:W3CDTF">2025-05-21T08:56:08Z</dcterms:modified>
</cp:coreProperties>
</file>