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25"/>
  </p:notesMasterIdLst>
  <p:sldIdLst>
    <p:sldId id="293" r:id="rId3"/>
    <p:sldId id="263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6" r:id="rId21"/>
    <p:sldId id="287" r:id="rId22"/>
    <p:sldId id="288" r:id="rId23"/>
    <p:sldId id="291" r:id="rId24"/>
  </p:sldIdLst>
  <p:sldSz cx="12161838" cy="6858000"/>
  <p:notesSz cx="9144000" cy="6858000"/>
  <p:embeddedFontLst>
    <p:embeddedFont>
      <p:font typeface="Staatliches" panose="020B0604020202020204" charset="0"/>
      <p:regular r:id="rId26"/>
    </p:embeddedFont>
    <p:embeddedFont>
      <p:font typeface="Montserrat Black" panose="020B0604020202020204" charset="0"/>
      <p:bold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anjari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341670-858A-426E-AB74-EC78D7D55F1C}">
  <a:tblStyle styleId="{15341670-858A-426E-AB74-EC78D7D55F1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59" autoAdjust="0"/>
  </p:normalViewPr>
  <p:slideViewPr>
    <p:cSldViewPr snapToGrid="0">
      <p:cViewPr varScale="1">
        <p:scale>
          <a:sx n="79" d="100"/>
          <a:sy n="79" d="100"/>
        </p:scale>
        <p:origin x="106" y="106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4886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3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26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7" name="Google Shape;1627;p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09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43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1" name="Google Shape;1641;p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07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6286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927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4" name="Google Shape;1674;p2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Thảo luận nhóm xong cho hs trình bày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Sau đó GV mới NX, KL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9737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2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6919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2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8103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130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820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1721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5" name="Google Shape;1745;p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CHỐT LẠI KIẾN THỨC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61208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3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6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81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98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2" name="Google Shape;1572;p1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202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61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8340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6" name="Google Shape;1606;p1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346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75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 rot="5400000">
            <a:off x="-449678" y="4325671"/>
            <a:ext cx="2964307" cy="2100372"/>
          </a:xfrm>
          <a:custGeom>
            <a:avLst/>
            <a:gdLst/>
            <a:ahLst/>
            <a:cxnLst/>
            <a:rect l="l" t="t" r="r" b="b"/>
            <a:pathLst>
              <a:path w="19872" h="14115" extrusionOk="0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 flipH="1">
            <a:off x="8137465" y="1"/>
            <a:ext cx="4024377" cy="2697801"/>
          </a:xfrm>
          <a:custGeom>
            <a:avLst/>
            <a:gdLst/>
            <a:ahLst/>
            <a:cxnLst/>
            <a:rect l="l" t="t" r="r" b="b"/>
            <a:pathLst>
              <a:path w="25325" h="16935" extrusionOk="0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0" y="1"/>
            <a:ext cx="4586042" cy="3074380"/>
          </a:xfrm>
          <a:custGeom>
            <a:avLst/>
            <a:gdLst/>
            <a:ahLst/>
            <a:cxnLst/>
            <a:rect l="l" t="t" r="r" b="b"/>
            <a:pathLst>
              <a:path w="25325" h="16935" extrusionOk="0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7854523" y="3724997"/>
            <a:ext cx="4317121" cy="3133004"/>
          </a:xfrm>
          <a:custGeom>
            <a:avLst/>
            <a:gdLst/>
            <a:ahLst/>
            <a:cxnLst/>
            <a:rect l="l" t="t" r="r" b="b"/>
            <a:pathLst>
              <a:path w="26333" h="19063" extrusionOk="0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10036077" y="5337333"/>
            <a:ext cx="2135581" cy="1520656"/>
          </a:xfrm>
          <a:custGeom>
            <a:avLst/>
            <a:gdLst/>
            <a:ahLst/>
            <a:cxnLst/>
            <a:rect l="l" t="t" r="r" b="b"/>
            <a:pathLst>
              <a:path w="19872" h="14115" extrusionOk="0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 flipH="1">
            <a:off x="1" y="5653233"/>
            <a:ext cx="2836441" cy="1204768"/>
          </a:xfrm>
          <a:custGeom>
            <a:avLst/>
            <a:gdLst/>
            <a:ahLst/>
            <a:cxnLst/>
            <a:rect l="l" t="t" r="r" b="b"/>
            <a:pathLst>
              <a:path w="15176" h="6430" extrusionOk="0">
                <a:moveTo>
                  <a:pt x="14851" y="1"/>
                </a:moveTo>
                <a:cubicBezTo>
                  <a:pt x="13065" y="1"/>
                  <a:pt x="13747" y="3704"/>
                  <a:pt x="11309" y="3704"/>
                </a:cubicBezTo>
                <a:cubicBezTo>
                  <a:pt x="10789" y="3704"/>
                  <a:pt x="10127" y="3536"/>
                  <a:pt x="9270" y="3128"/>
                </a:cubicBezTo>
                <a:cubicBezTo>
                  <a:pt x="8066" y="2566"/>
                  <a:pt x="6609" y="2262"/>
                  <a:pt x="5236" y="2262"/>
                </a:cubicBezTo>
                <a:cubicBezTo>
                  <a:pt x="2446" y="2262"/>
                  <a:pt x="1" y="3518"/>
                  <a:pt x="724" y="6429"/>
                </a:cubicBezTo>
                <a:lnTo>
                  <a:pt x="15175" y="6429"/>
                </a:lnTo>
                <a:lnTo>
                  <a:pt x="15175" y="37"/>
                </a:lnTo>
                <a:cubicBezTo>
                  <a:pt x="15059" y="13"/>
                  <a:pt x="14951" y="1"/>
                  <a:pt x="14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8677976" y="0"/>
            <a:ext cx="3483855" cy="1356509"/>
          </a:xfrm>
          <a:custGeom>
            <a:avLst/>
            <a:gdLst/>
            <a:ahLst/>
            <a:cxnLst/>
            <a:rect l="l" t="t" r="r" b="b"/>
            <a:pathLst>
              <a:path w="25360" h="9850" extrusionOk="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 rot="10800000">
            <a:off x="-35" y="7"/>
            <a:ext cx="2711106" cy="1967492"/>
          </a:xfrm>
          <a:custGeom>
            <a:avLst/>
            <a:gdLst/>
            <a:ahLst/>
            <a:cxnLst/>
            <a:rect l="l" t="t" r="r" b="b"/>
            <a:pathLst>
              <a:path w="26333" h="19063" extrusionOk="0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4"/>
          <p:cNvGrpSpPr/>
          <p:nvPr/>
        </p:nvGrpSpPr>
        <p:grpSpPr>
          <a:xfrm>
            <a:off x="10448634" y="6"/>
            <a:ext cx="1703409" cy="4511567"/>
            <a:chOff x="9196698" y="950579"/>
            <a:chExt cx="1280725" cy="3383675"/>
          </a:xfrm>
        </p:grpSpPr>
        <p:sp>
          <p:nvSpPr>
            <p:cNvPr id="112" name="Google Shape;112;p4"/>
            <p:cNvSpPr/>
            <p:nvPr/>
          </p:nvSpPr>
          <p:spPr>
            <a:xfrm rot="10800000" flipH="1">
              <a:off x="9419903" y="2786190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10800000" flipH="1">
              <a:off x="9599228" y="2157664"/>
              <a:ext cx="26379" cy="26632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10800000" flipH="1">
              <a:off x="9546302" y="3614502"/>
              <a:ext cx="44049" cy="47093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10800000" flipH="1">
              <a:off x="9828268" y="3796617"/>
              <a:ext cx="38215" cy="35341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10800000" flipH="1">
              <a:off x="10207125" y="3808369"/>
              <a:ext cx="26632" cy="26632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10800000" flipH="1">
              <a:off x="9549176" y="3999362"/>
              <a:ext cx="82349" cy="79306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10800000" flipH="1">
              <a:off x="9196698" y="3144502"/>
              <a:ext cx="29423" cy="2950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10800000" flipH="1">
              <a:off x="9707787" y="1811104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10800000" flipH="1">
              <a:off x="9613771" y="3653647"/>
              <a:ext cx="106868" cy="90212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10800000" flipH="1">
              <a:off x="9387775" y="3309201"/>
              <a:ext cx="79221" cy="70597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10800000" flipH="1">
              <a:off x="9540468" y="1825815"/>
              <a:ext cx="79306" cy="70851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10800000" flipH="1">
              <a:off x="9725373" y="1297224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10800000" flipH="1">
              <a:off x="9834186" y="950579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 rot="10800000" flipH="1">
              <a:off x="9666613" y="965375"/>
              <a:ext cx="79559" cy="70597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 rot="10800000" flipH="1">
              <a:off x="10177702" y="1025488"/>
              <a:ext cx="79475" cy="71612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 rot="10800000" flipH="1">
              <a:off x="9490416" y="2925778"/>
              <a:ext cx="44303" cy="39737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10800000" flipH="1">
              <a:off x="9352519" y="3023684"/>
              <a:ext cx="43965" cy="4109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800000" flipH="1">
              <a:off x="10177702" y="4093379"/>
              <a:ext cx="29507" cy="29423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800000" flipH="1">
              <a:off x="10421622" y="4278284"/>
              <a:ext cx="55801" cy="5597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10800000" flipH="1">
              <a:off x="10177702" y="4003758"/>
              <a:ext cx="44303" cy="39822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 rot="-5400000">
            <a:off x="8404491" y="3194874"/>
            <a:ext cx="2287180" cy="5211435"/>
            <a:chOff x="10706378" y="539509"/>
            <a:chExt cx="1715385" cy="3918270"/>
          </a:xfrm>
        </p:grpSpPr>
        <p:sp>
          <p:nvSpPr>
            <p:cNvPr id="133" name="Google Shape;133;p4"/>
            <p:cNvSpPr/>
            <p:nvPr/>
          </p:nvSpPr>
          <p:spPr>
            <a:xfrm rot="10800000" flipH="1">
              <a:off x="10962050" y="4005280"/>
              <a:ext cx="61635" cy="6163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10800000" flipH="1">
              <a:off x="12057532" y="2466178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10800000" flipH="1">
              <a:off x="12242691" y="3905345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10800000" flipH="1">
              <a:off x="12313119" y="3942123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10800000" flipH="1">
              <a:off x="11188130" y="539509"/>
              <a:ext cx="76431" cy="7288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 flipH="1">
              <a:off x="12028109" y="2213550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10800000" flipH="1">
              <a:off x="11998771" y="1047386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 flipH="1">
              <a:off x="10706378" y="897737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10800000" flipH="1">
              <a:off x="12377798" y="1239985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10800000" flipH="1">
              <a:off x="11390875" y="3870173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 flipH="1">
              <a:off x="11928258" y="4263742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10800000" flipH="1">
              <a:off x="11658045" y="384666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800000" flipH="1">
              <a:off x="11393665" y="4251990"/>
              <a:ext cx="29507" cy="26379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800000" flipH="1">
              <a:off x="11655255" y="3757049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800000" flipH="1">
              <a:off x="10809357" y="4417957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800000" flipH="1">
              <a:off x="11919550" y="227535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800000" flipH="1">
              <a:off x="12004605" y="2130778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 rot="-5400000">
            <a:off x="7490147" y="-1367174"/>
            <a:ext cx="983231" cy="3750357"/>
            <a:chOff x="12445182" y="1003506"/>
            <a:chExt cx="737423" cy="2819743"/>
          </a:xfrm>
        </p:grpSpPr>
        <p:sp>
          <p:nvSpPr>
            <p:cNvPr id="151" name="Google Shape;151;p4"/>
            <p:cNvSpPr/>
            <p:nvPr/>
          </p:nvSpPr>
          <p:spPr>
            <a:xfrm rot="10800000" flipH="1">
              <a:off x="12486357" y="2971349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800000" flipH="1">
              <a:off x="12539199" y="3209181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rot="10800000" flipH="1">
              <a:off x="12953481" y="2695301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rot="10800000" flipH="1">
              <a:off x="13106174" y="2316275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rot="10800000" flipH="1">
              <a:off x="12882969" y="2054939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rot="10800000" flipH="1">
              <a:off x="13147264" y="1943336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rot="10800000" flipH="1">
              <a:off x="13097212" y="3250271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 rot="10800000" flipH="1">
              <a:off x="12524657" y="3605793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 rot="10800000" flipH="1">
              <a:off x="12791742" y="358228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 rot="10800000" flipH="1">
              <a:off x="13035662" y="376719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 rot="10800000" flipH="1">
              <a:off x="12715396" y="3281215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 rot="10800000" flipH="1">
              <a:off x="12665597" y="3228373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 rot="10800000" flipH="1">
              <a:off x="12445182" y="1003506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 rot="10800000" flipH="1">
              <a:off x="12518738" y="114089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 rot="10800000" flipH="1">
              <a:off x="12788952" y="3492753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 rot="10800000" flipH="1">
              <a:off x="13023910" y="2818064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 rot="10800000" flipH="1">
              <a:off x="13000405" y="2388309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-2" y="13"/>
            <a:ext cx="5301395" cy="5224359"/>
            <a:chOff x="2524675" y="238075"/>
            <a:chExt cx="1178600" cy="1158600"/>
          </a:xfrm>
        </p:grpSpPr>
        <p:sp>
          <p:nvSpPr>
            <p:cNvPr id="169" name="Google Shape;169;p4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1" y="3454412"/>
            <a:ext cx="5107463" cy="3411513"/>
            <a:chOff x="235225" y="2771600"/>
            <a:chExt cx="3133750" cy="2088000"/>
          </a:xfrm>
        </p:grpSpPr>
        <p:sp>
          <p:nvSpPr>
            <p:cNvPr id="224" name="Google Shape;224;p4"/>
            <p:cNvSpPr/>
            <p:nvPr/>
          </p:nvSpPr>
          <p:spPr>
            <a:xfrm>
              <a:off x="2616250" y="4833875"/>
              <a:ext cx="390300" cy="25725"/>
            </a:xfrm>
            <a:custGeom>
              <a:avLst/>
              <a:gdLst/>
              <a:ahLst/>
              <a:cxnLst/>
              <a:rect l="l" t="t" r="r" b="b"/>
              <a:pathLst>
                <a:path w="15612" h="1029" extrusionOk="0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35225" y="3025200"/>
              <a:ext cx="1299375" cy="1834400"/>
            </a:xfrm>
            <a:custGeom>
              <a:avLst/>
              <a:gdLst/>
              <a:ahLst/>
              <a:cxnLst/>
              <a:rect l="l" t="t" r="r" b="b"/>
              <a:pathLst>
                <a:path w="51975" h="73376" extrusionOk="0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38125" y="2771600"/>
              <a:ext cx="3130850" cy="2088000"/>
            </a:xfrm>
            <a:custGeom>
              <a:avLst/>
              <a:gdLst/>
              <a:ahLst/>
              <a:cxnLst/>
              <a:rect l="l" t="t" r="r" b="b"/>
              <a:pathLst>
                <a:path w="125234" h="83520" extrusionOk="0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395900" y="4787775"/>
              <a:ext cx="736000" cy="71825"/>
            </a:xfrm>
            <a:custGeom>
              <a:avLst/>
              <a:gdLst/>
              <a:ahLst/>
              <a:cxnLst/>
              <a:rect l="l" t="t" r="r" b="b"/>
              <a:pathLst>
                <a:path w="29440" h="2873" extrusionOk="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35225" y="2944450"/>
              <a:ext cx="1491600" cy="1915150"/>
            </a:xfrm>
            <a:custGeom>
              <a:avLst/>
              <a:gdLst/>
              <a:ahLst/>
              <a:cxnLst/>
              <a:rect l="l" t="t" r="r" b="b"/>
              <a:pathLst>
                <a:path w="59664" h="76606" extrusionOk="0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"/>
          <p:cNvSpPr/>
          <p:nvPr/>
        </p:nvSpPr>
        <p:spPr>
          <a:xfrm flipH="1">
            <a:off x="18260" y="1"/>
            <a:ext cx="1860697" cy="724500"/>
          </a:xfrm>
          <a:custGeom>
            <a:avLst/>
            <a:gdLst/>
            <a:ahLst/>
            <a:cxnLst/>
            <a:rect l="l" t="t" r="r" b="b"/>
            <a:pathLst>
              <a:path w="25360" h="9850" extrusionOk="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4"/>
          <p:cNvGrpSpPr/>
          <p:nvPr/>
        </p:nvGrpSpPr>
        <p:grpSpPr>
          <a:xfrm>
            <a:off x="7919958" y="0"/>
            <a:ext cx="4241880" cy="2159800"/>
            <a:chOff x="4185675" y="845125"/>
            <a:chExt cx="3189300" cy="1619850"/>
          </a:xfrm>
        </p:grpSpPr>
        <p:sp>
          <p:nvSpPr>
            <p:cNvPr id="231" name="Google Shape;231;p4"/>
            <p:cNvSpPr/>
            <p:nvPr/>
          </p:nvSpPr>
          <p:spPr>
            <a:xfrm>
              <a:off x="4185675" y="845125"/>
              <a:ext cx="3189300" cy="1619850"/>
            </a:xfrm>
            <a:custGeom>
              <a:avLst/>
              <a:gdLst/>
              <a:ahLst/>
              <a:cxnLst/>
              <a:rect l="l" t="t" r="r" b="b"/>
              <a:pathLst>
                <a:path w="127572" h="64794" extrusionOk="0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713400" y="845125"/>
              <a:ext cx="1224000" cy="579875"/>
            </a:xfrm>
            <a:custGeom>
              <a:avLst/>
              <a:gdLst/>
              <a:ahLst/>
              <a:cxnLst/>
              <a:rect l="l" t="t" r="r" b="b"/>
              <a:pathLst>
                <a:path w="48960" h="23195" extrusionOk="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018425" y="1440525"/>
              <a:ext cx="356550" cy="717800"/>
            </a:xfrm>
            <a:custGeom>
              <a:avLst/>
              <a:gdLst/>
              <a:ahLst/>
              <a:cxnLst/>
              <a:rect l="l" t="t" r="r" b="b"/>
              <a:pathLst>
                <a:path w="14262" h="28712" extrusionOk="0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"/>
          <p:cNvSpPr txBox="1">
            <a:spLocks noGrp="1"/>
          </p:cNvSpPr>
          <p:nvPr>
            <p:ph type="title"/>
          </p:nvPr>
        </p:nvSpPr>
        <p:spPr>
          <a:xfrm>
            <a:off x="836613" y="365125"/>
            <a:ext cx="10488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9" name="Google Shape;1399;p18"/>
          <p:cNvSpPr txBox="1">
            <a:spLocks noGrp="1"/>
          </p:cNvSpPr>
          <p:nvPr>
            <p:ph type="body" idx="1"/>
          </p:nvPr>
        </p:nvSpPr>
        <p:spPr>
          <a:xfrm>
            <a:off x="836613" y="1825625"/>
            <a:ext cx="104886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0" name="Google Shape;1400;p18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1" name="Google Shape;1401;p18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18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9"/>
          <p:cNvSpPr txBox="1">
            <a:spLocks noGrp="1"/>
          </p:cNvSpPr>
          <p:nvPr>
            <p:ph type="title"/>
          </p:nvPr>
        </p:nvSpPr>
        <p:spPr>
          <a:xfrm>
            <a:off x="830263" y="1709738"/>
            <a:ext cx="104886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19"/>
          <p:cNvSpPr txBox="1">
            <a:spLocks noGrp="1"/>
          </p:cNvSpPr>
          <p:nvPr>
            <p:ph type="body" idx="1"/>
          </p:nvPr>
        </p:nvSpPr>
        <p:spPr>
          <a:xfrm>
            <a:off x="830263" y="4589463"/>
            <a:ext cx="104886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6" name="Google Shape;1406;p19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19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8" name="Google Shape;1408;p19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20"/>
          <p:cNvSpPr txBox="1">
            <a:spLocks noGrp="1"/>
          </p:cNvSpPr>
          <p:nvPr>
            <p:ph type="title"/>
          </p:nvPr>
        </p:nvSpPr>
        <p:spPr>
          <a:xfrm>
            <a:off x="836613" y="365125"/>
            <a:ext cx="10488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20"/>
          <p:cNvSpPr txBox="1">
            <a:spLocks noGrp="1"/>
          </p:cNvSpPr>
          <p:nvPr>
            <p:ph type="body" idx="1"/>
          </p:nvPr>
        </p:nvSpPr>
        <p:spPr>
          <a:xfrm>
            <a:off x="836613" y="1825625"/>
            <a:ext cx="51673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2" name="Google Shape;1412;p20"/>
          <p:cNvSpPr txBox="1">
            <a:spLocks noGrp="1"/>
          </p:cNvSpPr>
          <p:nvPr>
            <p:ph type="body" idx="2"/>
          </p:nvPr>
        </p:nvSpPr>
        <p:spPr>
          <a:xfrm>
            <a:off x="6156325" y="1825625"/>
            <a:ext cx="51689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3" name="Google Shape;1413;p20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20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0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4886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8" name="Google Shape;1418;p21"/>
          <p:cNvSpPr txBox="1">
            <a:spLocks noGrp="1"/>
          </p:cNvSpPr>
          <p:nvPr>
            <p:ph type="body" idx="1"/>
          </p:nvPr>
        </p:nvSpPr>
        <p:spPr>
          <a:xfrm>
            <a:off x="838200" y="1681163"/>
            <a:ext cx="51450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9" name="Google Shape;1419;p21"/>
          <p:cNvSpPr txBox="1">
            <a:spLocks noGrp="1"/>
          </p:cNvSpPr>
          <p:nvPr>
            <p:ph type="body" idx="2"/>
          </p:nvPr>
        </p:nvSpPr>
        <p:spPr>
          <a:xfrm>
            <a:off x="838200" y="2505075"/>
            <a:ext cx="51450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0" name="Google Shape;1420;p21"/>
          <p:cNvSpPr txBox="1">
            <a:spLocks noGrp="1"/>
          </p:cNvSpPr>
          <p:nvPr>
            <p:ph type="body" idx="3"/>
          </p:nvPr>
        </p:nvSpPr>
        <p:spPr>
          <a:xfrm>
            <a:off x="6156325" y="1681163"/>
            <a:ext cx="51704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1" name="Google Shape;1421;p21"/>
          <p:cNvSpPr txBox="1">
            <a:spLocks noGrp="1"/>
          </p:cNvSpPr>
          <p:nvPr>
            <p:ph type="body" idx="4"/>
          </p:nvPr>
        </p:nvSpPr>
        <p:spPr>
          <a:xfrm>
            <a:off x="6156325" y="2505075"/>
            <a:ext cx="51704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2" name="Google Shape;1422;p21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p21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4" name="Google Shape;1424;p21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22"/>
          <p:cNvSpPr txBox="1">
            <a:spLocks noGrp="1"/>
          </p:cNvSpPr>
          <p:nvPr>
            <p:ph type="title"/>
          </p:nvPr>
        </p:nvSpPr>
        <p:spPr>
          <a:xfrm>
            <a:off x="836613" y="365125"/>
            <a:ext cx="10488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22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22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22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3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3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3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39227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6" name="Google Shape;1436;p24"/>
          <p:cNvSpPr txBox="1">
            <a:spLocks noGrp="1"/>
          </p:cNvSpPr>
          <p:nvPr>
            <p:ph type="body" idx="1"/>
          </p:nvPr>
        </p:nvSpPr>
        <p:spPr>
          <a:xfrm>
            <a:off x="5170488" y="987425"/>
            <a:ext cx="6156325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37" name="Google Shape;1437;p24"/>
          <p:cNvSpPr txBox="1">
            <a:spLocks noGrp="1"/>
          </p:cNvSpPr>
          <p:nvPr>
            <p:ph type="body" idx="2"/>
          </p:nvPr>
        </p:nvSpPr>
        <p:spPr>
          <a:xfrm>
            <a:off x="838200" y="2057400"/>
            <a:ext cx="39227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8" name="Google Shape;1438;p24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24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0" name="Google Shape;1440;p24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25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392271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25"/>
          <p:cNvSpPr>
            <a:spLocks noGrp="1"/>
          </p:cNvSpPr>
          <p:nvPr>
            <p:ph type="pic" idx="2"/>
          </p:nvPr>
        </p:nvSpPr>
        <p:spPr>
          <a:xfrm>
            <a:off x="5170488" y="987425"/>
            <a:ext cx="6156325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44" name="Google Shape;1444;p25"/>
          <p:cNvSpPr txBox="1">
            <a:spLocks noGrp="1"/>
          </p:cNvSpPr>
          <p:nvPr>
            <p:ph type="body" idx="1"/>
          </p:nvPr>
        </p:nvSpPr>
        <p:spPr>
          <a:xfrm>
            <a:off x="838200" y="2057400"/>
            <a:ext cx="392271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5" name="Google Shape;1445;p25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5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5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5"/>
          <p:cNvGrpSpPr/>
          <p:nvPr/>
        </p:nvGrpSpPr>
        <p:grpSpPr>
          <a:xfrm rot="5400000">
            <a:off x="8958410" y="3654572"/>
            <a:ext cx="4252400" cy="2154457"/>
            <a:chOff x="4185675" y="845125"/>
            <a:chExt cx="3189300" cy="1619850"/>
          </a:xfrm>
        </p:grpSpPr>
        <p:sp>
          <p:nvSpPr>
            <p:cNvPr id="236" name="Google Shape;236;p5"/>
            <p:cNvSpPr/>
            <p:nvPr/>
          </p:nvSpPr>
          <p:spPr>
            <a:xfrm>
              <a:off x="4185675" y="845125"/>
              <a:ext cx="3189300" cy="1619850"/>
            </a:xfrm>
            <a:custGeom>
              <a:avLst/>
              <a:gdLst/>
              <a:ahLst/>
              <a:cxnLst/>
              <a:rect l="l" t="t" r="r" b="b"/>
              <a:pathLst>
                <a:path w="127572" h="64794" extrusionOk="0">
                  <a:moveTo>
                    <a:pt x="113336" y="23816"/>
                  </a:moveTo>
                  <a:cubicBezTo>
                    <a:pt x="113349" y="23816"/>
                    <a:pt x="113375" y="23828"/>
                    <a:pt x="113414" y="23864"/>
                  </a:cubicBezTo>
                  <a:cubicBezTo>
                    <a:pt x="113336" y="23864"/>
                    <a:pt x="113311" y="23816"/>
                    <a:pt x="113336" y="23816"/>
                  </a:cubicBezTo>
                  <a:close/>
                  <a:moveTo>
                    <a:pt x="1" y="0"/>
                  </a:moveTo>
                  <a:cubicBezTo>
                    <a:pt x="11578" y="3144"/>
                    <a:pt x="24234" y="3902"/>
                    <a:pt x="36229" y="3902"/>
                  </a:cubicBezTo>
                  <a:cubicBezTo>
                    <a:pt x="39143" y="3902"/>
                    <a:pt x="42018" y="3858"/>
                    <a:pt x="44829" y="3791"/>
                  </a:cubicBezTo>
                  <a:cubicBezTo>
                    <a:pt x="47556" y="3735"/>
                    <a:pt x="50348" y="3599"/>
                    <a:pt x="53102" y="3599"/>
                  </a:cubicBezTo>
                  <a:cubicBezTo>
                    <a:pt x="61161" y="3599"/>
                    <a:pt x="68895" y="4764"/>
                    <a:pt x="73715" y="12489"/>
                  </a:cubicBezTo>
                  <a:cubicBezTo>
                    <a:pt x="78060" y="19403"/>
                    <a:pt x="81967" y="26433"/>
                    <a:pt x="90772" y="28101"/>
                  </a:cubicBezTo>
                  <a:cubicBezTo>
                    <a:pt x="98694" y="29662"/>
                    <a:pt x="106054" y="27325"/>
                    <a:pt x="111184" y="35354"/>
                  </a:cubicBezTo>
                  <a:cubicBezTo>
                    <a:pt x="113075" y="38360"/>
                    <a:pt x="113744" y="41822"/>
                    <a:pt x="114413" y="45274"/>
                  </a:cubicBezTo>
                  <a:cubicBezTo>
                    <a:pt x="115421" y="50520"/>
                    <a:pt x="117651" y="54864"/>
                    <a:pt x="120997" y="58995"/>
                  </a:cubicBezTo>
                  <a:cubicBezTo>
                    <a:pt x="123004" y="61225"/>
                    <a:pt x="125234" y="63232"/>
                    <a:pt x="127571" y="64793"/>
                  </a:cubicBezTo>
                  <a:lnTo>
                    <a:pt x="127571" y="52527"/>
                  </a:lnTo>
                  <a:cubicBezTo>
                    <a:pt x="125787" y="51073"/>
                    <a:pt x="124226" y="49405"/>
                    <a:pt x="122888" y="47505"/>
                  </a:cubicBezTo>
                  <a:cubicBezTo>
                    <a:pt x="120328" y="43606"/>
                    <a:pt x="118650" y="39146"/>
                    <a:pt x="117981" y="34569"/>
                  </a:cubicBezTo>
                  <a:cubicBezTo>
                    <a:pt x="117428" y="30555"/>
                    <a:pt x="117535" y="25871"/>
                    <a:pt x="113414" y="23864"/>
                  </a:cubicBezTo>
                  <a:lnTo>
                    <a:pt x="113414" y="23864"/>
                  </a:lnTo>
                  <a:cubicBezTo>
                    <a:pt x="116643" y="25095"/>
                    <a:pt x="117874" y="28324"/>
                    <a:pt x="118650" y="31447"/>
                  </a:cubicBezTo>
                  <a:cubicBezTo>
                    <a:pt x="119766" y="35907"/>
                    <a:pt x="120774" y="40484"/>
                    <a:pt x="123111" y="44382"/>
                  </a:cubicBezTo>
                  <a:cubicBezTo>
                    <a:pt x="124342" y="46505"/>
                    <a:pt x="125787" y="48397"/>
                    <a:pt x="127571" y="50074"/>
                  </a:cubicBezTo>
                  <a:lnTo>
                    <a:pt x="127571" y="0"/>
                  </a:lnTo>
                  <a:lnTo>
                    <a:pt x="70816" y="0"/>
                  </a:lnTo>
                  <a:cubicBezTo>
                    <a:pt x="72154" y="339"/>
                    <a:pt x="73376" y="669"/>
                    <a:pt x="74714" y="1115"/>
                  </a:cubicBezTo>
                  <a:cubicBezTo>
                    <a:pt x="78399" y="2230"/>
                    <a:pt x="82297" y="3568"/>
                    <a:pt x="85420" y="5915"/>
                  </a:cubicBezTo>
                  <a:cubicBezTo>
                    <a:pt x="87766" y="7699"/>
                    <a:pt x="89211" y="10036"/>
                    <a:pt x="90665" y="12489"/>
                  </a:cubicBezTo>
                  <a:cubicBezTo>
                    <a:pt x="92226" y="15389"/>
                    <a:pt x="93225" y="19180"/>
                    <a:pt x="96571" y="20634"/>
                  </a:cubicBezTo>
                  <a:cubicBezTo>
                    <a:pt x="100701" y="22419"/>
                    <a:pt x="105608" y="22080"/>
                    <a:pt x="109952" y="22749"/>
                  </a:cubicBezTo>
                  <a:cubicBezTo>
                    <a:pt x="110068" y="22749"/>
                    <a:pt x="110068" y="22865"/>
                    <a:pt x="109952" y="22865"/>
                  </a:cubicBezTo>
                  <a:cubicBezTo>
                    <a:pt x="105715" y="22642"/>
                    <a:pt x="101147" y="23195"/>
                    <a:pt x="97017" y="21749"/>
                  </a:cubicBezTo>
                  <a:cubicBezTo>
                    <a:pt x="94118" y="20857"/>
                    <a:pt x="92110" y="18734"/>
                    <a:pt x="90549" y="16174"/>
                  </a:cubicBezTo>
                  <a:cubicBezTo>
                    <a:pt x="88988" y="13498"/>
                    <a:pt x="87543" y="10482"/>
                    <a:pt x="85312" y="8368"/>
                  </a:cubicBezTo>
                  <a:cubicBezTo>
                    <a:pt x="82413" y="5692"/>
                    <a:pt x="78506" y="4237"/>
                    <a:pt x="74714" y="3122"/>
                  </a:cubicBezTo>
                  <a:cubicBezTo>
                    <a:pt x="70254" y="1677"/>
                    <a:pt x="65686" y="785"/>
                    <a:pt x="6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713400" y="845125"/>
              <a:ext cx="1224000" cy="579875"/>
            </a:xfrm>
            <a:custGeom>
              <a:avLst/>
              <a:gdLst/>
              <a:ahLst/>
              <a:cxnLst/>
              <a:rect l="l" t="t" r="r" b="b"/>
              <a:pathLst>
                <a:path w="48960" h="23195" extrusionOk="0">
                  <a:moveTo>
                    <a:pt x="1" y="0"/>
                  </a:moveTo>
                  <a:cubicBezTo>
                    <a:pt x="4577" y="785"/>
                    <a:pt x="9145" y="1677"/>
                    <a:pt x="13605" y="3122"/>
                  </a:cubicBezTo>
                  <a:cubicBezTo>
                    <a:pt x="17397" y="4237"/>
                    <a:pt x="21304" y="5692"/>
                    <a:pt x="24203" y="8368"/>
                  </a:cubicBezTo>
                  <a:cubicBezTo>
                    <a:pt x="26434" y="10482"/>
                    <a:pt x="27879" y="13498"/>
                    <a:pt x="29440" y="16174"/>
                  </a:cubicBezTo>
                  <a:cubicBezTo>
                    <a:pt x="31001" y="18734"/>
                    <a:pt x="33009" y="20857"/>
                    <a:pt x="35908" y="21749"/>
                  </a:cubicBezTo>
                  <a:cubicBezTo>
                    <a:pt x="40038" y="23195"/>
                    <a:pt x="44606" y="22642"/>
                    <a:pt x="48843" y="22865"/>
                  </a:cubicBezTo>
                  <a:cubicBezTo>
                    <a:pt x="48959" y="22865"/>
                    <a:pt x="48959" y="22749"/>
                    <a:pt x="48843" y="22749"/>
                  </a:cubicBezTo>
                  <a:cubicBezTo>
                    <a:pt x="44499" y="22080"/>
                    <a:pt x="39592" y="22419"/>
                    <a:pt x="35462" y="20634"/>
                  </a:cubicBezTo>
                  <a:cubicBezTo>
                    <a:pt x="32116" y="19180"/>
                    <a:pt x="31117" y="15389"/>
                    <a:pt x="29556" y="12489"/>
                  </a:cubicBezTo>
                  <a:cubicBezTo>
                    <a:pt x="28102" y="10036"/>
                    <a:pt x="26657" y="7699"/>
                    <a:pt x="24311" y="5915"/>
                  </a:cubicBezTo>
                  <a:cubicBezTo>
                    <a:pt x="21188" y="3568"/>
                    <a:pt x="17290" y="2230"/>
                    <a:pt x="13605" y="1115"/>
                  </a:cubicBezTo>
                  <a:cubicBezTo>
                    <a:pt x="12267" y="669"/>
                    <a:pt x="11045" y="339"/>
                    <a:pt x="9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7018425" y="1440525"/>
              <a:ext cx="356550" cy="717800"/>
            </a:xfrm>
            <a:custGeom>
              <a:avLst/>
              <a:gdLst/>
              <a:ahLst/>
              <a:cxnLst/>
              <a:rect l="l" t="t" r="r" b="b"/>
              <a:pathLst>
                <a:path w="14262" h="28712" extrusionOk="0">
                  <a:moveTo>
                    <a:pt x="26" y="0"/>
                  </a:moveTo>
                  <a:cubicBezTo>
                    <a:pt x="1" y="0"/>
                    <a:pt x="26" y="48"/>
                    <a:pt x="104" y="48"/>
                  </a:cubicBezTo>
                  <a:cubicBezTo>
                    <a:pt x="65" y="12"/>
                    <a:pt x="39" y="0"/>
                    <a:pt x="26" y="0"/>
                  </a:cubicBezTo>
                  <a:close/>
                  <a:moveTo>
                    <a:pt x="104" y="48"/>
                  </a:moveTo>
                  <a:lnTo>
                    <a:pt x="104" y="48"/>
                  </a:lnTo>
                  <a:cubicBezTo>
                    <a:pt x="4225" y="2055"/>
                    <a:pt x="4118" y="6739"/>
                    <a:pt x="4671" y="10753"/>
                  </a:cubicBezTo>
                  <a:cubicBezTo>
                    <a:pt x="5340" y="15330"/>
                    <a:pt x="7018" y="19790"/>
                    <a:pt x="9578" y="23689"/>
                  </a:cubicBezTo>
                  <a:cubicBezTo>
                    <a:pt x="10916" y="25589"/>
                    <a:pt x="12477" y="27257"/>
                    <a:pt x="14261" y="28711"/>
                  </a:cubicBezTo>
                  <a:lnTo>
                    <a:pt x="14261" y="26258"/>
                  </a:lnTo>
                  <a:cubicBezTo>
                    <a:pt x="12477" y="24581"/>
                    <a:pt x="11032" y="22689"/>
                    <a:pt x="9801" y="20566"/>
                  </a:cubicBezTo>
                  <a:cubicBezTo>
                    <a:pt x="7464" y="16668"/>
                    <a:pt x="6456" y="12091"/>
                    <a:pt x="5340" y="7631"/>
                  </a:cubicBezTo>
                  <a:cubicBezTo>
                    <a:pt x="4564" y="4508"/>
                    <a:pt x="3333" y="1279"/>
                    <a:pt x="104" y="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5"/>
          <p:cNvGrpSpPr/>
          <p:nvPr/>
        </p:nvGrpSpPr>
        <p:grpSpPr>
          <a:xfrm rot="10800000" flipH="1">
            <a:off x="-1" y="12"/>
            <a:ext cx="5107463" cy="3411513"/>
            <a:chOff x="235225" y="2771600"/>
            <a:chExt cx="3133750" cy="2088000"/>
          </a:xfrm>
        </p:grpSpPr>
        <p:sp>
          <p:nvSpPr>
            <p:cNvPr id="240" name="Google Shape;240;p5"/>
            <p:cNvSpPr/>
            <p:nvPr/>
          </p:nvSpPr>
          <p:spPr>
            <a:xfrm>
              <a:off x="2616250" y="4833875"/>
              <a:ext cx="390300" cy="25725"/>
            </a:xfrm>
            <a:custGeom>
              <a:avLst/>
              <a:gdLst/>
              <a:ahLst/>
              <a:cxnLst/>
              <a:rect l="l" t="t" r="r" b="b"/>
              <a:pathLst>
                <a:path w="15612" h="1029" extrusionOk="0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35225" y="3025200"/>
              <a:ext cx="1299375" cy="1834400"/>
            </a:xfrm>
            <a:custGeom>
              <a:avLst/>
              <a:gdLst/>
              <a:ahLst/>
              <a:cxnLst/>
              <a:rect l="l" t="t" r="r" b="b"/>
              <a:pathLst>
                <a:path w="51975" h="73376" extrusionOk="0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238125" y="2771600"/>
              <a:ext cx="3130850" cy="2088000"/>
            </a:xfrm>
            <a:custGeom>
              <a:avLst/>
              <a:gdLst/>
              <a:ahLst/>
              <a:cxnLst/>
              <a:rect l="l" t="t" r="r" b="b"/>
              <a:pathLst>
                <a:path w="125234" h="83520" extrusionOk="0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395900" y="4787775"/>
              <a:ext cx="736000" cy="71825"/>
            </a:xfrm>
            <a:custGeom>
              <a:avLst/>
              <a:gdLst/>
              <a:ahLst/>
              <a:cxnLst/>
              <a:rect l="l" t="t" r="r" b="b"/>
              <a:pathLst>
                <a:path w="29440" h="2873" extrusionOk="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235225" y="2944450"/>
              <a:ext cx="1491600" cy="1915150"/>
            </a:xfrm>
            <a:custGeom>
              <a:avLst/>
              <a:gdLst/>
              <a:ahLst/>
              <a:cxnLst/>
              <a:rect l="l" t="t" r="r" b="b"/>
              <a:pathLst>
                <a:path w="59664" h="76606" extrusionOk="0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-2" y="13"/>
            <a:ext cx="5301395" cy="5224359"/>
            <a:chOff x="2524675" y="238075"/>
            <a:chExt cx="1178600" cy="1158600"/>
          </a:xfrm>
        </p:grpSpPr>
        <p:sp>
          <p:nvSpPr>
            <p:cNvPr id="246" name="Google Shape;246;p5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5"/>
          <p:cNvSpPr/>
          <p:nvPr/>
        </p:nvSpPr>
        <p:spPr>
          <a:xfrm>
            <a:off x="1" y="5618967"/>
            <a:ext cx="4064452" cy="1228063"/>
          </a:xfrm>
          <a:custGeom>
            <a:avLst/>
            <a:gdLst/>
            <a:ahLst/>
            <a:cxnLst/>
            <a:rect l="l" t="t" r="r" b="b"/>
            <a:pathLst>
              <a:path w="21503" h="6481" extrusionOk="0">
                <a:moveTo>
                  <a:pt x="336" y="0"/>
                </a:moveTo>
                <a:cubicBezTo>
                  <a:pt x="229" y="0"/>
                  <a:pt x="117" y="6"/>
                  <a:pt x="0" y="19"/>
                </a:cubicBezTo>
                <a:lnTo>
                  <a:pt x="0" y="6480"/>
                </a:lnTo>
                <a:lnTo>
                  <a:pt x="21503" y="6480"/>
                </a:lnTo>
                <a:cubicBezTo>
                  <a:pt x="16649" y="6480"/>
                  <a:pt x="15939" y="4158"/>
                  <a:pt x="14420" y="4158"/>
                </a:cubicBezTo>
                <a:cubicBezTo>
                  <a:pt x="13982" y="4158"/>
                  <a:pt x="13476" y="4351"/>
                  <a:pt x="12784" y="4849"/>
                </a:cubicBezTo>
                <a:cubicBezTo>
                  <a:pt x="12348" y="5162"/>
                  <a:pt x="11997" y="5285"/>
                  <a:pt x="11694" y="5285"/>
                </a:cubicBezTo>
                <a:cubicBezTo>
                  <a:pt x="10576" y="5285"/>
                  <a:pt x="10118" y="3608"/>
                  <a:pt x="8497" y="3608"/>
                </a:cubicBezTo>
                <a:cubicBezTo>
                  <a:pt x="8072" y="3608"/>
                  <a:pt x="7566" y="3724"/>
                  <a:pt x="6948" y="4015"/>
                </a:cubicBezTo>
                <a:cubicBezTo>
                  <a:pt x="6163" y="4392"/>
                  <a:pt x="5548" y="4550"/>
                  <a:pt x="5056" y="4550"/>
                </a:cubicBezTo>
                <a:cubicBezTo>
                  <a:pt x="2417" y="4550"/>
                  <a:pt x="3288" y="0"/>
                  <a:pt x="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5"/>
          <p:cNvGrpSpPr/>
          <p:nvPr/>
        </p:nvGrpSpPr>
        <p:grpSpPr>
          <a:xfrm>
            <a:off x="16" y="5922825"/>
            <a:ext cx="4160467" cy="897106"/>
            <a:chOff x="1713837" y="-812307"/>
            <a:chExt cx="3128089" cy="672830"/>
          </a:xfrm>
        </p:grpSpPr>
        <p:sp>
          <p:nvSpPr>
            <p:cNvPr id="302" name="Google Shape;302;p5"/>
            <p:cNvSpPr/>
            <p:nvPr/>
          </p:nvSpPr>
          <p:spPr>
            <a:xfrm rot="5400000" flipH="1">
              <a:off x="3549448" y="-398024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 rot="5400000" flipH="1">
              <a:off x="2921048" y="-568514"/>
              <a:ext cx="26379" cy="26632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 rot="5400000" flipH="1">
              <a:off x="4379281" y="-534653"/>
              <a:ext cx="44049" cy="47093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 rot="5400000" flipH="1">
              <a:off x="4558437" y="-807826"/>
              <a:ext cx="38215" cy="35341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 rot="5400000" flipH="1">
              <a:off x="4761098" y="-572783"/>
              <a:ext cx="82349" cy="79306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 rot="5400000" flipH="1">
              <a:off x="3907802" y="-168942"/>
              <a:ext cx="29423" cy="29507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 rot="5400000" flipH="1">
              <a:off x="2574319" y="-685866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 rot="5400000" flipH="1">
              <a:off x="4408577" y="-655090"/>
              <a:ext cx="106868" cy="90212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 rot="5400000" flipH="1">
              <a:off x="4068146" y="-405464"/>
              <a:ext cx="79221" cy="70597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 rot="5400000" flipH="1">
              <a:off x="2584845" y="-558326"/>
              <a:ext cx="79306" cy="70851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 rot="5400000" flipH="1">
              <a:off x="2061877" y="-696181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 rot="5400000" flipH="1">
              <a:off x="1713837" y="-812307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 rot="5400000" flipH="1">
              <a:off x="1724152" y="-684471"/>
              <a:ext cx="79559" cy="70597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 rot="5400000" flipH="1">
              <a:off x="3686753" y="-475216"/>
              <a:ext cx="44303" cy="39737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 rot="5400000" flipH="1">
              <a:off x="3785504" y="-337826"/>
              <a:ext cx="43965" cy="4109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5"/>
          <p:cNvGrpSpPr/>
          <p:nvPr/>
        </p:nvGrpSpPr>
        <p:grpSpPr>
          <a:xfrm>
            <a:off x="52804" y="-13"/>
            <a:ext cx="4359729" cy="1684072"/>
            <a:chOff x="1766763" y="-4125385"/>
            <a:chExt cx="3277907" cy="1263054"/>
          </a:xfrm>
        </p:grpSpPr>
        <p:sp>
          <p:nvSpPr>
            <p:cNvPr id="318" name="Google Shape;318;p5"/>
            <p:cNvSpPr/>
            <p:nvPr/>
          </p:nvSpPr>
          <p:spPr>
            <a:xfrm rot="5400000" flipH="1">
              <a:off x="3734649" y="-3464435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 rot="5400000" flipH="1">
              <a:off x="3972439" y="-3543867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 rot="5400000" flipH="1">
              <a:off x="3457037" y="-3941748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rot="5400000" flipH="1">
              <a:off x="3078095" y="-4068062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 rot="5400000" flipH="1">
              <a:off x="2818238" y="-3852170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rot="5400000" flipH="1">
              <a:off x="3229308" y="-3026817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 rot="5400000" flipH="1">
              <a:off x="2706594" y="-4125385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 rot="5400000" flipH="1">
              <a:off x="4012007" y="-4076855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 rot="5400000" flipH="1">
              <a:off x="4369051" y="-3485107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 rot="5400000" flipH="1">
              <a:off x="4346942" y="-376254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 rot="5400000" flipH="1">
              <a:off x="4531974" y="-403297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 rot="5400000" flipH="1">
              <a:off x="4668645" y="-3229477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 rot="5400000" flipH="1">
              <a:off x="4698194" y="-3352874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 rot="5400000" flipH="1">
              <a:off x="4042064" y="-3732197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 rot="5400000" flipH="1">
              <a:off x="2973130" y="-3046686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 rot="5400000" flipH="1">
              <a:off x="3989475" y="-3650270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 rot="5400000" flipH="1">
              <a:off x="1766721" y="-3423260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 rot="5400000" flipH="1">
              <a:off x="1810644" y="-2976892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 rot="5400000" flipH="1">
              <a:off x="1904195" y="-350273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 rot="5400000" flipH="1">
              <a:off x="2001763" y="-3363062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 rot="5400000" flipH="1">
              <a:off x="4253897" y="-3773667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 rot="5400000" flipH="1">
              <a:off x="5027000" y="-2888709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 rot="5400000" flipH="1">
              <a:off x="3036836" y="-290460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 rot="5400000" flipH="1">
              <a:off x="3579842" y="-4009259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 rot="5400000" flipH="1">
              <a:off x="2893951" y="-2988559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 rot="5400000" flipH="1">
              <a:off x="3149453" y="-3985121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5"/>
          <p:cNvGrpSpPr/>
          <p:nvPr/>
        </p:nvGrpSpPr>
        <p:grpSpPr>
          <a:xfrm>
            <a:off x="6950418" y="1"/>
            <a:ext cx="5211435" cy="2028690"/>
            <a:chOff x="1302767" y="-2641999"/>
            <a:chExt cx="3918270" cy="1521518"/>
          </a:xfrm>
        </p:grpSpPr>
        <p:sp>
          <p:nvSpPr>
            <p:cNvPr id="345" name="Google Shape;345;p5"/>
            <p:cNvSpPr/>
            <p:nvPr/>
          </p:nvSpPr>
          <p:spPr>
            <a:xfrm rot="5400000" flipH="1">
              <a:off x="4768538" y="-1966464"/>
              <a:ext cx="61635" cy="6163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 rot="5400000" flipH="1">
              <a:off x="4571627" y="-1176537"/>
              <a:ext cx="26632" cy="26632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 rot="5400000" flipH="1">
              <a:off x="1784814" y="-1196025"/>
              <a:ext cx="79475" cy="71612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 rot="5400000" flipH="1">
              <a:off x="1300991" y="-2205565"/>
              <a:ext cx="76431" cy="7288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5400000" flipH="1">
              <a:off x="1660995" y="-1684499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 rot="5400000" flipH="1">
              <a:off x="4856594" y="-1149947"/>
              <a:ext cx="29507" cy="29423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 rot="5400000" flipH="1">
              <a:off x="5041626" y="-1420288"/>
              <a:ext cx="55801" cy="5597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 rot="5400000" flipH="1">
              <a:off x="4764776" y="-1162545"/>
              <a:ext cx="44303" cy="39822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5400000" flipH="1">
              <a:off x="4633431" y="-2351325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 rot="5400000" flipH="1">
              <a:off x="4611322" y="-2628852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 rot="5400000" flipH="1">
              <a:off x="5013683" y="-2364387"/>
              <a:ext cx="29507" cy="26379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 rot="5400000" flipH="1">
              <a:off x="4518235" y="-2639928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 rot="5400000" flipH="1">
              <a:off x="5179143" y="-1794030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26"/>
          <p:cNvSpPr txBox="1">
            <a:spLocks noGrp="1"/>
          </p:cNvSpPr>
          <p:nvPr>
            <p:ph type="title"/>
          </p:nvPr>
        </p:nvSpPr>
        <p:spPr>
          <a:xfrm>
            <a:off x="836613" y="365125"/>
            <a:ext cx="10488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6"/>
          <p:cNvSpPr txBox="1">
            <a:spLocks noGrp="1"/>
          </p:cNvSpPr>
          <p:nvPr>
            <p:ph type="body" idx="1"/>
          </p:nvPr>
        </p:nvSpPr>
        <p:spPr>
          <a:xfrm rot="5400000">
            <a:off x="3905250" y="-1243012"/>
            <a:ext cx="4351338" cy="1048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1" name="Google Shape;1451;p26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2" name="Google Shape;1452;p26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26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27"/>
          <p:cNvSpPr txBox="1">
            <a:spLocks noGrp="1"/>
          </p:cNvSpPr>
          <p:nvPr>
            <p:ph type="title"/>
          </p:nvPr>
        </p:nvSpPr>
        <p:spPr>
          <a:xfrm rot="5400000">
            <a:off x="7108825" y="1960563"/>
            <a:ext cx="5811838" cy="262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6" name="Google Shape;1456;p27"/>
          <p:cNvSpPr txBox="1">
            <a:spLocks noGrp="1"/>
          </p:cNvSpPr>
          <p:nvPr>
            <p:ph type="body" idx="1"/>
          </p:nvPr>
        </p:nvSpPr>
        <p:spPr>
          <a:xfrm rot="5400000">
            <a:off x="1788319" y="-586581"/>
            <a:ext cx="5811838" cy="771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7" name="Google Shape;1457;p27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27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7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7"/>
          <p:cNvGrpSpPr/>
          <p:nvPr/>
        </p:nvGrpSpPr>
        <p:grpSpPr>
          <a:xfrm>
            <a:off x="-2" y="13"/>
            <a:ext cx="5301395" cy="5224359"/>
            <a:chOff x="2524675" y="238075"/>
            <a:chExt cx="1178600" cy="1158600"/>
          </a:xfrm>
        </p:grpSpPr>
        <p:sp>
          <p:nvSpPr>
            <p:cNvPr id="475" name="Google Shape;475;p7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7"/>
          <p:cNvGrpSpPr/>
          <p:nvPr/>
        </p:nvGrpSpPr>
        <p:grpSpPr>
          <a:xfrm>
            <a:off x="6860450" y="1633646"/>
            <a:ext cx="5301395" cy="5224359"/>
            <a:chOff x="2524675" y="238075"/>
            <a:chExt cx="1178600" cy="1158600"/>
          </a:xfrm>
        </p:grpSpPr>
        <p:sp>
          <p:nvSpPr>
            <p:cNvPr id="530" name="Google Shape;530;p7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8"/>
          <p:cNvGrpSpPr/>
          <p:nvPr/>
        </p:nvGrpSpPr>
        <p:grpSpPr>
          <a:xfrm>
            <a:off x="-17711" y="4168124"/>
            <a:ext cx="4024377" cy="2697802"/>
            <a:chOff x="-13316" y="3126092"/>
            <a:chExt cx="3025768" cy="2023352"/>
          </a:xfrm>
        </p:grpSpPr>
        <p:sp>
          <p:nvSpPr>
            <p:cNvPr id="586" name="Google Shape;586;p8"/>
            <p:cNvSpPr/>
            <p:nvPr/>
          </p:nvSpPr>
          <p:spPr>
            <a:xfrm rot="10800000" flipH="1">
              <a:off x="-13316" y="3126092"/>
              <a:ext cx="3025768" cy="2023351"/>
            </a:xfrm>
            <a:custGeom>
              <a:avLst/>
              <a:gdLst/>
              <a:ahLst/>
              <a:cxnLst/>
              <a:rect l="l" t="t" r="r" b="b"/>
              <a:pathLst>
                <a:path w="25325" h="16935" extrusionOk="0">
                  <a:moveTo>
                    <a:pt x="1" y="0"/>
                  </a:moveTo>
                  <a:lnTo>
                    <a:pt x="1" y="16536"/>
                  </a:lnTo>
                  <a:cubicBezTo>
                    <a:pt x="809" y="16817"/>
                    <a:pt x="1503" y="16935"/>
                    <a:pt x="2110" y="16935"/>
                  </a:cubicBezTo>
                  <a:cubicBezTo>
                    <a:pt x="5299" y="16935"/>
                    <a:pt x="6085" y="13681"/>
                    <a:pt x="8364" y="13681"/>
                  </a:cubicBezTo>
                  <a:cubicBezTo>
                    <a:pt x="8710" y="13681"/>
                    <a:pt x="9091" y="13756"/>
                    <a:pt x="9519" y="13929"/>
                  </a:cubicBezTo>
                  <a:cubicBezTo>
                    <a:pt x="10552" y="14339"/>
                    <a:pt x="11392" y="14518"/>
                    <a:pt x="12083" y="14518"/>
                  </a:cubicBezTo>
                  <a:cubicBezTo>
                    <a:pt x="16729" y="14518"/>
                    <a:pt x="14586" y="6431"/>
                    <a:pt x="18874" y="6431"/>
                  </a:cubicBezTo>
                  <a:cubicBezTo>
                    <a:pt x="19024" y="6431"/>
                    <a:pt x="19183" y="6441"/>
                    <a:pt x="19349" y="6462"/>
                  </a:cubicBezTo>
                  <a:cubicBezTo>
                    <a:pt x="19633" y="6495"/>
                    <a:pt x="19899" y="6510"/>
                    <a:pt x="20148" y="6510"/>
                  </a:cubicBezTo>
                  <a:cubicBezTo>
                    <a:pt x="24889" y="6510"/>
                    <a:pt x="23476" y="824"/>
                    <a:pt x="25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 rot="10800000">
              <a:off x="-13308" y="4132062"/>
              <a:ext cx="2619371" cy="1017382"/>
            </a:xfrm>
            <a:custGeom>
              <a:avLst/>
              <a:gdLst/>
              <a:ahLst/>
              <a:cxnLst/>
              <a:rect l="l" t="t" r="r" b="b"/>
              <a:pathLst>
                <a:path w="25360" h="9850" extrusionOk="0">
                  <a:moveTo>
                    <a:pt x="0" y="0"/>
                  </a:moveTo>
                  <a:cubicBezTo>
                    <a:pt x="710" y="2250"/>
                    <a:pt x="1522" y="3945"/>
                    <a:pt x="3789" y="3945"/>
                  </a:cubicBezTo>
                  <a:cubicBezTo>
                    <a:pt x="4182" y="3945"/>
                    <a:pt x="4620" y="3894"/>
                    <a:pt x="5108" y="3786"/>
                  </a:cubicBezTo>
                  <a:cubicBezTo>
                    <a:pt x="5297" y="3744"/>
                    <a:pt x="5474" y="3725"/>
                    <a:pt x="5643" y="3725"/>
                  </a:cubicBezTo>
                  <a:cubicBezTo>
                    <a:pt x="8212" y="3725"/>
                    <a:pt x="8708" y="8194"/>
                    <a:pt x="12434" y="8194"/>
                  </a:cubicBezTo>
                  <a:cubicBezTo>
                    <a:pt x="13207" y="8194"/>
                    <a:pt x="14118" y="8001"/>
                    <a:pt x="15216" y="7537"/>
                  </a:cubicBezTo>
                  <a:cubicBezTo>
                    <a:pt x="16209" y="7117"/>
                    <a:pt x="16981" y="6948"/>
                    <a:pt x="17615" y="6948"/>
                  </a:cubicBezTo>
                  <a:cubicBezTo>
                    <a:pt x="20241" y="6948"/>
                    <a:pt x="20510" y="9850"/>
                    <a:pt x="24406" y="9850"/>
                  </a:cubicBezTo>
                  <a:cubicBezTo>
                    <a:pt x="24702" y="9850"/>
                    <a:pt x="25019" y="9833"/>
                    <a:pt x="25360" y="9797"/>
                  </a:cubicBezTo>
                  <a:lnTo>
                    <a:pt x="25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8"/>
          <p:cNvGrpSpPr/>
          <p:nvPr/>
        </p:nvGrpSpPr>
        <p:grpSpPr>
          <a:xfrm rot="10800000" flipH="1">
            <a:off x="7844713" y="-3"/>
            <a:ext cx="4317136" cy="3133004"/>
            <a:chOff x="5905501" y="2793747"/>
            <a:chExt cx="3245882" cy="2349753"/>
          </a:xfrm>
        </p:grpSpPr>
        <p:sp>
          <p:nvSpPr>
            <p:cNvPr id="589" name="Google Shape;589;p8"/>
            <p:cNvSpPr/>
            <p:nvPr/>
          </p:nvSpPr>
          <p:spPr>
            <a:xfrm>
              <a:off x="5905501" y="2793747"/>
              <a:ext cx="3245871" cy="2349753"/>
            </a:xfrm>
            <a:custGeom>
              <a:avLst/>
              <a:gdLst/>
              <a:ahLst/>
              <a:cxnLst/>
              <a:rect l="l" t="t" r="r" b="b"/>
              <a:pathLst>
                <a:path w="26333" h="19063" extrusionOk="0">
                  <a:moveTo>
                    <a:pt x="25412" y="1"/>
                  </a:moveTo>
                  <a:cubicBezTo>
                    <a:pt x="22359" y="1"/>
                    <a:pt x="24734" y="5340"/>
                    <a:pt x="22109" y="5340"/>
                  </a:cubicBezTo>
                  <a:cubicBezTo>
                    <a:pt x="21690" y="5340"/>
                    <a:pt x="21144" y="5204"/>
                    <a:pt x="20427" y="4888"/>
                  </a:cubicBezTo>
                  <a:cubicBezTo>
                    <a:pt x="20150" y="4767"/>
                    <a:pt x="19905" y="4714"/>
                    <a:pt x="19685" y="4714"/>
                  </a:cubicBezTo>
                  <a:cubicBezTo>
                    <a:pt x="17927" y="4714"/>
                    <a:pt x="17797" y="8159"/>
                    <a:pt x="15642" y="8159"/>
                  </a:cubicBezTo>
                  <a:cubicBezTo>
                    <a:pt x="15202" y="8159"/>
                    <a:pt x="14676" y="8015"/>
                    <a:pt x="14035" y="7667"/>
                  </a:cubicBezTo>
                  <a:cubicBezTo>
                    <a:pt x="13530" y="7403"/>
                    <a:pt x="13035" y="7288"/>
                    <a:pt x="12567" y="7288"/>
                  </a:cubicBezTo>
                  <a:cubicBezTo>
                    <a:pt x="11003" y="7288"/>
                    <a:pt x="9742" y="8571"/>
                    <a:pt x="9449" y="9855"/>
                  </a:cubicBezTo>
                  <a:cubicBezTo>
                    <a:pt x="8824" y="12425"/>
                    <a:pt x="7573" y="14510"/>
                    <a:pt x="6287" y="14649"/>
                  </a:cubicBezTo>
                  <a:cubicBezTo>
                    <a:pt x="2813" y="15032"/>
                    <a:pt x="0" y="15830"/>
                    <a:pt x="0" y="19062"/>
                  </a:cubicBezTo>
                  <a:lnTo>
                    <a:pt x="26333" y="19062"/>
                  </a:lnTo>
                  <a:lnTo>
                    <a:pt x="26333" y="128"/>
                  </a:lnTo>
                  <a:cubicBezTo>
                    <a:pt x="25981" y="41"/>
                    <a:pt x="25676" y="1"/>
                    <a:pt x="25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7545725" y="4003000"/>
              <a:ext cx="1605658" cy="1140492"/>
            </a:xfrm>
            <a:custGeom>
              <a:avLst/>
              <a:gdLst/>
              <a:ahLst/>
              <a:cxnLst/>
              <a:rect l="l" t="t" r="r" b="b"/>
              <a:pathLst>
                <a:path w="19872" h="14115" extrusionOk="0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8"/>
          <p:cNvGrpSpPr/>
          <p:nvPr/>
        </p:nvGrpSpPr>
        <p:grpSpPr>
          <a:xfrm>
            <a:off x="52804" y="-13"/>
            <a:ext cx="4359729" cy="1684072"/>
            <a:chOff x="1766763" y="-4125385"/>
            <a:chExt cx="3277907" cy="1263054"/>
          </a:xfrm>
        </p:grpSpPr>
        <p:sp>
          <p:nvSpPr>
            <p:cNvPr id="592" name="Google Shape;592;p8"/>
            <p:cNvSpPr/>
            <p:nvPr/>
          </p:nvSpPr>
          <p:spPr>
            <a:xfrm rot="5400000" flipH="1">
              <a:off x="3734649" y="-3464435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 rot="5400000" flipH="1">
              <a:off x="3972439" y="-3543867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 rot="5400000" flipH="1">
              <a:off x="3457037" y="-3941748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 rot="5400000" flipH="1">
              <a:off x="3078095" y="-4068062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 rot="5400000" flipH="1">
              <a:off x="2818238" y="-3852170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 rot="5400000" flipH="1">
              <a:off x="3229308" y="-3026817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 rot="5400000" flipH="1">
              <a:off x="2706594" y="-4125385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 rot="5400000" flipH="1">
              <a:off x="4012007" y="-4076855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 rot="5400000" flipH="1">
              <a:off x="4369051" y="-3485107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8"/>
            <p:cNvSpPr/>
            <p:nvPr/>
          </p:nvSpPr>
          <p:spPr>
            <a:xfrm rot="5400000" flipH="1">
              <a:off x="4346942" y="-376254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8"/>
            <p:cNvSpPr/>
            <p:nvPr/>
          </p:nvSpPr>
          <p:spPr>
            <a:xfrm rot="5400000" flipH="1">
              <a:off x="4531974" y="-403297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8"/>
            <p:cNvSpPr/>
            <p:nvPr/>
          </p:nvSpPr>
          <p:spPr>
            <a:xfrm rot="5400000" flipH="1">
              <a:off x="4668645" y="-3229477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8"/>
            <p:cNvSpPr/>
            <p:nvPr/>
          </p:nvSpPr>
          <p:spPr>
            <a:xfrm rot="5400000" flipH="1">
              <a:off x="4698194" y="-3352874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8"/>
            <p:cNvSpPr/>
            <p:nvPr/>
          </p:nvSpPr>
          <p:spPr>
            <a:xfrm rot="5400000" flipH="1">
              <a:off x="4042064" y="-3732197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8"/>
            <p:cNvSpPr/>
            <p:nvPr/>
          </p:nvSpPr>
          <p:spPr>
            <a:xfrm rot="5400000" flipH="1">
              <a:off x="2973130" y="-3046686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8"/>
            <p:cNvSpPr/>
            <p:nvPr/>
          </p:nvSpPr>
          <p:spPr>
            <a:xfrm rot="5400000" flipH="1">
              <a:off x="3989475" y="-3650270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8"/>
            <p:cNvSpPr/>
            <p:nvPr/>
          </p:nvSpPr>
          <p:spPr>
            <a:xfrm rot="5400000" flipH="1">
              <a:off x="1766721" y="-3423260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8"/>
            <p:cNvSpPr/>
            <p:nvPr/>
          </p:nvSpPr>
          <p:spPr>
            <a:xfrm rot="5400000" flipH="1">
              <a:off x="1810644" y="-2976892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8"/>
            <p:cNvSpPr/>
            <p:nvPr/>
          </p:nvSpPr>
          <p:spPr>
            <a:xfrm rot="5400000" flipH="1">
              <a:off x="1904195" y="-350273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 rot="5400000" flipH="1">
              <a:off x="2001763" y="-3363062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 rot="5400000" flipH="1">
              <a:off x="4253897" y="-3773667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 rot="5400000" flipH="1">
              <a:off x="5027000" y="-2888709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 rot="5400000" flipH="1">
              <a:off x="3036836" y="-290460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 rot="5400000" flipH="1">
              <a:off x="3579842" y="-4009259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 rot="5400000" flipH="1">
              <a:off x="2893951" y="-2988559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 rot="5400000" flipH="1">
              <a:off x="3149453" y="-3985121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8"/>
          <p:cNvGrpSpPr/>
          <p:nvPr/>
        </p:nvGrpSpPr>
        <p:grpSpPr>
          <a:xfrm rot="-5400000">
            <a:off x="9136623" y="1345305"/>
            <a:ext cx="4370542" cy="1679906"/>
            <a:chOff x="1766763" y="-4125385"/>
            <a:chExt cx="3277907" cy="1263054"/>
          </a:xfrm>
        </p:grpSpPr>
        <p:sp>
          <p:nvSpPr>
            <p:cNvPr id="619" name="Google Shape;619;p8"/>
            <p:cNvSpPr/>
            <p:nvPr/>
          </p:nvSpPr>
          <p:spPr>
            <a:xfrm rot="5400000" flipH="1">
              <a:off x="3734649" y="-3464435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 rot="5400000" flipH="1">
              <a:off x="3972439" y="-3543867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 rot="5400000" flipH="1">
              <a:off x="3457037" y="-3941748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 rot="5400000" flipH="1">
              <a:off x="3078095" y="-4068062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 rot="5400000" flipH="1">
              <a:off x="2818238" y="-3852170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 rot="5400000" flipH="1">
              <a:off x="3229308" y="-3026817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 rot="5400000" flipH="1">
              <a:off x="2706594" y="-4125385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 rot="5400000" flipH="1">
              <a:off x="4012007" y="-4076855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 rot="5400000" flipH="1">
              <a:off x="4369051" y="-3485107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 rot="5400000" flipH="1">
              <a:off x="4346942" y="-376254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 rot="5400000" flipH="1">
              <a:off x="4531974" y="-403297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 rot="5400000" flipH="1">
              <a:off x="4668645" y="-3229477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 rot="5400000" flipH="1">
              <a:off x="4698194" y="-3352874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 rot="5400000" flipH="1">
              <a:off x="4042064" y="-3732197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 rot="5400000" flipH="1">
              <a:off x="2973130" y="-3046686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 rot="5400000" flipH="1">
              <a:off x="3989475" y="-3650270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 rot="5400000" flipH="1">
              <a:off x="1766721" y="-3423260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 rot="5400000" flipH="1">
              <a:off x="1810644" y="-2976892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 rot="5400000" flipH="1">
              <a:off x="1904195" y="-350273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 rot="5400000" flipH="1">
              <a:off x="2001763" y="-3363062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 rot="5400000" flipH="1">
              <a:off x="4253897" y="-3773667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 rot="5400000" flipH="1">
              <a:off x="5027000" y="-2888709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 rot="5400000" flipH="1">
              <a:off x="3036836" y="-290460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 rot="5400000" flipH="1">
              <a:off x="3579842" y="-4009259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 rot="5400000" flipH="1">
              <a:off x="2893951" y="-2988559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 rot="5400000" flipH="1">
              <a:off x="3149453" y="-3985121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8"/>
          <p:cNvGrpSpPr/>
          <p:nvPr/>
        </p:nvGrpSpPr>
        <p:grpSpPr>
          <a:xfrm>
            <a:off x="7802118" y="5173921"/>
            <a:ext cx="4359729" cy="1684072"/>
            <a:chOff x="1766763" y="-4125385"/>
            <a:chExt cx="3277907" cy="1263054"/>
          </a:xfrm>
        </p:grpSpPr>
        <p:sp>
          <p:nvSpPr>
            <p:cNvPr id="646" name="Google Shape;646;p8"/>
            <p:cNvSpPr/>
            <p:nvPr/>
          </p:nvSpPr>
          <p:spPr>
            <a:xfrm rot="5400000" flipH="1">
              <a:off x="3734649" y="-3464435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 rot="5400000" flipH="1">
              <a:off x="3972439" y="-3543867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 rot="5400000" flipH="1">
              <a:off x="3457037" y="-3941748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 rot="5400000" flipH="1">
              <a:off x="3078095" y="-4068062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 rot="5400000" flipH="1">
              <a:off x="2818238" y="-3852170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 rot="5400000" flipH="1">
              <a:off x="3229308" y="-3026817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 rot="5400000" flipH="1">
              <a:off x="2706594" y="-4125385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 rot="5400000" flipH="1">
              <a:off x="4012007" y="-4076855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 rot="5400000" flipH="1">
              <a:off x="4369051" y="-3485107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 rot="5400000" flipH="1">
              <a:off x="4346942" y="-376254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 rot="5400000" flipH="1">
              <a:off x="4531974" y="-403297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 rot="5400000" flipH="1">
              <a:off x="4668645" y="-3229477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 rot="5400000" flipH="1">
              <a:off x="4698194" y="-3352874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 rot="5400000" flipH="1">
              <a:off x="4042064" y="-3732197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 rot="5400000" flipH="1">
              <a:off x="2973130" y="-3046686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 rot="5400000" flipH="1">
              <a:off x="3989475" y="-3650270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 rot="5400000" flipH="1">
              <a:off x="1766721" y="-3423260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 rot="5400000" flipH="1">
              <a:off x="1810644" y="-2976892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 rot="5400000" flipH="1">
              <a:off x="1904195" y="-350273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 rot="5400000" flipH="1">
              <a:off x="2001763" y="-3363062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 rot="5400000" flipH="1">
              <a:off x="4253897" y="-3773667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 rot="5400000" flipH="1">
              <a:off x="5027000" y="-2888709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5400000" flipH="1">
              <a:off x="3036836" y="-290460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 rot="5400000" flipH="1">
              <a:off x="3579842" y="-4009259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 rot="5400000" flipH="1">
              <a:off x="2893951" y="-2988559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 rot="5400000" flipH="1">
              <a:off x="3149453" y="-3985121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2" name="Google Shape;672;p8"/>
          <p:cNvGrpSpPr/>
          <p:nvPr/>
        </p:nvGrpSpPr>
        <p:grpSpPr>
          <a:xfrm flipH="1">
            <a:off x="-10537" y="5173921"/>
            <a:ext cx="4359729" cy="1684072"/>
            <a:chOff x="1766763" y="-4125385"/>
            <a:chExt cx="3277907" cy="1263054"/>
          </a:xfrm>
        </p:grpSpPr>
        <p:sp>
          <p:nvSpPr>
            <p:cNvPr id="673" name="Google Shape;673;p8"/>
            <p:cNvSpPr/>
            <p:nvPr/>
          </p:nvSpPr>
          <p:spPr>
            <a:xfrm rot="5400000" flipH="1">
              <a:off x="3734649" y="-3464435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 rot="5400000" flipH="1">
              <a:off x="3972439" y="-3543867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 rot="5400000" flipH="1">
              <a:off x="3457037" y="-3941748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 rot="5400000" flipH="1">
              <a:off x="3078095" y="-4068062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5400000" flipH="1">
              <a:off x="2818238" y="-3852170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 rot="5400000" flipH="1">
              <a:off x="3229308" y="-3026817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 rot="5400000" flipH="1">
              <a:off x="2706594" y="-4125385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 rot="5400000" flipH="1">
              <a:off x="4012007" y="-4076855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 rot="5400000" flipH="1">
              <a:off x="4369051" y="-3485107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5400000" flipH="1">
              <a:off x="4346942" y="-376254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 rot="5400000" flipH="1">
              <a:off x="4531974" y="-403297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 rot="5400000" flipH="1">
              <a:off x="4668645" y="-3229477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 rot="5400000" flipH="1">
              <a:off x="4698194" y="-3352874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5400000" flipH="1">
              <a:off x="4042064" y="-3732197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 rot="5400000" flipH="1">
              <a:off x="2973130" y="-3046686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8"/>
            <p:cNvSpPr/>
            <p:nvPr/>
          </p:nvSpPr>
          <p:spPr>
            <a:xfrm rot="5400000" flipH="1">
              <a:off x="3989475" y="-3650270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8"/>
            <p:cNvSpPr/>
            <p:nvPr/>
          </p:nvSpPr>
          <p:spPr>
            <a:xfrm rot="5400000" flipH="1">
              <a:off x="1766721" y="-3423260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8"/>
            <p:cNvSpPr/>
            <p:nvPr/>
          </p:nvSpPr>
          <p:spPr>
            <a:xfrm rot="5400000" flipH="1">
              <a:off x="1810644" y="-2976892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5400000" flipH="1">
              <a:off x="1904195" y="-350273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 rot="5400000" flipH="1">
              <a:off x="2001763" y="-3363062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8"/>
            <p:cNvSpPr/>
            <p:nvPr/>
          </p:nvSpPr>
          <p:spPr>
            <a:xfrm rot="5400000" flipH="1">
              <a:off x="4253897" y="-3773667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 rot="5400000" flipH="1">
              <a:off x="5027000" y="-2888709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5400000" flipH="1">
              <a:off x="3036836" y="-290460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 rot="5400000" flipH="1">
              <a:off x="3579842" y="-4009259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8"/>
            <p:cNvSpPr/>
            <p:nvPr/>
          </p:nvSpPr>
          <p:spPr>
            <a:xfrm rot="5400000" flipH="1">
              <a:off x="2893951" y="-2988559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8"/>
            <p:cNvSpPr/>
            <p:nvPr/>
          </p:nvSpPr>
          <p:spPr>
            <a:xfrm rot="5400000" flipH="1">
              <a:off x="3149453" y="-3985121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1"/>
          <p:cNvSpPr txBox="1">
            <a:spLocks noGrp="1"/>
          </p:cNvSpPr>
          <p:nvPr>
            <p:ph type="title"/>
          </p:nvPr>
        </p:nvSpPr>
        <p:spPr>
          <a:xfrm>
            <a:off x="957625" y="722633"/>
            <a:ext cx="10246588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2"/>
          <p:cNvSpPr txBox="1">
            <a:spLocks noGrp="1"/>
          </p:cNvSpPr>
          <p:nvPr>
            <p:ph type="title"/>
          </p:nvPr>
        </p:nvSpPr>
        <p:spPr>
          <a:xfrm>
            <a:off x="957625" y="2269100"/>
            <a:ext cx="5132471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None/>
              <a:defRPr sz="199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jari"/>
              <a:buNone/>
              <a:defRPr sz="4655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884" name="Google Shape;884;p12"/>
          <p:cNvSpPr txBox="1">
            <a:spLocks noGrp="1"/>
          </p:cNvSpPr>
          <p:nvPr>
            <p:ph type="title" idx="2"/>
          </p:nvPr>
        </p:nvSpPr>
        <p:spPr>
          <a:xfrm>
            <a:off x="948481" y="1828367"/>
            <a:ext cx="5131673" cy="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85" name="Google Shape;885;p12"/>
          <p:cNvSpPr txBox="1">
            <a:spLocks noGrp="1"/>
          </p:cNvSpPr>
          <p:nvPr>
            <p:ph type="subTitle" idx="1"/>
          </p:nvPr>
        </p:nvSpPr>
        <p:spPr>
          <a:xfrm>
            <a:off x="6080918" y="2269100"/>
            <a:ext cx="5131673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12"/>
          <p:cNvSpPr txBox="1">
            <a:spLocks noGrp="1"/>
          </p:cNvSpPr>
          <p:nvPr>
            <p:ph type="title" idx="3"/>
          </p:nvPr>
        </p:nvSpPr>
        <p:spPr>
          <a:xfrm>
            <a:off x="6080918" y="1828367"/>
            <a:ext cx="5131673" cy="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87" name="Google Shape;887;p12"/>
          <p:cNvSpPr txBox="1">
            <a:spLocks noGrp="1"/>
          </p:cNvSpPr>
          <p:nvPr>
            <p:ph type="subTitle" idx="4"/>
          </p:nvPr>
        </p:nvSpPr>
        <p:spPr>
          <a:xfrm>
            <a:off x="3514684" y="4624941"/>
            <a:ext cx="5132471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8" name="Google Shape;888;p12"/>
          <p:cNvSpPr txBox="1">
            <a:spLocks noGrp="1"/>
          </p:cNvSpPr>
          <p:nvPr>
            <p:ph type="title" idx="5"/>
          </p:nvPr>
        </p:nvSpPr>
        <p:spPr>
          <a:xfrm>
            <a:off x="3095124" y="4025467"/>
            <a:ext cx="5971590" cy="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3325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89" name="Google Shape;889;p12"/>
          <p:cNvSpPr/>
          <p:nvPr/>
        </p:nvSpPr>
        <p:spPr>
          <a:xfrm rot="10800000">
            <a:off x="-35" y="7"/>
            <a:ext cx="2711106" cy="1967492"/>
          </a:xfrm>
          <a:custGeom>
            <a:avLst/>
            <a:gdLst/>
            <a:ahLst/>
            <a:cxnLst/>
            <a:rect l="l" t="t" r="r" b="b"/>
            <a:pathLst>
              <a:path w="26333" h="19063" extrusionOk="0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2"/>
          <p:cNvSpPr/>
          <p:nvPr/>
        </p:nvSpPr>
        <p:spPr>
          <a:xfrm flipH="1">
            <a:off x="18260" y="1"/>
            <a:ext cx="1860697" cy="724500"/>
          </a:xfrm>
          <a:custGeom>
            <a:avLst/>
            <a:gdLst/>
            <a:ahLst/>
            <a:cxnLst/>
            <a:rect l="l" t="t" r="r" b="b"/>
            <a:pathLst>
              <a:path w="25360" h="9850" extrusionOk="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12"/>
          <p:cNvSpPr/>
          <p:nvPr/>
        </p:nvSpPr>
        <p:spPr>
          <a:xfrm>
            <a:off x="7854523" y="3724997"/>
            <a:ext cx="4317121" cy="3133004"/>
          </a:xfrm>
          <a:custGeom>
            <a:avLst/>
            <a:gdLst/>
            <a:ahLst/>
            <a:cxnLst/>
            <a:rect l="l" t="t" r="r" b="b"/>
            <a:pathLst>
              <a:path w="26333" h="19063" extrusionOk="0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2"/>
          <p:cNvSpPr/>
          <p:nvPr/>
        </p:nvSpPr>
        <p:spPr>
          <a:xfrm>
            <a:off x="10036077" y="5337333"/>
            <a:ext cx="2135581" cy="1520656"/>
          </a:xfrm>
          <a:custGeom>
            <a:avLst/>
            <a:gdLst/>
            <a:ahLst/>
            <a:cxnLst/>
            <a:rect l="l" t="t" r="r" b="b"/>
            <a:pathLst>
              <a:path w="19872" h="14115" extrusionOk="0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12"/>
          <p:cNvSpPr/>
          <p:nvPr/>
        </p:nvSpPr>
        <p:spPr>
          <a:xfrm rot="-5400000">
            <a:off x="9629501" y="439881"/>
            <a:ext cx="2964307" cy="2100372"/>
          </a:xfrm>
          <a:custGeom>
            <a:avLst/>
            <a:gdLst/>
            <a:ahLst/>
            <a:cxnLst/>
            <a:rect l="l" t="t" r="r" b="b"/>
            <a:pathLst>
              <a:path w="19872" h="14115" extrusionOk="0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12"/>
          <p:cNvSpPr/>
          <p:nvPr/>
        </p:nvSpPr>
        <p:spPr>
          <a:xfrm rot="10800000" flipH="1">
            <a:off x="-17711" y="4168124"/>
            <a:ext cx="4024377" cy="2697801"/>
          </a:xfrm>
          <a:custGeom>
            <a:avLst/>
            <a:gdLst/>
            <a:ahLst/>
            <a:cxnLst/>
            <a:rect l="l" t="t" r="r" b="b"/>
            <a:pathLst>
              <a:path w="25325" h="16935" extrusionOk="0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2"/>
          <p:cNvSpPr/>
          <p:nvPr/>
        </p:nvSpPr>
        <p:spPr>
          <a:xfrm rot="10800000">
            <a:off x="-17700" y="5509416"/>
            <a:ext cx="3483855" cy="1356509"/>
          </a:xfrm>
          <a:custGeom>
            <a:avLst/>
            <a:gdLst/>
            <a:ahLst/>
            <a:cxnLst/>
            <a:rect l="l" t="t" r="r" b="b"/>
            <a:pathLst>
              <a:path w="25360" h="9850" extrusionOk="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6" name="Google Shape;896;p12"/>
          <p:cNvGrpSpPr/>
          <p:nvPr/>
        </p:nvGrpSpPr>
        <p:grpSpPr>
          <a:xfrm rot="10800000">
            <a:off x="7036670" y="1"/>
            <a:ext cx="5107463" cy="3411513"/>
            <a:chOff x="235225" y="2771600"/>
            <a:chExt cx="3133750" cy="2088000"/>
          </a:xfrm>
        </p:grpSpPr>
        <p:sp>
          <p:nvSpPr>
            <p:cNvPr id="897" name="Google Shape;897;p12"/>
            <p:cNvSpPr/>
            <p:nvPr/>
          </p:nvSpPr>
          <p:spPr>
            <a:xfrm>
              <a:off x="2616250" y="4833875"/>
              <a:ext cx="390300" cy="25725"/>
            </a:xfrm>
            <a:custGeom>
              <a:avLst/>
              <a:gdLst/>
              <a:ahLst/>
              <a:cxnLst/>
              <a:rect l="l" t="t" r="r" b="b"/>
              <a:pathLst>
                <a:path w="15612" h="1029" extrusionOk="0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2"/>
            <p:cNvSpPr/>
            <p:nvPr/>
          </p:nvSpPr>
          <p:spPr>
            <a:xfrm>
              <a:off x="235225" y="3025200"/>
              <a:ext cx="1299375" cy="1834400"/>
            </a:xfrm>
            <a:custGeom>
              <a:avLst/>
              <a:gdLst/>
              <a:ahLst/>
              <a:cxnLst/>
              <a:rect l="l" t="t" r="r" b="b"/>
              <a:pathLst>
                <a:path w="51975" h="73376" extrusionOk="0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2"/>
            <p:cNvSpPr/>
            <p:nvPr/>
          </p:nvSpPr>
          <p:spPr>
            <a:xfrm>
              <a:off x="238125" y="2771600"/>
              <a:ext cx="3130850" cy="2088000"/>
            </a:xfrm>
            <a:custGeom>
              <a:avLst/>
              <a:gdLst/>
              <a:ahLst/>
              <a:cxnLst/>
              <a:rect l="l" t="t" r="r" b="b"/>
              <a:pathLst>
                <a:path w="125234" h="83520" extrusionOk="0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2"/>
            <p:cNvSpPr/>
            <p:nvPr/>
          </p:nvSpPr>
          <p:spPr>
            <a:xfrm>
              <a:off x="2395900" y="4787775"/>
              <a:ext cx="736000" cy="71825"/>
            </a:xfrm>
            <a:custGeom>
              <a:avLst/>
              <a:gdLst/>
              <a:ahLst/>
              <a:cxnLst/>
              <a:rect l="l" t="t" r="r" b="b"/>
              <a:pathLst>
                <a:path w="29440" h="2873" extrusionOk="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2"/>
            <p:cNvSpPr/>
            <p:nvPr/>
          </p:nvSpPr>
          <p:spPr>
            <a:xfrm>
              <a:off x="235225" y="2944450"/>
              <a:ext cx="1491600" cy="1915150"/>
            </a:xfrm>
            <a:custGeom>
              <a:avLst/>
              <a:gdLst/>
              <a:ahLst/>
              <a:cxnLst/>
              <a:rect l="l" t="t" r="r" b="b"/>
              <a:pathLst>
                <a:path w="59664" h="76606" extrusionOk="0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12"/>
          <p:cNvGrpSpPr/>
          <p:nvPr/>
        </p:nvGrpSpPr>
        <p:grpSpPr>
          <a:xfrm>
            <a:off x="-2" y="13"/>
            <a:ext cx="5301395" cy="5224359"/>
            <a:chOff x="2524675" y="238075"/>
            <a:chExt cx="1178600" cy="1158600"/>
          </a:xfrm>
        </p:grpSpPr>
        <p:sp>
          <p:nvSpPr>
            <p:cNvPr id="903" name="Google Shape;903;p12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2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2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2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2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2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2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2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2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2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2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2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2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2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2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2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2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2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2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2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2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2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2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2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2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2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2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2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2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2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2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2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2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2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2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2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2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2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2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2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2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2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2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2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2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2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2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2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2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2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2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2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7" name="Google Shape;957;p12"/>
          <p:cNvGrpSpPr/>
          <p:nvPr/>
        </p:nvGrpSpPr>
        <p:grpSpPr>
          <a:xfrm>
            <a:off x="6932729" y="4812168"/>
            <a:ext cx="5211435" cy="2028690"/>
            <a:chOff x="1302767" y="-2641999"/>
            <a:chExt cx="3918270" cy="1521518"/>
          </a:xfrm>
        </p:grpSpPr>
        <p:sp>
          <p:nvSpPr>
            <p:cNvPr id="958" name="Google Shape;958;p12"/>
            <p:cNvSpPr/>
            <p:nvPr/>
          </p:nvSpPr>
          <p:spPr>
            <a:xfrm rot="5400000" flipH="1">
              <a:off x="4768538" y="-1966464"/>
              <a:ext cx="61635" cy="6163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2"/>
            <p:cNvSpPr/>
            <p:nvPr/>
          </p:nvSpPr>
          <p:spPr>
            <a:xfrm rot="5400000" flipH="1">
              <a:off x="4571627" y="-1176537"/>
              <a:ext cx="26632" cy="26632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2"/>
            <p:cNvSpPr/>
            <p:nvPr/>
          </p:nvSpPr>
          <p:spPr>
            <a:xfrm rot="5400000" flipH="1">
              <a:off x="1784814" y="-1196025"/>
              <a:ext cx="79475" cy="71612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2"/>
            <p:cNvSpPr/>
            <p:nvPr/>
          </p:nvSpPr>
          <p:spPr>
            <a:xfrm rot="5400000" flipH="1">
              <a:off x="1300991" y="-2205565"/>
              <a:ext cx="76431" cy="7288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2"/>
            <p:cNvSpPr/>
            <p:nvPr/>
          </p:nvSpPr>
          <p:spPr>
            <a:xfrm rot="5400000" flipH="1">
              <a:off x="1660995" y="-1684499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2"/>
            <p:cNvSpPr/>
            <p:nvPr/>
          </p:nvSpPr>
          <p:spPr>
            <a:xfrm rot="5400000" flipH="1">
              <a:off x="4856594" y="-1149947"/>
              <a:ext cx="29507" cy="29423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2"/>
            <p:cNvSpPr/>
            <p:nvPr/>
          </p:nvSpPr>
          <p:spPr>
            <a:xfrm rot="5400000" flipH="1">
              <a:off x="5041626" y="-1420288"/>
              <a:ext cx="55801" cy="5597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2"/>
            <p:cNvSpPr/>
            <p:nvPr/>
          </p:nvSpPr>
          <p:spPr>
            <a:xfrm rot="5400000" flipH="1">
              <a:off x="4764776" y="-1162545"/>
              <a:ext cx="44303" cy="39822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2"/>
            <p:cNvSpPr/>
            <p:nvPr/>
          </p:nvSpPr>
          <p:spPr>
            <a:xfrm rot="5400000" flipH="1">
              <a:off x="4633431" y="-2351325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2"/>
            <p:cNvSpPr/>
            <p:nvPr/>
          </p:nvSpPr>
          <p:spPr>
            <a:xfrm rot="5400000" flipH="1">
              <a:off x="4611322" y="-2628852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2"/>
            <p:cNvSpPr/>
            <p:nvPr/>
          </p:nvSpPr>
          <p:spPr>
            <a:xfrm rot="5400000" flipH="1">
              <a:off x="5013683" y="-2364387"/>
              <a:ext cx="29507" cy="26379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2"/>
            <p:cNvSpPr/>
            <p:nvPr/>
          </p:nvSpPr>
          <p:spPr>
            <a:xfrm rot="5400000" flipH="1">
              <a:off x="4518235" y="-2639928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2"/>
            <p:cNvSpPr/>
            <p:nvPr/>
          </p:nvSpPr>
          <p:spPr>
            <a:xfrm rot="5400000" flipH="1">
              <a:off x="5179143" y="-1794030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1" name="Google Shape;971;p12"/>
          <p:cNvGrpSpPr/>
          <p:nvPr/>
        </p:nvGrpSpPr>
        <p:grpSpPr>
          <a:xfrm>
            <a:off x="6932729" y="7901"/>
            <a:ext cx="5211435" cy="2028690"/>
            <a:chOff x="1302767" y="-2641999"/>
            <a:chExt cx="3918270" cy="1521518"/>
          </a:xfrm>
        </p:grpSpPr>
        <p:sp>
          <p:nvSpPr>
            <p:cNvPr id="972" name="Google Shape;972;p12"/>
            <p:cNvSpPr/>
            <p:nvPr/>
          </p:nvSpPr>
          <p:spPr>
            <a:xfrm rot="5400000" flipH="1">
              <a:off x="4768538" y="-1966464"/>
              <a:ext cx="61635" cy="6163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2"/>
            <p:cNvSpPr/>
            <p:nvPr/>
          </p:nvSpPr>
          <p:spPr>
            <a:xfrm rot="5400000" flipH="1">
              <a:off x="4571627" y="-1176537"/>
              <a:ext cx="26632" cy="26632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2"/>
            <p:cNvSpPr/>
            <p:nvPr/>
          </p:nvSpPr>
          <p:spPr>
            <a:xfrm rot="5400000" flipH="1">
              <a:off x="1784814" y="-1196025"/>
              <a:ext cx="79475" cy="71612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2"/>
            <p:cNvSpPr/>
            <p:nvPr/>
          </p:nvSpPr>
          <p:spPr>
            <a:xfrm rot="5400000" flipH="1">
              <a:off x="1300991" y="-2205565"/>
              <a:ext cx="76431" cy="7288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2"/>
            <p:cNvSpPr/>
            <p:nvPr/>
          </p:nvSpPr>
          <p:spPr>
            <a:xfrm rot="5400000" flipH="1">
              <a:off x="1660995" y="-1684499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2"/>
            <p:cNvSpPr/>
            <p:nvPr/>
          </p:nvSpPr>
          <p:spPr>
            <a:xfrm rot="5400000" flipH="1">
              <a:off x="4856594" y="-1149947"/>
              <a:ext cx="29507" cy="29423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2"/>
            <p:cNvSpPr/>
            <p:nvPr/>
          </p:nvSpPr>
          <p:spPr>
            <a:xfrm rot="5400000" flipH="1">
              <a:off x="5041626" y="-1420288"/>
              <a:ext cx="55801" cy="5597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2"/>
            <p:cNvSpPr/>
            <p:nvPr/>
          </p:nvSpPr>
          <p:spPr>
            <a:xfrm rot="5400000" flipH="1">
              <a:off x="4764776" y="-1162545"/>
              <a:ext cx="44303" cy="39822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2"/>
            <p:cNvSpPr/>
            <p:nvPr/>
          </p:nvSpPr>
          <p:spPr>
            <a:xfrm rot="5400000" flipH="1">
              <a:off x="4633431" y="-2351325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2"/>
            <p:cNvSpPr/>
            <p:nvPr/>
          </p:nvSpPr>
          <p:spPr>
            <a:xfrm rot="5400000" flipH="1">
              <a:off x="4611322" y="-2628852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2"/>
            <p:cNvSpPr/>
            <p:nvPr/>
          </p:nvSpPr>
          <p:spPr>
            <a:xfrm rot="5400000" flipH="1">
              <a:off x="5013683" y="-2364387"/>
              <a:ext cx="29507" cy="26379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2"/>
            <p:cNvSpPr/>
            <p:nvPr/>
          </p:nvSpPr>
          <p:spPr>
            <a:xfrm rot="5400000" flipH="1">
              <a:off x="4518235" y="-2639928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2"/>
            <p:cNvSpPr/>
            <p:nvPr/>
          </p:nvSpPr>
          <p:spPr>
            <a:xfrm rot="5400000" flipH="1">
              <a:off x="5179143" y="-1794030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12"/>
          <p:cNvSpPr/>
          <p:nvPr/>
        </p:nvSpPr>
        <p:spPr>
          <a:xfrm flipH="1">
            <a:off x="-17708" y="5887604"/>
            <a:ext cx="2282425" cy="969472"/>
          </a:xfrm>
          <a:custGeom>
            <a:avLst/>
            <a:gdLst/>
            <a:ahLst/>
            <a:cxnLst/>
            <a:rect l="l" t="t" r="r" b="b"/>
            <a:pathLst>
              <a:path w="15176" h="6430" extrusionOk="0">
                <a:moveTo>
                  <a:pt x="14851" y="1"/>
                </a:moveTo>
                <a:cubicBezTo>
                  <a:pt x="13065" y="1"/>
                  <a:pt x="13747" y="3704"/>
                  <a:pt x="11309" y="3704"/>
                </a:cubicBezTo>
                <a:cubicBezTo>
                  <a:pt x="10789" y="3704"/>
                  <a:pt x="10127" y="3536"/>
                  <a:pt x="9270" y="3128"/>
                </a:cubicBezTo>
                <a:cubicBezTo>
                  <a:pt x="8066" y="2566"/>
                  <a:pt x="6609" y="2262"/>
                  <a:pt x="5236" y="2262"/>
                </a:cubicBezTo>
                <a:cubicBezTo>
                  <a:pt x="2446" y="2262"/>
                  <a:pt x="1" y="3518"/>
                  <a:pt x="724" y="6429"/>
                </a:cubicBezTo>
                <a:lnTo>
                  <a:pt x="15175" y="6429"/>
                </a:lnTo>
                <a:lnTo>
                  <a:pt x="15175" y="37"/>
                </a:lnTo>
                <a:cubicBezTo>
                  <a:pt x="15059" y="13"/>
                  <a:pt x="14951" y="1"/>
                  <a:pt x="148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6" name="Google Shape;986;p12"/>
          <p:cNvGrpSpPr/>
          <p:nvPr/>
        </p:nvGrpSpPr>
        <p:grpSpPr>
          <a:xfrm rot="-5400000">
            <a:off x="6881175" y="1595008"/>
            <a:ext cx="5314543" cy="5211434"/>
            <a:chOff x="2524675" y="238075"/>
            <a:chExt cx="1178600" cy="1158600"/>
          </a:xfrm>
        </p:grpSpPr>
        <p:sp>
          <p:nvSpPr>
            <p:cNvPr id="987" name="Google Shape;987;p12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2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2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2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2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2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2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2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2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2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2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2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2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2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2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2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2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2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2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2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2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2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2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2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2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2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2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2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2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2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2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2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2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2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2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2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2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2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2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2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2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2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2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2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2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3"/>
          <p:cNvSpPr/>
          <p:nvPr/>
        </p:nvSpPr>
        <p:spPr>
          <a:xfrm rot="10800000">
            <a:off x="-35" y="7"/>
            <a:ext cx="2711106" cy="1967492"/>
          </a:xfrm>
          <a:custGeom>
            <a:avLst/>
            <a:gdLst/>
            <a:ahLst/>
            <a:cxnLst/>
            <a:rect l="l" t="t" r="r" b="b"/>
            <a:pathLst>
              <a:path w="26333" h="19063" extrusionOk="0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3"/>
          <p:cNvSpPr/>
          <p:nvPr/>
        </p:nvSpPr>
        <p:spPr>
          <a:xfrm flipH="1">
            <a:off x="18260" y="1"/>
            <a:ext cx="1860697" cy="724500"/>
          </a:xfrm>
          <a:custGeom>
            <a:avLst/>
            <a:gdLst/>
            <a:ahLst/>
            <a:cxnLst/>
            <a:rect l="l" t="t" r="r" b="b"/>
            <a:pathLst>
              <a:path w="25360" h="9850" extrusionOk="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3"/>
          <p:cNvSpPr/>
          <p:nvPr/>
        </p:nvSpPr>
        <p:spPr>
          <a:xfrm>
            <a:off x="7854523" y="3724997"/>
            <a:ext cx="4317121" cy="3133004"/>
          </a:xfrm>
          <a:custGeom>
            <a:avLst/>
            <a:gdLst/>
            <a:ahLst/>
            <a:cxnLst/>
            <a:rect l="l" t="t" r="r" b="b"/>
            <a:pathLst>
              <a:path w="26333" h="19063" extrusionOk="0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3"/>
          <p:cNvSpPr/>
          <p:nvPr/>
        </p:nvSpPr>
        <p:spPr>
          <a:xfrm>
            <a:off x="10036077" y="5337333"/>
            <a:ext cx="2135581" cy="1520656"/>
          </a:xfrm>
          <a:custGeom>
            <a:avLst/>
            <a:gdLst/>
            <a:ahLst/>
            <a:cxnLst/>
            <a:rect l="l" t="t" r="r" b="b"/>
            <a:pathLst>
              <a:path w="19872" h="14115" extrusionOk="0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3"/>
          <p:cNvSpPr/>
          <p:nvPr/>
        </p:nvSpPr>
        <p:spPr>
          <a:xfrm rot="-5400000">
            <a:off x="9629501" y="439881"/>
            <a:ext cx="2964307" cy="2100372"/>
          </a:xfrm>
          <a:custGeom>
            <a:avLst/>
            <a:gdLst/>
            <a:ahLst/>
            <a:cxnLst/>
            <a:rect l="l" t="t" r="r" b="b"/>
            <a:pathLst>
              <a:path w="19872" h="14115" extrusionOk="0">
                <a:moveTo>
                  <a:pt x="17580" y="1"/>
                </a:moveTo>
                <a:cubicBezTo>
                  <a:pt x="15754" y="1"/>
                  <a:pt x="14606" y="2651"/>
                  <a:pt x="16189" y="6230"/>
                </a:cubicBezTo>
                <a:cubicBezTo>
                  <a:pt x="16973" y="7970"/>
                  <a:pt x="15814" y="9152"/>
                  <a:pt x="14477" y="9152"/>
                </a:cubicBezTo>
                <a:cubicBezTo>
                  <a:pt x="13625" y="9152"/>
                  <a:pt x="12700" y="8672"/>
                  <a:pt x="12159" y="7550"/>
                </a:cubicBezTo>
                <a:cubicBezTo>
                  <a:pt x="11482" y="6181"/>
                  <a:pt x="10157" y="5415"/>
                  <a:pt x="8843" y="5415"/>
                </a:cubicBezTo>
                <a:cubicBezTo>
                  <a:pt x="7388" y="5415"/>
                  <a:pt x="5948" y="6354"/>
                  <a:pt x="5420" y="8454"/>
                </a:cubicBezTo>
                <a:cubicBezTo>
                  <a:pt x="4619" y="11650"/>
                  <a:pt x="2571" y="14115"/>
                  <a:pt x="0" y="14115"/>
                </a:cubicBezTo>
                <a:lnTo>
                  <a:pt x="19871" y="14115"/>
                </a:lnTo>
                <a:lnTo>
                  <a:pt x="19593" y="983"/>
                </a:lnTo>
                <a:cubicBezTo>
                  <a:pt x="18898" y="306"/>
                  <a:pt x="18200" y="1"/>
                  <a:pt x="175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3"/>
          <p:cNvSpPr/>
          <p:nvPr/>
        </p:nvSpPr>
        <p:spPr>
          <a:xfrm rot="10800000" flipH="1">
            <a:off x="-17711" y="4168124"/>
            <a:ext cx="4024377" cy="2697801"/>
          </a:xfrm>
          <a:custGeom>
            <a:avLst/>
            <a:gdLst/>
            <a:ahLst/>
            <a:cxnLst/>
            <a:rect l="l" t="t" r="r" b="b"/>
            <a:pathLst>
              <a:path w="25325" h="16935" extrusionOk="0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3"/>
          <p:cNvSpPr/>
          <p:nvPr/>
        </p:nvSpPr>
        <p:spPr>
          <a:xfrm rot="10800000">
            <a:off x="-17700" y="5509416"/>
            <a:ext cx="3483855" cy="1356509"/>
          </a:xfrm>
          <a:custGeom>
            <a:avLst/>
            <a:gdLst/>
            <a:ahLst/>
            <a:cxnLst/>
            <a:rect l="l" t="t" r="r" b="b"/>
            <a:pathLst>
              <a:path w="25360" h="9850" extrusionOk="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9" name="Google Shape;1049;p13"/>
          <p:cNvGrpSpPr/>
          <p:nvPr/>
        </p:nvGrpSpPr>
        <p:grpSpPr>
          <a:xfrm rot="10800000">
            <a:off x="7036670" y="1"/>
            <a:ext cx="5107463" cy="3411513"/>
            <a:chOff x="235225" y="2771600"/>
            <a:chExt cx="3133750" cy="2088000"/>
          </a:xfrm>
        </p:grpSpPr>
        <p:sp>
          <p:nvSpPr>
            <p:cNvPr id="1050" name="Google Shape;1050;p13"/>
            <p:cNvSpPr/>
            <p:nvPr/>
          </p:nvSpPr>
          <p:spPr>
            <a:xfrm>
              <a:off x="2616250" y="4833875"/>
              <a:ext cx="390300" cy="25725"/>
            </a:xfrm>
            <a:custGeom>
              <a:avLst/>
              <a:gdLst/>
              <a:ahLst/>
              <a:cxnLst/>
              <a:rect l="l" t="t" r="r" b="b"/>
              <a:pathLst>
                <a:path w="15612" h="1029" extrusionOk="0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3"/>
            <p:cNvSpPr/>
            <p:nvPr/>
          </p:nvSpPr>
          <p:spPr>
            <a:xfrm>
              <a:off x="235225" y="3025200"/>
              <a:ext cx="1299375" cy="1834400"/>
            </a:xfrm>
            <a:custGeom>
              <a:avLst/>
              <a:gdLst/>
              <a:ahLst/>
              <a:cxnLst/>
              <a:rect l="l" t="t" r="r" b="b"/>
              <a:pathLst>
                <a:path w="51975" h="73376" extrusionOk="0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238125" y="2771600"/>
              <a:ext cx="3130850" cy="2088000"/>
            </a:xfrm>
            <a:custGeom>
              <a:avLst/>
              <a:gdLst/>
              <a:ahLst/>
              <a:cxnLst/>
              <a:rect l="l" t="t" r="r" b="b"/>
              <a:pathLst>
                <a:path w="125234" h="83520" extrusionOk="0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2395900" y="4787775"/>
              <a:ext cx="736000" cy="71825"/>
            </a:xfrm>
            <a:custGeom>
              <a:avLst/>
              <a:gdLst/>
              <a:ahLst/>
              <a:cxnLst/>
              <a:rect l="l" t="t" r="r" b="b"/>
              <a:pathLst>
                <a:path w="29440" h="2873" extrusionOk="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235225" y="2944450"/>
              <a:ext cx="1491600" cy="1915150"/>
            </a:xfrm>
            <a:custGeom>
              <a:avLst/>
              <a:gdLst/>
              <a:ahLst/>
              <a:cxnLst/>
              <a:rect l="l" t="t" r="r" b="b"/>
              <a:pathLst>
                <a:path w="59664" h="76606" extrusionOk="0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5" name="Google Shape;1055;p13"/>
          <p:cNvGrpSpPr/>
          <p:nvPr/>
        </p:nvGrpSpPr>
        <p:grpSpPr>
          <a:xfrm>
            <a:off x="-2" y="13"/>
            <a:ext cx="5301395" cy="5224359"/>
            <a:chOff x="2524675" y="238075"/>
            <a:chExt cx="1178600" cy="1158600"/>
          </a:xfrm>
        </p:grpSpPr>
        <p:sp>
          <p:nvSpPr>
            <p:cNvPr id="1056" name="Google Shape;1056;p13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3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3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3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3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3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3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3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3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3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3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3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3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3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3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3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3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3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3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3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3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3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3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3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3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3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3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3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3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3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3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3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3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3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3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3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3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3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3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3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3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3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3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3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3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3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3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0" name="Google Shape;1110;p13"/>
          <p:cNvGrpSpPr/>
          <p:nvPr/>
        </p:nvGrpSpPr>
        <p:grpSpPr>
          <a:xfrm>
            <a:off x="6932729" y="4812168"/>
            <a:ext cx="5211435" cy="2028690"/>
            <a:chOff x="1302767" y="-2641999"/>
            <a:chExt cx="3918270" cy="1521518"/>
          </a:xfrm>
        </p:grpSpPr>
        <p:sp>
          <p:nvSpPr>
            <p:cNvPr id="1111" name="Google Shape;1111;p13"/>
            <p:cNvSpPr/>
            <p:nvPr/>
          </p:nvSpPr>
          <p:spPr>
            <a:xfrm rot="5400000" flipH="1">
              <a:off x="4768538" y="-1966464"/>
              <a:ext cx="61635" cy="6163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3"/>
            <p:cNvSpPr/>
            <p:nvPr/>
          </p:nvSpPr>
          <p:spPr>
            <a:xfrm rot="5400000" flipH="1">
              <a:off x="4571627" y="-1176537"/>
              <a:ext cx="26632" cy="26632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3"/>
            <p:cNvSpPr/>
            <p:nvPr/>
          </p:nvSpPr>
          <p:spPr>
            <a:xfrm rot="5400000" flipH="1">
              <a:off x="1784814" y="-1196025"/>
              <a:ext cx="79475" cy="71612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3"/>
            <p:cNvSpPr/>
            <p:nvPr/>
          </p:nvSpPr>
          <p:spPr>
            <a:xfrm rot="5400000" flipH="1">
              <a:off x="1300991" y="-2205565"/>
              <a:ext cx="76431" cy="7288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3"/>
            <p:cNvSpPr/>
            <p:nvPr/>
          </p:nvSpPr>
          <p:spPr>
            <a:xfrm rot="5400000" flipH="1">
              <a:off x="1660995" y="-1684499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3"/>
            <p:cNvSpPr/>
            <p:nvPr/>
          </p:nvSpPr>
          <p:spPr>
            <a:xfrm rot="5400000" flipH="1">
              <a:off x="4856594" y="-1149947"/>
              <a:ext cx="29507" cy="29423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3"/>
            <p:cNvSpPr/>
            <p:nvPr/>
          </p:nvSpPr>
          <p:spPr>
            <a:xfrm rot="5400000" flipH="1">
              <a:off x="5041626" y="-1420288"/>
              <a:ext cx="55801" cy="5597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3"/>
            <p:cNvSpPr/>
            <p:nvPr/>
          </p:nvSpPr>
          <p:spPr>
            <a:xfrm rot="5400000" flipH="1">
              <a:off x="4764776" y="-1162545"/>
              <a:ext cx="44303" cy="39822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3"/>
            <p:cNvSpPr/>
            <p:nvPr/>
          </p:nvSpPr>
          <p:spPr>
            <a:xfrm rot="5400000" flipH="1">
              <a:off x="4633431" y="-2351325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3"/>
            <p:cNvSpPr/>
            <p:nvPr/>
          </p:nvSpPr>
          <p:spPr>
            <a:xfrm rot="5400000" flipH="1">
              <a:off x="4611322" y="-2628852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3"/>
            <p:cNvSpPr/>
            <p:nvPr/>
          </p:nvSpPr>
          <p:spPr>
            <a:xfrm rot="5400000" flipH="1">
              <a:off x="5013683" y="-2364387"/>
              <a:ext cx="29507" cy="26379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3"/>
            <p:cNvSpPr/>
            <p:nvPr/>
          </p:nvSpPr>
          <p:spPr>
            <a:xfrm rot="5400000" flipH="1">
              <a:off x="4518235" y="-2639928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3"/>
            <p:cNvSpPr/>
            <p:nvPr/>
          </p:nvSpPr>
          <p:spPr>
            <a:xfrm rot="5400000" flipH="1">
              <a:off x="5179143" y="-1794030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4" name="Google Shape;1124;p13"/>
          <p:cNvGrpSpPr/>
          <p:nvPr/>
        </p:nvGrpSpPr>
        <p:grpSpPr>
          <a:xfrm>
            <a:off x="6932729" y="7901"/>
            <a:ext cx="5211435" cy="2028690"/>
            <a:chOff x="1302767" y="-2641999"/>
            <a:chExt cx="3918270" cy="1521518"/>
          </a:xfrm>
        </p:grpSpPr>
        <p:sp>
          <p:nvSpPr>
            <p:cNvPr id="1125" name="Google Shape;1125;p13"/>
            <p:cNvSpPr/>
            <p:nvPr/>
          </p:nvSpPr>
          <p:spPr>
            <a:xfrm rot="5400000" flipH="1">
              <a:off x="4768538" y="-1966464"/>
              <a:ext cx="61635" cy="6163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3"/>
            <p:cNvSpPr/>
            <p:nvPr/>
          </p:nvSpPr>
          <p:spPr>
            <a:xfrm rot="5400000" flipH="1">
              <a:off x="4571627" y="-1176537"/>
              <a:ext cx="26632" cy="26632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3"/>
            <p:cNvSpPr/>
            <p:nvPr/>
          </p:nvSpPr>
          <p:spPr>
            <a:xfrm rot="5400000" flipH="1">
              <a:off x="1784814" y="-1196025"/>
              <a:ext cx="79475" cy="71612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3"/>
            <p:cNvSpPr/>
            <p:nvPr/>
          </p:nvSpPr>
          <p:spPr>
            <a:xfrm rot="5400000" flipH="1">
              <a:off x="1300991" y="-2205565"/>
              <a:ext cx="76431" cy="7288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3"/>
            <p:cNvSpPr/>
            <p:nvPr/>
          </p:nvSpPr>
          <p:spPr>
            <a:xfrm rot="5400000" flipH="1">
              <a:off x="1660995" y="-1684499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3"/>
            <p:cNvSpPr/>
            <p:nvPr/>
          </p:nvSpPr>
          <p:spPr>
            <a:xfrm rot="5400000" flipH="1">
              <a:off x="4856594" y="-1149947"/>
              <a:ext cx="29507" cy="29423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3"/>
            <p:cNvSpPr/>
            <p:nvPr/>
          </p:nvSpPr>
          <p:spPr>
            <a:xfrm rot="5400000" flipH="1">
              <a:off x="5041626" y="-1420288"/>
              <a:ext cx="55801" cy="5597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3"/>
            <p:cNvSpPr/>
            <p:nvPr/>
          </p:nvSpPr>
          <p:spPr>
            <a:xfrm rot="5400000" flipH="1">
              <a:off x="4764776" y="-1162545"/>
              <a:ext cx="44303" cy="39822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3"/>
            <p:cNvSpPr/>
            <p:nvPr/>
          </p:nvSpPr>
          <p:spPr>
            <a:xfrm rot="5400000" flipH="1">
              <a:off x="4633431" y="-2351325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3"/>
            <p:cNvSpPr/>
            <p:nvPr/>
          </p:nvSpPr>
          <p:spPr>
            <a:xfrm rot="5400000" flipH="1">
              <a:off x="4611322" y="-2628852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3"/>
            <p:cNvSpPr/>
            <p:nvPr/>
          </p:nvSpPr>
          <p:spPr>
            <a:xfrm rot="5400000" flipH="1">
              <a:off x="5013683" y="-2364387"/>
              <a:ext cx="29507" cy="26379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3"/>
            <p:cNvSpPr/>
            <p:nvPr/>
          </p:nvSpPr>
          <p:spPr>
            <a:xfrm rot="5400000" flipH="1">
              <a:off x="4518235" y="-2639928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3"/>
            <p:cNvSpPr/>
            <p:nvPr/>
          </p:nvSpPr>
          <p:spPr>
            <a:xfrm rot="5400000" flipH="1">
              <a:off x="5179143" y="-1794030"/>
              <a:ext cx="43965" cy="39822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8" name="Google Shape;1138;p13"/>
          <p:cNvSpPr/>
          <p:nvPr/>
        </p:nvSpPr>
        <p:spPr>
          <a:xfrm flipH="1">
            <a:off x="-17708" y="5887604"/>
            <a:ext cx="2282425" cy="969472"/>
          </a:xfrm>
          <a:custGeom>
            <a:avLst/>
            <a:gdLst/>
            <a:ahLst/>
            <a:cxnLst/>
            <a:rect l="l" t="t" r="r" b="b"/>
            <a:pathLst>
              <a:path w="15176" h="6430" extrusionOk="0">
                <a:moveTo>
                  <a:pt x="14851" y="1"/>
                </a:moveTo>
                <a:cubicBezTo>
                  <a:pt x="13065" y="1"/>
                  <a:pt x="13747" y="3704"/>
                  <a:pt x="11309" y="3704"/>
                </a:cubicBezTo>
                <a:cubicBezTo>
                  <a:pt x="10789" y="3704"/>
                  <a:pt x="10127" y="3536"/>
                  <a:pt x="9270" y="3128"/>
                </a:cubicBezTo>
                <a:cubicBezTo>
                  <a:pt x="8066" y="2566"/>
                  <a:pt x="6609" y="2262"/>
                  <a:pt x="5236" y="2262"/>
                </a:cubicBezTo>
                <a:cubicBezTo>
                  <a:pt x="2446" y="2262"/>
                  <a:pt x="1" y="3518"/>
                  <a:pt x="724" y="6429"/>
                </a:cubicBezTo>
                <a:lnTo>
                  <a:pt x="15175" y="6429"/>
                </a:lnTo>
                <a:lnTo>
                  <a:pt x="15175" y="37"/>
                </a:lnTo>
                <a:cubicBezTo>
                  <a:pt x="15059" y="13"/>
                  <a:pt x="14951" y="1"/>
                  <a:pt x="148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9" name="Google Shape;1139;p13"/>
          <p:cNvGrpSpPr/>
          <p:nvPr/>
        </p:nvGrpSpPr>
        <p:grpSpPr>
          <a:xfrm rot="-5400000">
            <a:off x="6881175" y="1595008"/>
            <a:ext cx="5314543" cy="5211434"/>
            <a:chOff x="2524675" y="238075"/>
            <a:chExt cx="1178600" cy="1158600"/>
          </a:xfrm>
        </p:grpSpPr>
        <p:sp>
          <p:nvSpPr>
            <p:cNvPr id="1140" name="Google Shape;1140;p13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3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3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3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3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3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3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3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3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3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3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3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3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3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3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3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3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3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3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3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3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3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3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3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3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3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3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3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3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3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3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3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3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3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3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3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3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3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3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3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4"/>
          <p:cNvSpPr/>
          <p:nvPr/>
        </p:nvSpPr>
        <p:spPr>
          <a:xfrm flipH="1">
            <a:off x="8941232" y="0"/>
            <a:ext cx="3220613" cy="2158987"/>
          </a:xfrm>
          <a:custGeom>
            <a:avLst/>
            <a:gdLst/>
            <a:ahLst/>
            <a:cxnLst/>
            <a:rect l="l" t="t" r="r" b="b"/>
            <a:pathLst>
              <a:path w="25325" h="16935" extrusionOk="0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rgbClr val="35B1D6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4"/>
          <p:cNvSpPr/>
          <p:nvPr/>
        </p:nvSpPr>
        <p:spPr>
          <a:xfrm rot="10800000" flipH="1">
            <a:off x="9450739" y="7"/>
            <a:ext cx="2711106" cy="1967492"/>
          </a:xfrm>
          <a:custGeom>
            <a:avLst/>
            <a:gdLst/>
            <a:ahLst/>
            <a:cxnLst/>
            <a:rect l="l" t="t" r="r" b="b"/>
            <a:pathLst>
              <a:path w="26333" h="19063" extrusionOk="0">
                <a:moveTo>
                  <a:pt x="25412" y="1"/>
                </a:moveTo>
                <a:cubicBezTo>
                  <a:pt x="22359" y="1"/>
                  <a:pt x="24734" y="5340"/>
                  <a:pt x="22109" y="5340"/>
                </a:cubicBezTo>
                <a:cubicBezTo>
                  <a:pt x="21690" y="5340"/>
                  <a:pt x="21144" y="5204"/>
                  <a:pt x="20427" y="4888"/>
                </a:cubicBezTo>
                <a:cubicBezTo>
                  <a:pt x="20150" y="4767"/>
                  <a:pt x="19905" y="4714"/>
                  <a:pt x="19685" y="4714"/>
                </a:cubicBezTo>
                <a:cubicBezTo>
                  <a:pt x="17927" y="4714"/>
                  <a:pt x="17797" y="8159"/>
                  <a:pt x="15642" y="8159"/>
                </a:cubicBezTo>
                <a:cubicBezTo>
                  <a:pt x="15202" y="8159"/>
                  <a:pt x="14676" y="8015"/>
                  <a:pt x="14035" y="7667"/>
                </a:cubicBezTo>
                <a:cubicBezTo>
                  <a:pt x="13530" y="7403"/>
                  <a:pt x="13035" y="7288"/>
                  <a:pt x="12567" y="7288"/>
                </a:cubicBezTo>
                <a:cubicBezTo>
                  <a:pt x="11003" y="7288"/>
                  <a:pt x="9742" y="8571"/>
                  <a:pt x="9449" y="9855"/>
                </a:cubicBezTo>
                <a:cubicBezTo>
                  <a:pt x="8824" y="12425"/>
                  <a:pt x="7573" y="14510"/>
                  <a:pt x="6287" y="14649"/>
                </a:cubicBezTo>
                <a:cubicBezTo>
                  <a:pt x="2813" y="15032"/>
                  <a:pt x="0" y="15830"/>
                  <a:pt x="0" y="19062"/>
                </a:cubicBezTo>
                <a:lnTo>
                  <a:pt x="26333" y="19062"/>
                </a:lnTo>
                <a:lnTo>
                  <a:pt x="26333" y="128"/>
                </a:lnTo>
                <a:cubicBezTo>
                  <a:pt x="25981" y="41"/>
                  <a:pt x="25676" y="1"/>
                  <a:pt x="25412" y="1"/>
                </a:cubicBezTo>
                <a:close/>
              </a:path>
            </a:pathLst>
          </a:custGeom>
          <a:solidFill>
            <a:srgbClr val="51BFDF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4"/>
          <p:cNvSpPr/>
          <p:nvPr/>
        </p:nvSpPr>
        <p:spPr>
          <a:xfrm>
            <a:off x="10282853" y="1"/>
            <a:ext cx="1860697" cy="724500"/>
          </a:xfrm>
          <a:custGeom>
            <a:avLst/>
            <a:gdLst/>
            <a:ahLst/>
            <a:cxnLst/>
            <a:rect l="l" t="t" r="r" b="b"/>
            <a:pathLst>
              <a:path w="25360" h="9850" extrusionOk="0">
                <a:moveTo>
                  <a:pt x="0" y="0"/>
                </a:moveTo>
                <a:cubicBezTo>
                  <a:pt x="710" y="2250"/>
                  <a:pt x="1522" y="3945"/>
                  <a:pt x="3789" y="3945"/>
                </a:cubicBezTo>
                <a:cubicBezTo>
                  <a:pt x="4182" y="3945"/>
                  <a:pt x="4620" y="3894"/>
                  <a:pt x="5108" y="3786"/>
                </a:cubicBezTo>
                <a:cubicBezTo>
                  <a:pt x="5297" y="3744"/>
                  <a:pt x="5474" y="3725"/>
                  <a:pt x="5643" y="3725"/>
                </a:cubicBezTo>
                <a:cubicBezTo>
                  <a:pt x="8212" y="3725"/>
                  <a:pt x="8708" y="8194"/>
                  <a:pt x="12434" y="8194"/>
                </a:cubicBezTo>
                <a:cubicBezTo>
                  <a:pt x="13207" y="8194"/>
                  <a:pt x="14118" y="8001"/>
                  <a:pt x="15216" y="7537"/>
                </a:cubicBezTo>
                <a:cubicBezTo>
                  <a:pt x="16209" y="7117"/>
                  <a:pt x="16981" y="6948"/>
                  <a:pt x="17615" y="6948"/>
                </a:cubicBezTo>
                <a:cubicBezTo>
                  <a:pt x="20241" y="6948"/>
                  <a:pt x="20510" y="9850"/>
                  <a:pt x="24406" y="9850"/>
                </a:cubicBezTo>
                <a:cubicBezTo>
                  <a:pt x="24702" y="9850"/>
                  <a:pt x="25019" y="9833"/>
                  <a:pt x="25360" y="9797"/>
                </a:cubicBezTo>
                <a:lnTo>
                  <a:pt x="25360" y="0"/>
                </a:lnTo>
                <a:close/>
              </a:path>
            </a:pathLst>
          </a:custGeom>
          <a:solidFill>
            <a:srgbClr val="35B1D6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8" name="Google Shape;1198;p14"/>
          <p:cNvGrpSpPr/>
          <p:nvPr/>
        </p:nvGrpSpPr>
        <p:grpSpPr>
          <a:xfrm rot="10800000" flipH="1">
            <a:off x="-21" y="12"/>
            <a:ext cx="5107463" cy="3411513"/>
            <a:chOff x="235225" y="2771600"/>
            <a:chExt cx="3133750" cy="2088000"/>
          </a:xfrm>
        </p:grpSpPr>
        <p:sp>
          <p:nvSpPr>
            <p:cNvPr id="1199" name="Google Shape;1199;p14"/>
            <p:cNvSpPr/>
            <p:nvPr/>
          </p:nvSpPr>
          <p:spPr>
            <a:xfrm>
              <a:off x="2616250" y="4833875"/>
              <a:ext cx="390300" cy="25725"/>
            </a:xfrm>
            <a:custGeom>
              <a:avLst/>
              <a:gdLst/>
              <a:ahLst/>
              <a:cxnLst/>
              <a:rect l="l" t="t" r="r" b="b"/>
              <a:pathLst>
                <a:path w="15612" h="1029" extrusionOk="0">
                  <a:moveTo>
                    <a:pt x="7918" y="0"/>
                  </a:moveTo>
                  <a:cubicBezTo>
                    <a:pt x="6022" y="0"/>
                    <a:pt x="4126" y="195"/>
                    <a:pt x="2230" y="583"/>
                  </a:cubicBezTo>
                  <a:cubicBezTo>
                    <a:pt x="1445" y="699"/>
                    <a:pt x="776" y="922"/>
                    <a:pt x="0" y="1029"/>
                  </a:cubicBezTo>
                  <a:lnTo>
                    <a:pt x="15612" y="1029"/>
                  </a:lnTo>
                  <a:cubicBezTo>
                    <a:pt x="14943" y="806"/>
                    <a:pt x="14274" y="699"/>
                    <a:pt x="13605" y="583"/>
                  </a:cubicBezTo>
                  <a:cubicBezTo>
                    <a:pt x="11709" y="195"/>
                    <a:pt x="9813" y="0"/>
                    <a:pt x="7918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235225" y="3025200"/>
              <a:ext cx="1299375" cy="1834400"/>
            </a:xfrm>
            <a:custGeom>
              <a:avLst/>
              <a:gdLst/>
              <a:ahLst/>
              <a:cxnLst/>
              <a:rect l="l" t="t" r="r" b="b"/>
              <a:pathLst>
                <a:path w="51975" h="73376" extrusionOk="0">
                  <a:moveTo>
                    <a:pt x="116" y="0"/>
                  </a:moveTo>
                  <a:lnTo>
                    <a:pt x="116" y="73376"/>
                  </a:lnTo>
                  <a:lnTo>
                    <a:pt x="51974" y="73376"/>
                  </a:lnTo>
                  <a:cubicBezTo>
                    <a:pt x="50297" y="72930"/>
                    <a:pt x="48629" y="72376"/>
                    <a:pt x="47067" y="71814"/>
                  </a:cubicBezTo>
                  <a:cubicBezTo>
                    <a:pt x="43945" y="70922"/>
                    <a:pt x="40823" y="69584"/>
                    <a:pt x="38592" y="67247"/>
                  </a:cubicBezTo>
                  <a:cubicBezTo>
                    <a:pt x="36469" y="64901"/>
                    <a:pt x="34462" y="62340"/>
                    <a:pt x="31679" y="60779"/>
                  </a:cubicBezTo>
                  <a:cubicBezTo>
                    <a:pt x="28110" y="58879"/>
                    <a:pt x="24203" y="58772"/>
                    <a:pt x="20411" y="57987"/>
                  </a:cubicBezTo>
                  <a:cubicBezTo>
                    <a:pt x="16843" y="57318"/>
                    <a:pt x="13498" y="56203"/>
                    <a:pt x="10598" y="53972"/>
                  </a:cubicBezTo>
                  <a:cubicBezTo>
                    <a:pt x="4246" y="49066"/>
                    <a:pt x="1231" y="41706"/>
                    <a:pt x="562" y="33900"/>
                  </a:cubicBezTo>
                  <a:cubicBezTo>
                    <a:pt x="0" y="26094"/>
                    <a:pt x="2462" y="18511"/>
                    <a:pt x="2239" y="10705"/>
                  </a:cubicBezTo>
                  <a:cubicBezTo>
                    <a:pt x="2239" y="7137"/>
                    <a:pt x="1677" y="3461"/>
                    <a:pt x="232" y="223"/>
                  </a:cubicBezTo>
                  <a:cubicBezTo>
                    <a:pt x="232" y="223"/>
                    <a:pt x="116" y="116"/>
                    <a:pt x="116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238125" y="2771600"/>
              <a:ext cx="3130850" cy="2088000"/>
            </a:xfrm>
            <a:custGeom>
              <a:avLst/>
              <a:gdLst/>
              <a:ahLst/>
              <a:cxnLst/>
              <a:rect l="l" t="t" r="r" b="b"/>
              <a:pathLst>
                <a:path w="125234" h="83520" extrusionOk="0">
                  <a:moveTo>
                    <a:pt x="0" y="1"/>
                  </a:moveTo>
                  <a:lnTo>
                    <a:pt x="0" y="6915"/>
                  </a:lnTo>
                  <a:cubicBezTo>
                    <a:pt x="1900" y="9591"/>
                    <a:pt x="3122" y="12713"/>
                    <a:pt x="3684" y="15943"/>
                  </a:cubicBezTo>
                  <a:cubicBezTo>
                    <a:pt x="4684" y="22527"/>
                    <a:pt x="3345" y="28878"/>
                    <a:pt x="2569" y="35346"/>
                  </a:cubicBezTo>
                  <a:cubicBezTo>
                    <a:pt x="1784" y="42483"/>
                    <a:pt x="2453" y="50066"/>
                    <a:pt x="5799" y="56534"/>
                  </a:cubicBezTo>
                  <a:cubicBezTo>
                    <a:pt x="7583" y="59879"/>
                    <a:pt x="9929" y="62894"/>
                    <a:pt x="13275" y="64785"/>
                  </a:cubicBezTo>
                  <a:cubicBezTo>
                    <a:pt x="16174" y="66463"/>
                    <a:pt x="19519" y="67239"/>
                    <a:pt x="22865" y="67801"/>
                  </a:cubicBezTo>
                  <a:cubicBezTo>
                    <a:pt x="26433" y="68247"/>
                    <a:pt x="29886" y="68800"/>
                    <a:pt x="32901" y="70807"/>
                  </a:cubicBezTo>
                  <a:cubicBezTo>
                    <a:pt x="35907" y="72814"/>
                    <a:pt x="38137" y="75830"/>
                    <a:pt x="41260" y="77721"/>
                  </a:cubicBezTo>
                  <a:cubicBezTo>
                    <a:pt x="44828" y="79844"/>
                    <a:pt x="49182" y="80736"/>
                    <a:pt x="53080" y="81851"/>
                  </a:cubicBezTo>
                  <a:cubicBezTo>
                    <a:pt x="55203" y="82405"/>
                    <a:pt x="57434" y="82967"/>
                    <a:pt x="59548" y="83520"/>
                  </a:cubicBezTo>
                  <a:lnTo>
                    <a:pt x="86311" y="83520"/>
                  </a:lnTo>
                  <a:cubicBezTo>
                    <a:pt x="89880" y="82851"/>
                    <a:pt x="93341" y="81958"/>
                    <a:pt x="96909" y="81289"/>
                  </a:cubicBezTo>
                  <a:cubicBezTo>
                    <a:pt x="98997" y="80874"/>
                    <a:pt x="101118" y="80647"/>
                    <a:pt x="103238" y="80647"/>
                  </a:cubicBezTo>
                  <a:cubicBezTo>
                    <a:pt x="105077" y="80647"/>
                    <a:pt x="106915" y="80818"/>
                    <a:pt x="108730" y="81182"/>
                  </a:cubicBezTo>
                  <a:cubicBezTo>
                    <a:pt x="111183" y="81735"/>
                    <a:pt x="113413" y="82520"/>
                    <a:pt x="115751" y="83520"/>
                  </a:cubicBezTo>
                  <a:lnTo>
                    <a:pt x="125234" y="83520"/>
                  </a:lnTo>
                  <a:cubicBezTo>
                    <a:pt x="124342" y="82744"/>
                    <a:pt x="123449" y="82074"/>
                    <a:pt x="122557" y="81405"/>
                  </a:cubicBezTo>
                  <a:cubicBezTo>
                    <a:pt x="115864" y="76771"/>
                    <a:pt x="107818" y="74901"/>
                    <a:pt x="99819" y="74901"/>
                  </a:cubicBezTo>
                  <a:cubicBezTo>
                    <a:pt x="95685" y="74901"/>
                    <a:pt x="91564" y="75400"/>
                    <a:pt x="87649" y="76276"/>
                  </a:cubicBezTo>
                  <a:cubicBezTo>
                    <a:pt x="83004" y="77261"/>
                    <a:pt x="78181" y="79000"/>
                    <a:pt x="73516" y="79000"/>
                  </a:cubicBezTo>
                  <a:cubicBezTo>
                    <a:pt x="70791" y="79000"/>
                    <a:pt x="68120" y="78406"/>
                    <a:pt x="65570" y="76722"/>
                  </a:cubicBezTo>
                  <a:cubicBezTo>
                    <a:pt x="62563" y="74599"/>
                    <a:pt x="60556" y="71253"/>
                    <a:pt x="57880" y="68693"/>
                  </a:cubicBezTo>
                  <a:cubicBezTo>
                    <a:pt x="54980" y="65901"/>
                    <a:pt x="51635" y="64232"/>
                    <a:pt x="47844" y="63447"/>
                  </a:cubicBezTo>
                  <a:cubicBezTo>
                    <a:pt x="44235" y="62797"/>
                    <a:pt x="40508" y="62755"/>
                    <a:pt x="36769" y="62755"/>
                  </a:cubicBezTo>
                  <a:cubicBezTo>
                    <a:pt x="36218" y="62755"/>
                    <a:pt x="35666" y="62756"/>
                    <a:pt x="35115" y="62756"/>
                  </a:cubicBezTo>
                  <a:cubicBezTo>
                    <a:pt x="29809" y="62756"/>
                    <a:pt x="24510" y="62672"/>
                    <a:pt x="19519" y="60887"/>
                  </a:cubicBezTo>
                  <a:cubicBezTo>
                    <a:pt x="9367" y="57203"/>
                    <a:pt x="5915" y="47505"/>
                    <a:pt x="7253" y="36131"/>
                  </a:cubicBezTo>
                  <a:cubicBezTo>
                    <a:pt x="8698" y="24311"/>
                    <a:pt x="11374" y="14498"/>
                    <a:pt x="3791" y="4568"/>
                  </a:cubicBezTo>
                  <a:cubicBezTo>
                    <a:pt x="2676" y="3123"/>
                    <a:pt x="1338" y="1562"/>
                    <a:pt x="0" y="1"/>
                  </a:cubicBezTo>
                  <a:close/>
                </a:path>
              </a:pathLst>
            </a:custGeom>
            <a:solidFill>
              <a:srgbClr val="51B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2395900" y="4787775"/>
              <a:ext cx="736000" cy="71825"/>
            </a:xfrm>
            <a:custGeom>
              <a:avLst/>
              <a:gdLst/>
              <a:ahLst/>
              <a:cxnLst/>
              <a:rect l="l" t="t" r="r" b="b"/>
              <a:pathLst>
                <a:path w="29440" h="2873" extrusionOk="0">
                  <a:moveTo>
                    <a:pt x="16927" y="0"/>
                  </a:moveTo>
                  <a:cubicBezTo>
                    <a:pt x="14807" y="0"/>
                    <a:pt x="12686" y="227"/>
                    <a:pt x="10598" y="642"/>
                  </a:cubicBezTo>
                  <a:cubicBezTo>
                    <a:pt x="7030" y="1311"/>
                    <a:pt x="3569" y="2204"/>
                    <a:pt x="0" y="2873"/>
                  </a:cubicBezTo>
                  <a:lnTo>
                    <a:pt x="8814" y="2873"/>
                  </a:lnTo>
                  <a:cubicBezTo>
                    <a:pt x="9590" y="2766"/>
                    <a:pt x="10259" y="2543"/>
                    <a:pt x="11044" y="2427"/>
                  </a:cubicBezTo>
                  <a:cubicBezTo>
                    <a:pt x="12940" y="2039"/>
                    <a:pt x="14836" y="1844"/>
                    <a:pt x="16732" y="1844"/>
                  </a:cubicBezTo>
                  <a:cubicBezTo>
                    <a:pt x="18627" y="1844"/>
                    <a:pt x="20523" y="2039"/>
                    <a:pt x="22419" y="2427"/>
                  </a:cubicBezTo>
                  <a:cubicBezTo>
                    <a:pt x="23088" y="2543"/>
                    <a:pt x="23757" y="2650"/>
                    <a:pt x="24426" y="2873"/>
                  </a:cubicBezTo>
                  <a:lnTo>
                    <a:pt x="29440" y="2873"/>
                  </a:lnTo>
                  <a:cubicBezTo>
                    <a:pt x="27102" y="1873"/>
                    <a:pt x="24872" y="1088"/>
                    <a:pt x="22419" y="535"/>
                  </a:cubicBezTo>
                  <a:cubicBezTo>
                    <a:pt x="20604" y="171"/>
                    <a:pt x="18766" y="0"/>
                    <a:pt x="16927" y="0"/>
                  </a:cubicBezTo>
                  <a:close/>
                </a:path>
              </a:pathLst>
            </a:custGeom>
            <a:solidFill>
              <a:srgbClr val="35B1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235225" y="2944450"/>
              <a:ext cx="1491600" cy="1915150"/>
            </a:xfrm>
            <a:custGeom>
              <a:avLst/>
              <a:gdLst/>
              <a:ahLst/>
              <a:cxnLst/>
              <a:rect l="l" t="t" r="r" b="b"/>
              <a:pathLst>
                <a:path w="59664" h="76606" extrusionOk="0">
                  <a:moveTo>
                    <a:pt x="116" y="1"/>
                  </a:moveTo>
                  <a:lnTo>
                    <a:pt x="116" y="3230"/>
                  </a:lnTo>
                  <a:cubicBezTo>
                    <a:pt x="116" y="3346"/>
                    <a:pt x="232" y="3453"/>
                    <a:pt x="232" y="3453"/>
                  </a:cubicBezTo>
                  <a:cubicBezTo>
                    <a:pt x="1677" y="6691"/>
                    <a:pt x="2239" y="10367"/>
                    <a:pt x="2239" y="13935"/>
                  </a:cubicBezTo>
                  <a:cubicBezTo>
                    <a:pt x="2462" y="21741"/>
                    <a:pt x="0" y="29324"/>
                    <a:pt x="562" y="37130"/>
                  </a:cubicBezTo>
                  <a:cubicBezTo>
                    <a:pt x="1231" y="44936"/>
                    <a:pt x="4246" y="52296"/>
                    <a:pt x="10598" y="57202"/>
                  </a:cubicBezTo>
                  <a:cubicBezTo>
                    <a:pt x="13498" y="59433"/>
                    <a:pt x="16843" y="60548"/>
                    <a:pt x="20411" y="61217"/>
                  </a:cubicBezTo>
                  <a:cubicBezTo>
                    <a:pt x="24203" y="62002"/>
                    <a:pt x="28110" y="62109"/>
                    <a:pt x="31679" y="64009"/>
                  </a:cubicBezTo>
                  <a:cubicBezTo>
                    <a:pt x="34462" y="65570"/>
                    <a:pt x="36469" y="68131"/>
                    <a:pt x="38592" y="70477"/>
                  </a:cubicBezTo>
                  <a:cubicBezTo>
                    <a:pt x="40823" y="72814"/>
                    <a:pt x="43945" y="74152"/>
                    <a:pt x="47067" y="75044"/>
                  </a:cubicBezTo>
                  <a:cubicBezTo>
                    <a:pt x="48629" y="75606"/>
                    <a:pt x="50297" y="76160"/>
                    <a:pt x="51974" y="76606"/>
                  </a:cubicBezTo>
                  <a:lnTo>
                    <a:pt x="59664" y="76606"/>
                  </a:lnTo>
                  <a:cubicBezTo>
                    <a:pt x="57550" y="76053"/>
                    <a:pt x="55319" y="75491"/>
                    <a:pt x="53196" y="74937"/>
                  </a:cubicBezTo>
                  <a:cubicBezTo>
                    <a:pt x="49298" y="73822"/>
                    <a:pt x="44944" y="72930"/>
                    <a:pt x="41376" y="70807"/>
                  </a:cubicBezTo>
                  <a:cubicBezTo>
                    <a:pt x="38253" y="68916"/>
                    <a:pt x="36023" y="65900"/>
                    <a:pt x="33017" y="63893"/>
                  </a:cubicBezTo>
                  <a:cubicBezTo>
                    <a:pt x="30002" y="61886"/>
                    <a:pt x="26549" y="61333"/>
                    <a:pt x="22981" y="60887"/>
                  </a:cubicBezTo>
                  <a:cubicBezTo>
                    <a:pt x="19635" y="60325"/>
                    <a:pt x="16290" y="59549"/>
                    <a:pt x="13391" y="57871"/>
                  </a:cubicBezTo>
                  <a:cubicBezTo>
                    <a:pt x="10045" y="55980"/>
                    <a:pt x="7699" y="52965"/>
                    <a:pt x="5915" y="49620"/>
                  </a:cubicBezTo>
                  <a:cubicBezTo>
                    <a:pt x="2569" y="43152"/>
                    <a:pt x="1900" y="35569"/>
                    <a:pt x="2685" y="28432"/>
                  </a:cubicBezTo>
                  <a:cubicBezTo>
                    <a:pt x="3461" y="21964"/>
                    <a:pt x="4800" y="15613"/>
                    <a:pt x="3800" y="9029"/>
                  </a:cubicBezTo>
                  <a:cubicBezTo>
                    <a:pt x="3238" y="5799"/>
                    <a:pt x="2016" y="2677"/>
                    <a:pt x="11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4" name="Google Shape;1204;p14"/>
          <p:cNvGrpSpPr/>
          <p:nvPr/>
        </p:nvGrpSpPr>
        <p:grpSpPr>
          <a:xfrm flipH="1">
            <a:off x="6860418" y="13"/>
            <a:ext cx="5301395" cy="5224359"/>
            <a:chOff x="2524675" y="238075"/>
            <a:chExt cx="1178600" cy="1158600"/>
          </a:xfrm>
        </p:grpSpPr>
        <p:sp>
          <p:nvSpPr>
            <p:cNvPr id="1205" name="Google Shape;1205;p14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4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4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9" name="Google Shape;1259;p14"/>
          <p:cNvGrpSpPr/>
          <p:nvPr/>
        </p:nvGrpSpPr>
        <p:grpSpPr>
          <a:xfrm flipH="1">
            <a:off x="-34" y="1641579"/>
            <a:ext cx="5301395" cy="5224359"/>
            <a:chOff x="2524675" y="238075"/>
            <a:chExt cx="1178600" cy="1158600"/>
          </a:xfrm>
        </p:grpSpPr>
        <p:sp>
          <p:nvSpPr>
            <p:cNvPr id="1260" name="Google Shape;1260;p14"/>
            <p:cNvSpPr/>
            <p:nvPr/>
          </p:nvSpPr>
          <p:spPr>
            <a:xfrm>
              <a:off x="3497400" y="667150"/>
              <a:ext cx="10425" cy="10450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3513025" y="588975"/>
              <a:ext cx="18300" cy="18300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3046675" y="353650"/>
              <a:ext cx="18225" cy="18225"/>
            </a:xfrm>
            <a:custGeom>
              <a:avLst/>
              <a:gdLst/>
              <a:ahLst/>
              <a:cxnLst/>
              <a:rect l="l" t="t" r="r" b="b"/>
              <a:pathLst>
                <a:path w="729" h="729" extrusionOk="0">
                  <a:moveTo>
                    <a:pt x="348" y="1"/>
                  </a:moveTo>
                  <a:cubicBezTo>
                    <a:pt x="139" y="1"/>
                    <a:pt x="0" y="173"/>
                    <a:pt x="0" y="382"/>
                  </a:cubicBezTo>
                  <a:cubicBezTo>
                    <a:pt x="0" y="557"/>
                    <a:pt x="139" y="729"/>
                    <a:pt x="348" y="729"/>
                  </a:cubicBezTo>
                  <a:cubicBezTo>
                    <a:pt x="556" y="729"/>
                    <a:pt x="729" y="557"/>
                    <a:pt x="729" y="382"/>
                  </a:cubicBezTo>
                  <a:cubicBezTo>
                    <a:pt x="729" y="173"/>
                    <a:pt x="556" y="1"/>
                    <a:pt x="348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3635525" y="746225"/>
              <a:ext cx="13900" cy="13000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3680675" y="866075"/>
              <a:ext cx="6075" cy="5225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3614675" y="940750"/>
              <a:ext cx="7800" cy="7825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3370600" y="819175"/>
              <a:ext cx="7875" cy="7800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3692825" y="97112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3678025" y="584675"/>
              <a:ext cx="11350" cy="10450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3508725" y="48477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3587700" y="488250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2590675" y="7219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1" y="103"/>
                    <a:pt x="1" y="209"/>
                  </a:cubicBezTo>
                  <a:cubicBezTo>
                    <a:pt x="1" y="348"/>
                    <a:pt x="70" y="417"/>
                    <a:pt x="209" y="417"/>
                  </a:cubicBezTo>
                  <a:cubicBezTo>
                    <a:pt x="315" y="417"/>
                    <a:pt x="418" y="348"/>
                    <a:pt x="418" y="209"/>
                  </a:cubicBezTo>
                  <a:cubicBezTo>
                    <a:pt x="418" y="103"/>
                    <a:pt x="315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2643700" y="910325"/>
              <a:ext cx="7800" cy="7875"/>
            </a:xfrm>
            <a:custGeom>
              <a:avLst/>
              <a:gdLst/>
              <a:ahLst/>
              <a:cxnLst/>
              <a:rect l="l" t="t" r="r" b="b"/>
              <a:pathLst>
                <a:path w="312" h="315" extrusionOk="0">
                  <a:moveTo>
                    <a:pt x="173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5"/>
                    <a:pt x="70" y="315"/>
                    <a:pt x="173" y="315"/>
                  </a:cubicBezTo>
                  <a:cubicBezTo>
                    <a:pt x="242" y="315"/>
                    <a:pt x="312" y="245"/>
                    <a:pt x="312" y="140"/>
                  </a:cubicBezTo>
                  <a:cubicBezTo>
                    <a:pt x="312" y="70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2628050" y="473500"/>
              <a:ext cx="13025" cy="13925"/>
            </a:xfrm>
            <a:custGeom>
              <a:avLst/>
              <a:gdLst/>
              <a:ahLst/>
              <a:cxnLst/>
              <a:rect l="l" t="t" r="r" b="b"/>
              <a:pathLst>
                <a:path w="521" h="557" extrusionOk="0">
                  <a:moveTo>
                    <a:pt x="243" y="1"/>
                  </a:moveTo>
                  <a:cubicBezTo>
                    <a:pt x="104" y="1"/>
                    <a:pt x="1" y="140"/>
                    <a:pt x="1" y="279"/>
                  </a:cubicBezTo>
                  <a:cubicBezTo>
                    <a:pt x="1" y="418"/>
                    <a:pt x="104" y="557"/>
                    <a:pt x="243" y="557"/>
                  </a:cubicBezTo>
                  <a:cubicBezTo>
                    <a:pt x="382" y="557"/>
                    <a:pt x="521" y="418"/>
                    <a:pt x="521" y="279"/>
                  </a:cubicBezTo>
                  <a:cubicBezTo>
                    <a:pt x="521" y="140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2711425" y="423125"/>
              <a:ext cx="11300" cy="10450"/>
            </a:xfrm>
            <a:custGeom>
              <a:avLst/>
              <a:gdLst/>
              <a:ahLst/>
              <a:cxnLst/>
              <a:rect l="l" t="t" r="r" b="b"/>
              <a:pathLst>
                <a:path w="452" h="418" extrusionOk="0">
                  <a:moveTo>
                    <a:pt x="209" y="1"/>
                  </a:moveTo>
                  <a:cubicBezTo>
                    <a:pt x="104" y="1"/>
                    <a:pt x="1" y="104"/>
                    <a:pt x="1" y="209"/>
                  </a:cubicBezTo>
                  <a:cubicBezTo>
                    <a:pt x="1" y="348"/>
                    <a:pt x="104" y="418"/>
                    <a:pt x="209" y="418"/>
                  </a:cubicBezTo>
                  <a:cubicBezTo>
                    <a:pt x="348" y="418"/>
                    <a:pt x="451" y="348"/>
                    <a:pt x="451" y="209"/>
                  </a:cubicBezTo>
                  <a:cubicBezTo>
                    <a:pt x="451" y="104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4"/>
            <p:cNvSpPr/>
            <p:nvPr/>
          </p:nvSpPr>
          <p:spPr>
            <a:xfrm>
              <a:off x="2823450" y="422225"/>
              <a:ext cx="7875" cy="7875"/>
            </a:xfrm>
            <a:custGeom>
              <a:avLst/>
              <a:gdLst/>
              <a:ahLst/>
              <a:cxnLst/>
              <a:rect l="l" t="t" r="r" b="b"/>
              <a:pathLst>
                <a:path w="315" h="315" extrusionOk="0">
                  <a:moveTo>
                    <a:pt x="175" y="1"/>
                  </a:moveTo>
                  <a:cubicBezTo>
                    <a:pt x="69" y="1"/>
                    <a:pt x="0" y="70"/>
                    <a:pt x="0" y="140"/>
                  </a:cubicBezTo>
                  <a:cubicBezTo>
                    <a:pt x="0" y="245"/>
                    <a:pt x="69" y="315"/>
                    <a:pt x="175" y="315"/>
                  </a:cubicBezTo>
                  <a:cubicBezTo>
                    <a:pt x="245" y="315"/>
                    <a:pt x="314" y="245"/>
                    <a:pt x="314" y="140"/>
                  </a:cubicBezTo>
                  <a:cubicBezTo>
                    <a:pt x="314" y="70"/>
                    <a:pt x="245" y="1"/>
                    <a:pt x="175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2628900" y="350175"/>
              <a:ext cx="24350" cy="23450"/>
            </a:xfrm>
            <a:custGeom>
              <a:avLst/>
              <a:gdLst/>
              <a:ahLst/>
              <a:cxnLst/>
              <a:rect l="l" t="t" r="r" b="b"/>
              <a:pathLst>
                <a:path w="974" h="938" extrusionOk="0">
                  <a:moveTo>
                    <a:pt x="487" y="1"/>
                  </a:moveTo>
                  <a:cubicBezTo>
                    <a:pt x="209" y="1"/>
                    <a:pt x="0" y="209"/>
                    <a:pt x="0" y="487"/>
                  </a:cubicBezTo>
                  <a:cubicBezTo>
                    <a:pt x="0" y="729"/>
                    <a:pt x="209" y="937"/>
                    <a:pt x="487" y="937"/>
                  </a:cubicBezTo>
                  <a:cubicBezTo>
                    <a:pt x="731" y="937"/>
                    <a:pt x="973" y="729"/>
                    <a:pt x="973" y="487"/>
                  </a:cubicBezTo>
                  <a:cubicBezTo>
                    <a:pt x="973" y="209"/>
                    <a:pt x="731" y="1"/>
                    <a:pt x="487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2524675" y="617675"/>
              <a:ext cx="8700" cy="8725"/>
            </a:xfrm>
            <a:custGeom>
              <a:avLst/>
              <a:gdLst/>
              <a:ahLst/>
              <a:cxnLst/>
              <a:rect l="l" t="t" r="r" b="b"/>
              <a:pathLst>
                <a:path w="348" h="349" extrusionOk="0">
                  <a:moveTo>
                    <a:pt x="176" y="1"/>
                  </a:moveTo>
                  <a:cubicBezTo>
                    <a:pt x="70" y="1"/>
                    <a:pt x="1" y="70"/>
                    <a:pt x="1" y="173"/>
                  </a:cubicBezTo>
                  <a:cubicBezTo>
                    <a:pt x="1" y="242"/>
                    <a:pt x="70" y="348"/>
                    <a:pt x="176" y="348"/>
                  </a:cubicBezTo>
                  <a:cubicBezTo>
                    <a:pt x="245" y="348"/>
                    <a:pt x="348" y="242"/>
                    <a:pt x="348" y="173"/>
                  </a:cubicBezTo>
                  <a:cubicBezTo>
                    <a:pt x="348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2675800" y="10102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0" y="69"/>
                    <a:pt x="0" y="208"/>
                  </a:cubicBezTo>
                  <a:cubicBezTo>
                    <a:pt x="0" y="311"/>
                    <a:pt x="106" y="417"/>
                    <a:pt x="209" y="417"/>
                  </a:cubicBezTo>
                  <a:cubicBezTo>
                    <a:pt x="314" y="417"/>
                    <a:pt x="417" y="311"/>
                    <a:pt x="417" y="208"/>
                  </a:cubicBezTo>
                  <a:cubicBezTo>
                    <a:pt x="417" y="69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659825" y="425700"/>
              <a:ext cx="15675" cy="1657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2648000" y="449175"/>
              <a:ext cx="31600" cy="26675"/>
            </a:xfrm>
            <a:custGeom>
              <a:avLst/>
              <a:gdLst/>
              <a:ahLst/>
              <a:cxnLst/>
              <a:rect l="l" t="t" r="r" b="b"/>
              <a:pathLst>
                <a:path w="1264" h="1067" extrusionOk="0">
                  <a:moveTo>
                    <a:pt x="682" y="137"/>
                  </a:moveTo>
                  <a:cubicBezTo>
                    <a:pt x="698" y="137"/>
                    <a:pt x="715" y="138"/>
                    <a:pt x="732" y="140"/>
                  </a:cubicBezTo>
                  <a:cubicBezTo>
                    <a:pt x="940" y="173"/>
                    <a:pt x="973" y="418"/>
                    <a:pt x="940" y="590"/>
                  </a:cubicBezTo>
                  <a:cubicBezTo>
                    <a:pt x="922" y="715"/>
                    <a:pt x="876" y="794"/>
                    <a:pt x="809" y="851"/>
                  </a:cubicBezTo>
                  <a:lnTo>
                    <a:pt x="809" y="851"/>
                  </a:lnTo>
                  <a:cubicBezTo>
                    <a:pt x="800" y="843"/>
                    <a:pt x="783" y="835"/>
                    <a:pt x="765" y="835"/>
                  </a:cubicBezTo>
                  <a:cubicBezTo>
                    <a:pt x="733" y="877"/>
                    <a:pt x="700" y="910"/>
                    <a:pt x="666" y="934"/>
                  </a:cubicBezTo>
                  <a:lnTo>
                    <a:pt x="666" y="934"/>
                  </a:lnTo>
                  <a:cubicBezTo>
                    <a:pt x="632" y="948"/>
                    <a:pt x="595" y="961"/>
                    <a:pt x="556" y="974"/>
                  </a:cubicBezTo>
                  <a:cubicBezTo>
                    <a:pt x="554" y="977"/>
                    <a:pt x="551" y="979"/>
                    <a:pt x="549" y="982"/>
                  </a:cubicBezTo>
                  <a:lnTo>
                    <a:pt x="549" y="982"/>
                  </a:lnTo>
                  <a:cubicBezTo>
                    <a:pt x="538" y="984"/>
                    <a:pt x="527" y="984"/>
                    <a:pt x="516" y="984"/>
                  </a:cubicBezTo>
                  <a:cubicBezTo>
                    <a:pt x="378" y="984"/>
                    <a:pt x="253" y="856"/>
                    <a:pt x="209" y="660"/>
                  </a:cubicBezTo>
                  <a:cubicBezTo>
                    <a:pt x="144" y="398"/>
                    <a:pt x="418" y="137"/>
                    <a:pt x="682" y="137"/>
                  </a:cubicBezTo>
                  <a:close/>
                  <a:moveTo>
                    <a:pt x="654" y="0"/>
                  </a:moveTo>
                  <a:cubicBezTo>
                    <a:pt x="645" y="0"/>
                    <a:pt x="636" y="1"/>
                    <a:pt x="626" y="1"/>
                  </a:cubicBezTo>
                  <a:cubicBezTo>
                    <a:pt x="279" y="34"/>
                    <a:pt x="1" y="382"/>
                    <a:pt x="106" y="765"/>
                  </a:cubicBezTo>
                  <a:cubicBezTo>
                    <a:pt x="163" y="958"/>
                    <a:pt x="307" y="1054"/>
                    <a:pt x="458" y="1054"/>
                  </a:cubicBezTo>
                  <a:cubicBezTo>
                    <a:pt x="489" y="1054"/>
                    <a:pt x="519" y="1050"/>
                    <a:pt x="549" y="1043"/>
                  </a:cubicBezTo>
                  <a:lnTo>
                    <a:pt x="549" y="1043"/>
                  </a:lnTo>
                  <a:cubicBezTo>
                    <a:pt x="552" y="1043"/>
                    <a:pt x="554" y="1043"/>
                    <a:pt x="556" y="1043"/>
                  </a:cubicBezTo>
                  <a:cubicBezTo>
                    <a:pt x="596" y="1059"/>
                    <a:pt x="633" y="1066"/>
                    <a:pt x="669" y="1066"/>
                  </a:cubicBezTo>
                  <a:cubicBezTo>
                    <a:pt x="1103" y="1066"/>
                    <a:pt x="1264" y="0"/>
                    <a:pt x="654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3425350" y="388400"/>
              <a:ext cx="13000" cy="13025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3446175" y="364000"/>
              <a:ext cx="30800" cy="26550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3565125" y="564800"/>
              <a:ext cx="22600" cy="21175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581175" y="556825"/>
              <a:ext cx="23425" cy="20875"/>
            </a:xfrm>
            <a:custGeom>
              <a:avLst/>
              <a:gdLst/>
              <a:ahLst/>
              <a:cxnLst/>
              <a:rect l="l" t="t" r="r" b="b"/>
              <a:pathLst>
                <a:path w="937" h="835" extrusionOk="0">
                  <a:moveTo>
                    <a:pt x="461" y="119"/>
                  </a:moveTo>
                  <a:cubicBezTo>
                    <a:pt x="559" y="119"/>
                    <a:pt x="674" y="199"/>
                    <a:pt x="728" y="281"/>
                  </a:cubicBezTo>
                  <a:cubicBezTo>
                    <a:pt x="764" y="350"/>
                    <a:pt x="764" y="420"/>
                    <a:pt x="764" y="489"/>
                  </a:cubicBezTo>
                  <a:cubicBezTo>
                    <a:pt x="757" y="509"/>
                    <a:pt x="749" y="527"/>
                    <a:pt x="740" y="545"/>
                  </a:cubicBezTo>
                  <a:lnTo>
                    <a:pt x="740" y="545"/>
                  </a:lnTo>
                  <a:cubicBezTo>
                    <a:pt x="739" y="544"/>
                    <a:pt x="737" y="544"/>
                    <a:pt x="736" y="544"/>
                  </a:cubicBezTo>
                  <a:cubicBezTo>
                    <a:pt x="731" y="544"/>
                    <a:pt x="728" y="548"/>
                    <a:pt x="728" y="559"/>
                  </a:cubicBezTo>
                  <a:cubicBezTo>
                    <a:pt x="718" y="580"/>
                    <a:pt x="706" y="600"/>
                    <a:pt x="693" y="617"/>
                  </a:cubicBezTo>
                  <a:lnTo>
                    <a:pt x="693" y="617"/>
                  </a:lnTo>
                  <a:cubicBezTo>
                    <a:pt x="681" y="633"/>
                    <a:pt x="669" y="648"/>
                    <a:pt x="655" y="663"/>
                  </a:cubicBezTo>
                  <a:lnTo>
                    <a:pt x="655" y="663"/>
                  </a:lnTo>
                  <a:cubicBezTo>
                    <a:pt x="600" y="718"/>
                    <a:pt x="534" y="745"/>
                    <a:pt x="468" y="745"/>
                  </a:cubicBezTo>
                  <a:cubicBezTo>
                    <a:pt x="401" y="745"/>
                    <a:pt x="334" y="717"/>
                    <a:pt x="278" y="662"/>
                  </a:cubicBezTo>
                  <a:cubicBezTo>
                    <a:pt x="103" y="489"/>
                    <a:pt x="208" y="245"/>
                    <a:pt x="381" y="142"/>
                  </a:cubicBezTo>
                  <a:cubicBezTo>
                    <a:pt x="405" y="126"/>
                    <a:pt x="432" y="119"/>
                    <a:pt x="461" y="119"/>
                  </a:cubicBezTo>
                  <a:close/>
                  <a:moveTo>
                    <a:pt x="488" y="0"/>
                  </a:moveTo>
                  <a:cubicBezTo>
                    <a:pt x="413" y="0"/>
                    <a:pt x="339" y="23"/>
                    <a:pt x="278" y="72"/>
                  </a:cubicBezTo>
                  <a:cubicBezTo>
                    <a:pt x="70" y="245"/>
                    <a:pt x="0" y="559"/>
                    <a:pt x="208" y="731"/>
                  </a:cubicBezTo>
                  <a:cubicBezTo>
                    <a:pt x="281" y="804"/>
                    <a:pt x="358" y="834"/>
                    <a:pt x="431" y="834"/>
                  </a:cubicBezTo>
                  <a:cubicBezTo>
                    <a:pt x="487" y="834"/>
                    <a:pt x="540" y="817"/>
                    <a:pt x="589" y="788"/>
                  </a:cubicBezTo>
                  <a:lnTo>
                    <a:pt x="589" y="788"/>
                  </a:lnTo>
                  <a:cubicBezTo>
                    <a:pt x="598" y="796"/>
                    <a:pt x="612" y="800"/>
                    <a:pt x="625" y="800"/>
                  </a:cubicBezTo>
                  <a:cubicBezTo>
                    <a:pt x="903" y="731"/>
                    <a:pt x="937" y="420"/>
                    <a:pt x="834" y="211"/>
                  </a:cubicBezTo>
                  <a:cubicBezTo>
                    <a:pt x="766" y="77"/>
                    <a:pt x="626" y="0"/>
                    <a:pt x="48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626325" y="995375"/>
              <a:ext cx="23450" cy="20950"/>
            </a:xfrm>
            <a:custGeom>
              <a:avLst/>
              <a:gdLst/>
              <a:ahLst/>
              <a:cxnLst/>
              <a:rect l="l" t="t" r="r" b="b"/>
              <a:pathLst>
                <a:path w="938" h="838" extrusionOk="0">
                  <a:moveTo>
                    <a:pt x="474" y="120"/>
                  </a:moveTo>
                  <a:cubicBezTo>
                    <a:pt x="579" y="120"/>
                    <a:pt x="675" y="201"/>
                    <a:pt x="729" y="281"/>
                  </a:cubicBezTo>
                  <a:cubicBezTo>
                    <a:pt x="765" y="350"/>
                    <a:pt x="765" y="420"/>
                    <a:pt x="765" y="489"/>
                  </a:cubicBezTo>
                  <a:cubicBezTo>
                    <a:pt x="756" y="514"/>
                    <a:pt x="746" y="537"/>
                    <a:pt x="734" y="559"/>
                  </a:cubicBezTo>
                  <a:lnTo>
                    <a:pt x="734" y="559"/>
                  </a:lnTo>
                  <a:cubicBezTo>
                    <a:pt x="732" y="559"/>
                    <a:pt x="730" y="559"/>
                    <a:pt x="729" y="559"/>
                  </a:cubicBezTo>
                  <a:cubicBezTo>
                    <a:pt x="667" y="684"/>
                    <a:pt x="567" y="747"/>
                    <a:pt x="466" y="747"/>
                  </a:cubicBezTo>
                  <a:cubicBezTo>
                    <a:pt x="400" y="747"/>
                    <a:pt x="334" y="720"/>
                    <a:pt x="278" y="664"/>
                  </a:cubicBezTo>
                  <a:cubicBezTo>
                    <a:pt x="139" y="489"/>
                    <a:pt x="209" y="248"/>
                    <a:pt x="381" y="142"/>
                  </a:cubicBezTo>
                  <a:cubicBezTo>
                    <a:pt x="412" y="126"/>
                    <a:pt x="443" y="120"/>
                    <a:pt x="474" y="120"/>
                  </a:cubicBezTo>
                  <a:close/>
                  <a:moveTo>
                    <a:pt x="489" y="0"/>
                  </a:moveTo>
                  <a:cubicBezTo>
                    <a:pt x="414" y="0"/>
                    <a:pt x="339" y="23"/>
                    <a:pt x="278" y="73"/>
                  </a:cubicBezTo>
                  <a:cubicBezTo>
                    <a:pt x="70" y="248"/>
                    <a:pt x="0" y="559"/>
                    <a:pt x="209" y="734"/>
                  </a:cubicBezTo>
                  <a:cubicBezTo>
                    <a:pt x="282" y="807"/>
                    <a:pt x="358" y="837"/>
                    <a:pt x="432" y="837"/>
                  </a:cubicBezTo>
                  <a:cubicBezTo>
                    <a:pt x="487" y="837"/>
                    <a:pt x="541" y="820"/>
                    <a:pt x="590" y="790"/>
                  </a:cubicBezTo>
                  <a:lnTo>
                    <a:pt x="590" y="790"/>
                  </a:lnTo>
                  <a:cubicBezTo>
                    <a:pt x="599" y="798"/>
                    <a:pt x="612" y="803"/>
                    <a:pt x="626" y="803"/>
                  </a:cubicBezTo>
                  <a:cubicBezTo>
                    <a:pt x="904" y="767"/>
                    <a:pt x="937" y="420"/>
                    <a:pt x="834" y="211"/>
                  </a:cubicBezTo>
                  <a:cubicBezTo>
                    <a:pt x="766" y="77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681000" y="116392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1"/>
                  </a:moveTo>
                  <a:cubicBezTo>
                    <a:pt x="70" y="1"/>
                    <a:pt x="1" y="70"/>
                    <a:pt x="1" y="176"/>
                  </a:cubicBezTo>
                  <a:cubicBezTo>
                    <a:pt x="1" y="278"/>
                    <a:pt x="70" y="348"/>
                    <a:pt x="176" y="348"/>
                  </a:cubicBezTo>
                  <a:cubicBezTo>
                    <a:pt x="245" y="348"/>
                    <a:pt x="315" y="278"/>
                    <a:pt x="315" y="176"/>
                  </a:cubicBezTo>
                  <a:cubicBezTo>
                    <a:pt x="315" y="70"/>
                    <a:pt x="245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2713175" y="1264675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3" y="0"/>
                    <a:pt x="0" y="70"/>
                    <a:pt x="0" y="209"/>
                  </a:cubicBezTo>
                  <a:cubicBezTo>
                    <a:pt x="0" y="314"/>
                    <a:pt x="103" y="417"/>
                    <a:pt x="209" y="417"/>
                  </a:cubicBezTo>
                  <a:cubicBezTo>
                    <a:pt x="312" y="417"/>
                    <a:pt x="417" y="314"/>
                    <a:pt x="417" y="209"/>
                  </a:cubicBezTo>
                  <a:cubicBezTo>
                    <a:pt x="417" y="70"/>
                    <a:pt x="312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2663625" y="1249875"/>
              <a:ext cx="23525" cy="20875"/>
            </a:xfrm>
            <a:custGeom>
              <a:avLst/>
              <a:gdLst/>
              <a:ahLst/>
              <a:cxnLst/>
              <a:rect l="l" t="t" r="r" b="b"/>
              <a:pathLst>
                <a:path w="941" h="835" extrusionOk="0">
                  <a:moveTo>
                    <a:pt x="478" y="119"/>
                  </a:moveTo>
                  <a:cubicBezTo>
                    <a:pt x="583" y="119"/>
                    <a:pt x="678" y="199"/>
                    <a:pt x="732" y="281"/>
                  </a:cubicBezTo>
                  <a:cubicBezTo>
                    <a:pt x="765" y="351"/>
                    <a:pt x="765" y="420"/>
                    <a:pt x="765" y="490"/>
                  </a:cubicBezTo>
                  <a:cubicBezTo>
                    <a:pt x="758" y="512"/>
                    <a:pt x="749" y="533"/>
                    <a:pt x="738" y="553"/>
                  </a:cubicBezTo>
                  <a:lnTo>
                    <a:pt x="738" y="553"/>
                  </a:lnTo>
                  <a:cubicBezTo>
                    <a:pt x="736" y="555"/>
                    <a:pt x="734" y="557"/>
                    <a:pt x="732" y="559"/>
                  </a:cubicBezTo>
                  <a:cubicBezTo>
                    <a:pt x="730" y="564"/>
                    <a:pt x="728" y="569"/>
                    <a:pt x="727" y="574"/>
                  </a:cubicBezTo>
                  <a:lnTo>
                    <a:pt x="727" y="574"/>
                  </a:lnTo>
                  <a:cubicBezTo>
                    <a:pt x="696" y="625"/>
                    <a:pt x="657" y="667"/>
                    <a:pt x="616" y="708"/>
                  </a:cubicBezTo>
                  <a:lnTo>
                    <a:pt x="616" y="708"/>
                  </a:lnTo>
                  <a:cubicBezTo>
                    <a:pt x="574" y="733"/>
                    <a:pt x="527" y="746"/>
                    <a:pt x="479" y="746"/>
                  </a:cubicBezTo>
                  <a:cubicBezTo>
                    <a:pt x="408" y="746"/>
                    <a:pt x="335" y="718"/>
                    <a:pt x="279" y="662"/>
                  </a:cubicBezTo>
                  <a:cubicBezTo>
                    <a:pt x="140" y="490"/>
                    <a:pt x="209" y="245"/>
                    <a:pt x="384" y="142"/>
                  </a:cubicBezTo>
                  <a:cubicBezTo>
                    <a:pt x="416" y="126"/>
                    <a:pt x="448" y="119"/>
                    <a:pt x="478" y="119"/>
                  </a:cubicBezTo>
                  <a:close/>
                  <a:moveTo>
                    <a:pt x="506" y="0"/>
                  </a:moveTo>
                  <a:cubicBezTo>
                    <a:pt x="431" y="0"/>
                    <a:pt x="353" y="23"/>
                    <a:pt x="279" y="73"/>
                  </a:cubicBezTo>
                  <a:cubicBezTo>
                    <a:pt x="70" y="245"/>
                    <a:pt x="1" y="559"/>
                    <a:pt x="209" y="731"/>
                  </a:cubicBezTo>
                  <a:cubicBezTo>
                    <a:pt x="282" y="804"/>
                    <a:pt x="359" y="834"/>
                    <a:pt x="433" y="834"/>
                  </a:cubicBezTo>
                  <a:cubicBezTo>
                    <a:pt x="488" y="834"/>
                    <a:pt x="542" y="817"/>
                    <a:pt x="591" y="788"/>
                  </a:cubicBezTo>
                  <a:lnTo>
                    <a:pt x="591" y="788"/>
                  </a:lnTo>
                  <a:cubicBezTo>
                    <a:pt x="600" y="796"/>
                    <a:pt x="613" y="801"/>
                    <a:pt x="626" y="801"/>
                  </a:cubicBezTo>
                  <a:cubicBezTo>
                    <a:pt x="904" y="731"/>
                    <a:pt x="940" y="420"/>
                    <a:pt x="835" y="212"/>
                  </a:cubicBezTo>
                  <a:cubicBezTo>
                    <a:pt x="768" y="77"/>
                    <a:pt x="643" y="0"/>
                    <a:pt x="5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2814750" y="1231800"/>
              <a:ext cx="23500" cy="21175"/>
            </a:xfrm>
            <a:custGeom>
              <a:avLst/>
              <a:gdLst/>
              <a:ahLst/>
              <a:cxnLst/>
              <a:rect l="l" t="t" r="r" b="b"/>
              <a:pathLst>
                <a:path w="940" h="847" extrusionOk="0">
                  <a:moveTo>
                    <a:pt x="472" y="127"/>
                  </a:moveTo>
                  <a:cubicBezTo>
                    <a:pt x="578" y="127"/>
                    <a:pt x="682" y="210"/>
                    <a:pt x="732" y="309"/>
                  </a:cubicBezTo>
                  <a:cubicBezTo>
                    <a:pt x="765" y="343"/>
                    <a:pt x="765" y="448"/>
                    <a:pt x="765" y="518"/>
                  </a:cubicBezTo>
                  <a:cubicBezTo>
                    <a:pt x="760" y="533"/>
                    <a:pt x="754" y="547"/>
                    <a:pt x="747" y="560"/>
                  </a:cubicBezTo>
                  <a:lnTo>
                    <a:pt x="747" y="560"/>
                  </a:lnTo>
                  <a:cubicBezTo>
                    <a:pt x="739" y="561"/>
                    <a:pt x="732" y="570"/>
                    <a:pt x="732" y="587"/>
                  </a:cubicBezTo>
                  <a:lnTo>
                    <a:pt x="732" y="587"/>
                  </a:lnTo>
                  <a:cubicBezTo>
                    <a:pt x="697" y="639"/>
                    <a:pt x="648" y="672"/>
                    <a:pt x="600" y="719"/>
                  </a:cubicBezTo>
                  <a:lnTo>
                    <a:pt x="600" y="719"/>
                  </a:lnTo>
                  <a:cubicBezTo>
                    <a:pt x="558" y="743"/>
                    <a:pt x="514" y="756"/>
                    <a:pt x="469" y="756"/>
                  </a:cubicBezTo>
                  <a:cubicBezTo>
                    <a:pt x="402" y="756"/>
                    <a:pt x="335" y="726"/>
                    <a:pt x="279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7" y="140"/>
                    <a:pt x="430" y="127"/>
                    <a:pt x="472" y="127"/>
                  </a:cubicBezTo>
                  <a:close/>
                  <a:moveTo>
                    <a:pt x="463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70" y="240"/>
                    <a:pt x="1" y="551"/>
                    <a:pt x="209" y="760"/>
                  </a:cubicBezTo>
                  <a:cubicBezTo>
                    <a:pt x="280" y="819"/>
                    <a:pt x="356" y="846"/>
                    <a:pt x="428" y="846"/>
                  </a:cubicBezTo>
                  <a:cubicBezTo>
                    <a:pt x="486" y="846"/>
                    <a:pt x="542" y="829"/>
                    <a:pt x="592" y="798"/>
                  </a:cubicBezTo>
                  <a:lnTo>
                    <a:pt x="592" y="798"/>
                  </a:lnTo>
                  <a:cubicBezTo>
                    <a:pt x="597" y="802"/>
                    <a:pt x="602" y="804"/>
                    <a:pt x="608" y="804"/>
                  </a:cubicBezTo>
                  <a:cubicBezTo>
                    <a:pt x="613" y="804"/>
                    <a:pt x="620" y="802"/>
                    <a:pt x="626" y="796"/>
                  </a:cubicBezTo>
                  <a:cubicBezTo>
                    <a:pt x="870" y="760"/>
                    <a:pt x="940" y="412"/>
                    <a:pt x="834" y="204"/>
                  </a:cubicBezTo>
                  <a:cubicBezTo>
                    <a:pt x="740" y="87"/>
                    <a:pt x="599" y="1"/>
                    <a:pt x="46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3113525" y="1375125"/>
              <a:ext cx="22600" cy="21550"/>
            </a:xfrm>
            <a:custGeom>
              <a:avLst/>
              <a:gdLst/>
              <a:ahLst/>
              <a:cxnLst/>
              <a:rect l="l" t="t" r="r" b="b"/>
              <a:pathLst>
                <a:path w="904" h="862" extrusionOk="0">
                  <a:moveTo>
                    <a:pt x="464" y="126"/>
                  </a:moveTo>
                  <a:cubicBezTo>
                    <a:pt x="560" y="126"/>
                    <a:pt x="645" y="207"/>
                    <a:pt x="695" y="307"/>
                  </a:cubicBezTo>
                  <a:cubicBezTo>
                    <a:pt x="731" y="376"/>
                    <a:pt x="764" y="446"/>
                    <a:pt x="731" y="515"/>
                  </a:cubicBezTo>
                  <a:cubicBezTo>
                    <a:pt x="731" y="610"/>
                    <a:pt x="647" y="646"/>
                    <a:pt x="579" y="729"/>
                  </a:cubicBezTo>
                  <a:lnTo>
                    <a:pt x="579" y="729"/>
                  </a:lnTo>
                  <a:cubicBezTo>
                    <a:pt x="542" y="746"/>
                    <a:pt x="503" y="756"/>
                    <a:pt x="462" y="756"/>
                  </a:cubicBezTo>
                  <a:cubicBezTo>
                    <a:pt x="390" y="756"/>
                    <a:pt x="314" y="725"/>
                    <a:pt x="245" y="654"/>
                  </a:cubicBezTo>
                  <a:cubicBezTo>
                    <a:pt x="106" y="515"/>
                    <a:pt x="209" y="274"/>
                    <a:pt x="347" y="168"/>
                  </a:cubicBezTo>
                  <a:cubicBezTo>
                    <a:pt x="387" y="139"/>
                    <a:pt x="426" y="126"/>
                    <a:pt x="464" y="126"/>
                  </a:cubicBezTo>
                  <a:close/>
                  <a:moveTo>
                    <a:pt x="452" y="0"/>
                  </a:moveTo>
                  <a:cubicBezTo>
                    <a:pt x="383" y="0"/>
                    <a:pt x="312" y="20"/>
                    <a:pt x="245" y="65"/>
                  </a:cubicBezTo>
                  <a:cubicBezTo>
                    <a:pt x="36" y="237"/>
                    <a:pt x="0" y="552"/>
                    <a:pt x="175" y="760"/>
                  </a:cubicBezTo>
                  <a:cubicBezTo>
                    <a:pt x="246" y="831"/>
                    <a:pt x="325" y="862"/>
                    <a:pt x="402" y="862"/>
                  </a:cubicBezTo>
                  <a:cubicBezTo>
                    <a:pt x="461" y="862"/>
                    <a:pt x="518" y="844"/>
                    <a:pt x="570" y="814"/>
                  </a:cubicBezTo>
                  <a:lnTo>
                    <a:pt x="570" y="814"/>
                  </a:lnTo>
                  <a:cubicBezTo>
                    <a:pt x="580" y="823"/>
                    <a:pt x="597" y="829"/>
                    <a:pt x="625" y="829"/>
                  </a:cubicBezTo>
                  <a:cubicBezTo>
                    <a:pt x="870" y="760"/>
                    <a:pt x="903" y="413"/>
                    <a:pt x="800" y="204"/>
                  </a:cubicBezTo>
                  <a:cubicBezTo>
                    <a:pt x="729" y="86"/>
                    <a:pt x="596" y="0"/>
                    <a:pt x="45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3361900" y="880350"/>
              <a:ext cx="23500" cy="21325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3550400" y="589850"/>
              <a:ext cx="13025" cy="11750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2611525" y="679325"/>
              <a:ext cx="13100" cy="11750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69" y="77"/>
                  </a:moveTo>
                  <a:cubicBezTo>
                    <a:pt x="316" y="77"/>
                    <a:pt x="359" y="126"/>
                    <a:pt x="384" y="175"/>
                  </a:cubicBezTo>
                  <a:cubicBezTo>
                    <a:pt x="417" y="208"/>
                    <a:pt x="417" y="244"/>
                    <a:pt x="417" y="278"/>
                  </a:cubicBezTo>
                  <a:cubicBezTo>
                    <a:pt x="417" y="317"/>
                    <a:pt x="395" y="346"/>
                    <a:pt x="369" y="370"/>
                  </a:cubicBezTo>
                  <a:lnTo>
                    <a:pt x="369" y="370"/>
                  </a:lnTo>
                  <a:cubicBezTo>
                    <a:pt x="333" y="402"/>
                    <a:pt x="292" y="419"/>
                    <a:pt x="249" y="419"/>
                  </a:cubicBezTo>
                  <a:cubicBezTo>
                    <a:pt x="213" y="419"/>
                    <a:pt x="177" y="408"/>
                    <a:pt x="139" y="383"/>
                  </a:cubicBezTo>
                  <a:cubicBezTo>
                    <a:pt x="70" y="278"/>
                    <a:pt x="106" y="139"/>
                    <a:pt x="209" y="105"/>
                  </a:cubicBezTo>
                  <a:cubicBezTo>
                    <a:pt x="229" y="85"/>
                    <a:pt x="250" y="77"/>
                    <a:pt x="269" y="77"/>
                  </a:cubicBezTo>
                  <a:close/>
                  <a:moveTo>
                    <a:pt x="253" y="1"/>
                  </a:moveTo>
                  <a:cubicBezTo>
                    <a:pt x="214" y="1"/>
                    <a:pt x="175" y="13"/>
                    <a:pt x="139" y="36"/>
                  </a:cubicBezTo>
                  <a:cubicBezTo>
                    <a:pt x="37" y="139"/>
                    <a:pt x="1" y="314"/>
                    <a:pt x="106" y="417"/>
                  </a:cubicBezTo>
                  <a:cubicBezTo>
                    <a:pt x="142" y="454"/>
                    <a:pt x="187" y="469"/>
                    <a:pt x="232" y="469"/>
                  </a:cubicBezTo>
                  <a:cubicBezTo>
                    <a:pt x="262" y="469"/>
                    <a:pt x="293" y="462"/>
                    <a:pt x="320" y="449"/>
                  </a:cubicBezTo>
                  <a:lnTo>
                    <a:pt x="320" y="449"/>
                  </a:lnTo>
                  <a:cubicBezTo>
                    <a:pt x="324" y="453"/>
                    <a:pt x="333" y="453"/>
                    <a:pt x="348" y="453"/>
                  </a:cubicBezTo>
                  <a:cubicBezTo>
                    <a:pt x="487" y="417"/>
                    <a:pt x="523" y="244"/>
                    <a:pt x="454" y="139"/>
                  </a:cubicBezTo>
                  <a:cubicBezTo>
                    <a:pt x="407" y="47"/>
                    <a:pt x="331" y="1"/>
                    <a:pt x="25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2570750" y="649975"/>
              <a:ext cx="13000" cy="12150"/>
            </a:xfrm>
            <a:custGeom>
              <a:avLst/>
              <a:gdLst/>
              <a:ahLst/>
              <a:cxnLst/>
              <a:rect l="l" t="t" r="r" b="b"/>
              <a:pathLst>
                <a:path w="520" h="486" extrusionOk="0">
                  <a:moveTo>
                    <a:pt x="269" y="69"/>
                  </a:moveTo>
                  <a:cubicBezTo>
                    <a:pt x="316" y="69"/>
                    <a:pt x="357" y="119"/>
                    <a:pt x="381" y="168"/>
                  </a:cubicBezTo>
                  <a:cubicBezTo>
                    <a:pt x="417" y="201"/>
                    <a:pt x="417" y="237"/>
                    <a:pt x="417" y="271"/>
                  </a:cubicBezTo>
                  <a:cubicBezTo>
                    <a:pt x="417" y="340"/>
                    <a:pt x="348" y="376"/>
                    <a:pt x="311" y="410"/>
                  </a:cubicBezTo>
                  <a:cubicBezTo>
                    <a:pt x="311" y="413"/>
                    <a:pt x="311" y="417"/>
                    <a:pt x="311" y="420"/>
                  </a:cubicBezTo>
                  <a:lnTo>
                    <a:pt x="311" y="420"/>
                  </a:lnTo>
                  <a:cubicBezTo>
                    <a:pt x="300" y="423"/>
                    <a:pt x="288" y="424"/>
                    <a:pt x="275" y="424"/>
                  </a:cubicBezTo>
                  <a:cubicBezTo>
                    <a:pt x="232" y="424"/>
                    <a:pt x="185" y="407"/>
                    <a:pt x="139" y="376"/>
                  </a:cubicBezTo>
                  <a:cubicBezTo>
                    <a:pt x="70" y="271"/>
                    <a:pt x="103" y="168"/>
                    <a:pt x="209" y="98"/>
                  </a:cubicBezTo>
                  <a:cubicBezTo>
                    <a:pt x="229" y="78"/>
                    <a:pt x="249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199" y="1"/>
                    <a:pt x="168" y="9"/>
                    <a:pt x="139" y="29"/>
                  </a:cubicBezTo>
                  <a:cubicBezTo>
                    <a:pt x="34" y="132"/>
                    <a:pt x="0" y="307"/>
                    <a:pt x="103" y="410"/>
                  </a:cubicBezTo>
                  <a:cubicBezTo>
                    <a:pt x="143" y="463"/>
                    <a:pt x="189" y="485"/>
                    <a:pt x="233" y="485"/>
                  </a:cubicBezTo>
                  <a:cubicBezTo>
                    <a:pt x="262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0" y="459"/>
                    <a:pt x="322" y="459"/>
                    <a:pt x="324" y="459"/>
                  </a:cubicBezTo>
                  <a:cubicBezTo>
                    <a:pt x="330" y="459"/>
                    <a:pt x="337" y="455"/>
                    <a:pt x="348" y="446"/>
                  </a:cubicBezTo>
                  <a:cubicBezTo>
                    <a:pt x="487" y="410"/>
                    <a:pt x="520" y="237"/>
                    <a:pt x="450" y="132"/>
                  </a:cubicBezTo>
                  <a:cubicBezTo>
                    <a:pt x="400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3485225" y="1249050"/>
              <a:ext cx="10450" cy="10425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3353225" y="123605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2971075" y="1280300"/>
              <a:ext cx="10450" cy="10450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1"/>
                  </a:moveTo>
                  <a:cubicBezTo>
                    <a:pt x="70" y="1"/>
                    <a:pt x="1" y="106"/>
                    <a:pt x="1" y="209"/>
                  </a:cubicBezTo>
                  <a:cubicBezTo>
                    <a:pt x="1" y="315"/>
                    <a:pt x="70" y="418"/>
                    <a:pt x="209" y="418"/>
                  </a:cubicBezTo>
                  <a:cubicBezTo>
                    <a:pt x="315" y="418"/>
                    <a:pt x="418" y="315"/>
                    <a:pt x="418" y="209"/>
                  </a:cubicBezTo>
                  <a:cubicBezTo>
                    <a:pt x="418" y="106"/>
                    <a:pt x="315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3506975" y="1206650"/>
              <a:ext cx="12175" cy="12200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3465300" y="1177425"/>
              <a:ext cx="13000" cy="12125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3586875" y="511650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2814750" y="337125"/>
              <a:ext cx="8725" cy="8700"/>
            </a:xfrm>
            <a:custGeom>
              <a:avLst/>
              <a:gdLst/>
              <a:ahLst/>
              <a:cxnLst/>
              <a:rect l="l" t="t" r="r" b="b"/>
              <a:pathLst>
                <a:path w="349" h="348" extrusionOk="0">
                  <a:moveTo>
                    <a:pt x="176" y="0"/>
                  </a:moveTo>
                  <a:cubicBezTo>
                    <a:pt x="106" y="0"/>
                    <a:pt x="1" y="70"/>
                    <a:pt x="1" y="175"/>
                  </a:cubicBezTo>
                  <a:cubicBezTo>
                    <a:pt x="1" y="278"/>
                    <a:pt x="106" y="348"/>
                    <a:pt x="176" y="348"/>
                  </a:cubicBezTo>
                  <a:cubicBezTo>
                    <a:pt x="279" y="348"/>
                    <a:pt x="348" y="278"/>
                    <a:pt x="348" y="175"/>
                  </a:cubicBezTo>
                  <a:cubicBezTo>
                    <a:pt x="348" y="70"/>
                    <a:pt x="279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886875" y="274600"/>
              <a:ext cx="16500" cy="16550"/>
            </a:xfrm>
            <a:custGeom>
              <a:avLst/>
              <a:gdLst/>
              <a:ahLst/>
              <a:cxnLst/>
              <a:rect l="l" t="t" r="r" b="b"/>
              <a:pathLst>
                <a:path w="660" h="662" extrusionOk="0">
                  <a:moveTo>
                    <a:pt x="348" y="0"/>
                  </a:moveTo>
                  <a:cubicBezTo>
                    <a:pt x="173" y="0"/>
                    <a:pt x="0" y="139"/>
                    <a:pt x="0" y="314"/>
                  </a:cubicBezTo>
                  <a:cubicBezTo>
                    <a:pt x="0" y="523"/>
                    <a:pt x="173" y="662"/>
                    <a:pt x="348" y="662"/>
                  </a:cubicBezTo>
                  <a:cubicBezTo>
                    <a:pt x="520" y="662"/>
                    <a:pt x="659" y="523"/>
                    <a:pt x="659" y="314"/>
                  </a:cubicBezTo>
                  <a:cubicBezTo>
                    <a:pt x="659" y="139"/>
                    <a:pt x="520" y="0"/>
                    <a:pt x="34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2814750" y="360550"/>
              <a:ext cx="13100" cy="11775"/>
            </a:xfrm>
            <a:custGeom>
              <a:avLst/>
              <a:gdLst/>
              <a:ahLst/>
              <a:cxnLst/>
              <a:rect l="l" t="t" r="r" b="b"/>
              <a:pathLst>
                <a:path w="524" h="471" extrusionOk="0">
                  <a:moveTo>
                    <a:pt x="270" y="77"/>
                  </a:moveTo>
                  <a:cubicBezTo>
                    <a:pt x="319" y="77"/>
                    <a:pt x="368" y="126"/>
                    <a:pt x="417" y="175"/>
                  </a:cubicBezTo>
                  <a:lnTo>
                    <a:pt x="417" y="281"/>
                  </a:lnTo>
                  <a:cubicBezTo>
                    <a:pt x="417" y="308"/>
                    <a:pt x="407" y="329"/>
                    <a:pt x="392" y="347"/>
                  </a:cubicBezTo>
                  <a:lnTo>
                    <a:pt x="392" y="347"/>
                  </a:lnTo>
                  <a:cubicBezTo>
                    <a:pt x="352" y="394"/>
                    <a:pt x="303" y="420"/>
                    <a:pt x="250" y="420"/>
                  </a:cubicBezTo>
                  <a:cubicBezTo>
                    <a:pt x="215" y="420"/>
                    <a:pt x="177" y="408"/>
                    <a:pt x="140" y="383"/>
                  </a:cubicBezTo>
                  <a:cubicBezTo>
                    <a:pt x="70" y="281"/>
                    <a:pt x="106" y="142"/>
                    <a:pt x="209" y="106"/>
                  </a:cubicBezTo>
                  <a:cubicBezTo>
                    <a:pt x="229" y="85"/>
                    <a:pt x="250" y="77"/>
                    <a:pt x="270" y="77"/>
                  </a:cubicBezTo>
                  <a:close/>
                  <a:moveTo>
                    <a:pt x="259" y="0"/>
                  </a:moveTo>
                  <a:cubicBezTo>
                    <a:pt x="218" y="0"/>
                    <a:pt x="177" y="12"/>
                    <a:pt x="140" y="36"/>
                  </a:cubicBezTo>
                  <a:cubicBezTo>
                    <a:pt x="37" y="142"/>
                    <a:pt x="1" y="314"/>
                    <a:pt x="106" y="420"/>
                  </a:cubicBezTo>
                  <a:cubicBezTo>
                    <a:pt x="154" y="455"/>
                    <a:pt x="203" y="470"/>
                    <a:pt x="246" y="470"/>
                  </a:cubicBezTo>
                  <a:cubicBezTo>
                    <a:pt x="278" y="470"/>
                    <a:pt x="307" y="463"/>
                    <a:pt x="332" y="449"/>
                  </a:cubicBezTo>
                  <a:lnTo>
                    <a:pt x="332" y="449"/>
                  </a:lnTo>
                  <a:cubicBezTo>
                    <a:pt x="336" y="452"/>
                    <a:pt x="341" y="453"/>
                    <a:pt x="348" y="453"/>
                  </a:cubicBezTo>
                  <a:cubicBezTo>
                    <a:pt x="487" y="420"/>
                    <a:pt x="523" y="244"/>
                    <a:pt x="454" y="106"/>
                  </a:cubicBezTo>
                  <a:cubicBezTo>
                    <a:pt x="409" y="39"/>
                    <a:pt x="334" y="0"/>
                    <a:pt x="25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3173475" y="406600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1"/>
                  </a:moveTo>
                  <a:cubicBezTo>
                    <a:pt x="70" y="1"/>
                    <a:pt x="0" y="37"/>
                    <a:pt x="0" y="106"/>
                  </a:cubicBezTo>
                  <a:cubicBezTo>
                    <a:pt x="0" y="139"/>
                    <a:pt x="70" y="209"/>
                    <a:pt x="103" y="209"/>
                  </a:cubicBezTo>
                  <a:cubicBezTo>
                    <a:pt x="173" y="209"/>
                    <a:pt x="209" y="139"/>
                    <a:pt x="209" y="106"/>
                  </a:cubicBezTo>
                  <a:cubicBezTo>
                    <a:pt x="209" y="37"/>
                    <a:pt x="173" y="1"/>
                    <a:pt x="10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3332375" y="290225"/>
              <a:ext cx="5225" cy="5225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3252475" y="410075"/>
              <a:ext cx="7875" cy="8700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39" y="0"/>
                  </a:moveTo>
                  <a:cubicBezTo>
                    <a:pt x="70" y="0"/>
                    <a:pt x="0" y="70"/>
                    <a:pt x="0" y="176"/>
                  </a:cubicBezTo>
                  <a:cubicBezTo>
                    <a:pt x="0" y="245"/>
                    <a:pt x="70" y="348"/>
                    <a:pt x="139" y="348"/>
                  </a:cubicBezTo>
                  <a:cubicBezTo>
                    <a:pt x="245" y="348"/>
                    <a:pt x="314" y="245"/>
                    <a:pt x="314" y="176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3174300" y="291125"/>
              <a:ext cx="8725" cy="7800"/>
            </a:xfrm>
            <a:custGeom>
              <a:avLst/>
              <a:gdLst/>
              <a:ahLst/>
              <a:cxnLst/>
              <a:rect l="l" t="t" r="r" b="b"/>
              <a:pathLst>
                <a:path w="349" h="312" extrusionOk="0">
                  <a:moveTo>
                    <a:pt x="176" y="1"/>
                  </a:moveTo>
                  <a:cubicBezTo>
                    <a:pt x="106" y="1"/>
                    <a:pt x="1" y="70"/>
                    <a:pt x="1" y="173"/>
                  </a:cubicBezTo>
                  <a:cubicBezTo>
                    <a:pt x="1" y="242"/>
                    <a:pt x="106" y="312"/>
                    <a:pt x="176" y="312"/>
                  </a:cubicBezTo>
                  <a:cubicBezTo>
                    <a:pt x="279" y="312"/>
                    <a:pt x="348" y="242"/>
                    <a:pt x="348" y="173"/>
                  </a:cubicBezTo>
                  <a:cubicBezTo>
                    <a:pt x="348" y="70"/>
                    <a:pt x="279" y="1"/>
                    <a:pt x="176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3251650" y="433500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51" y="62"/>
                  </a:moveTo>
                  <a:cubicBezTo>
                    <a:pt x="314" y="62"/>
                    <a:pt x="388" y="119"/>
                    <a:pt x="417" y="175"/>
                  </a:cubicBezTo>
                  <a:cubicBezTo>
                    <a:pt x="417" y="211"/>
                    <a:pt x="450" y="245"/>
                    <a:pt x="417" y="281"/>
                  </a:cubicBezTo>
                  <a:cubicBezTo>
                    <a:pt x="417" y="302"/>
                    <a:pt x="414" y="319"/>
                    <a:pt x="408" y="335"/>
                  </a:cubicBezTo>
                  <a:lnTo>
                    <a:pt x="408" y="335"/>
                  </a:lnTo>
                  <a:cubicBezTo>
                    <a:pt x="380" y="390"/>
                    <a:pt x="321" y="420"/>
                    <a:pt x="265" y="420"/>
                  </a:cubicBezTo>
                  <a:cubicBezTo>
                    <a:pt x="231" y="420"/>
                    <a:pt x="197" y="408"/>
                    <a:pt x="172" y="384"/>
                  </a:cubicBezTo>
                  <a:cubicBezTo>
                    <a:pt x="70" y="281"/>
                    <a:pt x="139" y="142"/>
                    <a:pt x="209" y="72"/>
                  </a:cubicBezTo>
                  <a:cubicBezTo>
                    <a:pt x="222" y="65"/>
                    <a:pt x="236" y="62"/>
                    <a:pt x="251" y="62"/>
                  </a:cubicBezTo>
                  <a:close/>
                  <a:moveTo>
                    <a:pt x="290" y="0"/>
                  </a:moveTo>
                  <a:cubicBezTo>
                    <a:pt x="251" y="0"/>
                    <a:pt x="210" y="12"/>
                    <a:pt x="172" y="36"/>
                  </a:cubicBezTo>
                  <a:cubicBezTo>
                    <a:pt x="33" y="142"/>
                    <a:pt x="0" y="314"/>
                    <a:pt x="139" y="420"/>
                  </a:cubicBezTo>
                  <a:cubicBezTo>
                    <a:pt x="175" y="455"/>
                    <a:pt x="215" y="470"/>
                    <a:pt x="255" y="470"/>
                  </a:cubicBezTo>
                  <a:cubicBezTo>
                    <a:pt x="285" y="470"/>
                    <a:pt x="314" y="462"/>
                    <a:pt x="342" y="448"/>
                  </a:cubicBezTo>
                  <a:lnTo>
                    <a:pt x="342" y="448"/>
                  </a:lnTo>
                  <a:cubicBezTo>
                    <a:pt x="345" y="451"/>
                    <a:pt x="347" y="453"/>
                    <a:pt x="347" y="453"/>
                  </a:cubicBezTo>
                  <a:cubicBezTo>
                    <a:pt x="520" y="420"/>
                    <a:pt x="520" y="245"/>
                    <a:pt x="450" y="106"/>
                  </a:cubicBezTo>
                  <a:cubicBezTo>
                    <a:pt x="429" y="39"/>
                    <a:pt x="363" y="0"/>
                    <a:pt x="290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3001525" y="238075"/>
              <a:ext cx="13000" cy="11775"/>
            </a:xfrm>
            <a:custGeom>
              <a:avLst/>
              <a:gdLst/>
              <a:ahLst/>
              <a:cxnLst/>
              <a:rect l="l" t="t" r="r" b="b"/>
              <a:pathLst>
                <a:path w="520" h="471" extrusionOk="0">
                  <a:moveTo>
                    <a:pt x="245" y="63"/>
                  </a:moveTo>
                  <a:cubicBezTo>
                    <a:pt x="302" y="63"/>
                    <a:pt x="353" y="120"/>
                    <a:pt x="381" y="177"/>
                  </a:cubicBezTo>
                  <a:cubicBezTo>
                    <a:pt x="417" y="210"/>
                    <a:pt x="417" y="247"/>
                    <a:pt x="417" y="280"/>
                  </a:cubicBezTo>
                  <a:cubicBezTo>
                    <a:pt x="409" y="295"/>
                    <a:pt x="402" y="306"/>
                    <a:pt x="394" y="316"/>
                  </a:cubicBezTo>
                  <a:lnTo>
                    <a:pt x="381" y="316"/>
                  </a:lnTo>
                  <a:cubicBezTo>
                    <a:pt x="377" y="327"/>
                    <a:pt x="372" y="338"/>
                    <a:pt x="366" y="347"/>
                  </a:cubicBezTo>
                  <a:lnTo>
                    <a:pt x="366" y="347"/>
                  </a:lnTo>
                  <a:cubicBezTo>
                    <a:pt x="355" y="358"/>
                    <a:pt x="344" y="369"/>
                    <a:pt x="333" y="384"/>
                  </a:cubicBezTo>
                  <a:lnTo>
                    <a:pt x="333" y="384"/>
                  </a:lnTo>
                  <a:cubicBezTo>
                    <a:pt x="309" y="403"/>
                    <a:pt x="280" y="413"/>
                    <a:pt x="250" y="413"/>
                  </a:cubicBezTo>
                  <a:cubicBezTo>
                    <a:pt x="209" y="413"/>
                    <a:pt x="168" y="394"/>
                    <a:pt x="139" y="349"/>
                  </a:cubicBezTo>
                  <a:cubicBezTo>
                    <a:pt x="70" y="280"/>
                    <a:pt x="103" y="141"/>
                    <a:pt x="208" y="71"/>
                  </a:cubicBezTo>
                  <a:cubicBezTo>
                    <a:pt x="221" y="66"/>
                    <a:pt x="233" y="63"/>
                    <a:pt x="245" y="63"/>
                  </a:cubicBezTo>
                  <a:close/>
                  <a:moveTo>
                    <a:pt x="258" y="0"/>
                  </a:moveTo>
                  <a:cubicBezTo>
                    <a:pt x="217" y="0"/>
                    <a:pt x="176" y="12"/>
                    <a:pt x="139" y="38"/>
                  </a:cubicBezTo>
                  <a:cubicBezTo>
                    <a:pt x="33" y="141"/>
                    <a:pt x="0" y="316"/>
                    <a:pt x="103" y="419"/>
                  </a:cubicBezTo>
                  <a:cubicBezTo>
                    <a:pt x="138" y="454"/>
                    <a:pt x="177" y="470"/>
                    <a:pt x="217" y="470"/>
                  </a:cubicBezTo>
                  <a:cubicBezTo>
                    <a:pt x="251" y="470"/>
                    <a:pt x="285" y="458"/>
                    <a:pt x="316" y="437"/>
                  </a:cubicBezTo>
                  <a:lnTo>
                    <a:pt x="316" y="437"/>
                  </a:lnTo>
                  <a:cubicBezTo>
                    <a:pt x="320" y="446"/>
                    <a:pt x="329" y="455"/>
                    <a:pt x="347" y="455"/>
                  </a:cubicBezTo>
                  <a:cubicBezTo>
                    <a:pt x="486" y="419"/>
                    <a:pt x="520" y="210"/>
                    <a:pt x="450" y="108"/>
                  </a:cubicBezTo>
                  <a:cubicBezTo>
                    <a:pt x="406" y="40"/>
                    <a:pt x="332" y="0"/>
                    <a:pt x="25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3329800" y="871425"/>
              <a:ext cx="13025" cy="11975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3656350" y="710775"/>
              <a:ext cx="13025" cy="1215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3354950" y="914000"/>
              <a:ext cx="12200" cy="1215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3649400" y="838225"/>
              <a:ext cx="13025" cy="11775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15"/>
          <p:cNvGrpSpPr/>
          <p:nvPr/>
        </p:nvGrpSpPr>
        <p:grpSpPr>
          <a:xfrm flipH="1">
            <a:off x="13" y="4532734"/>
            <a:ext cx="5229295" cy="2322055"/>
            <a:chOff x="1076310" y="3270751"/>
            <a:chExt cx="3931698" cy="1741541"/>
          </a:xfrm>
        </p:grpSpPr>
        <p:sp>
          <p:nvSpPr>
            <p:cNvPr id="1316" name="Google Shape;1316;p15"/>
            <p:cNvSpPr/>
            <p:nvPr/>
          </p:nvSpPr>
          <p:spPr>
            <a:xfrm>
              <a:off x="3402350" y="3871800"/>
              <a:ext cx="1605658" cy="1140492"/>
            </a:xfrm>
            <a:custGeom>
              <a:avLst/>
              <a:gdLst/>
              <a:ahLst/>
              <a:cxnLst/>
              <a:rect l="l" t="t" r="r" b="b"/>
              <a:pathLst>
                <a:path w="19872" h="14115" extrusionOk="0">
                  <a:moveTo>
                    <a:pt x="17580" y="1"/>
                  </a:moveTo>
                  <a:cubicBezTo>
                    <a:pt x="15754" y="1"/>
                    <a:pt x="14606" y="2651"/>
                    <a:pt x="16189" y="6230"/>
                  </a:cubicBezTo>
                  <a:cubicBezTo>
                    <a:pt x="16973" y="7970"/>
                    <a:pt x="15814" y="9152"/>
                    <a:pt x="14477" y="9152"/>
                  </a:cubicBezTo>
                  <a:cubicBezTo>
                    <a:pt x="13625" y="9152"/>
                    <a:pt x="12700" y="8672"/>
                    <a:pt x="12159" y="7550"/>
                  </a:cubicBezTo>
                  <a:cubicBezTo>
                    <a:pt x="11482" y="6181"/>
                    <a:pt x="10157" y="5415"/>
                    <a:pt x="8843" y="5415"/>
                  </a:cubicBezTo>
                  <a:cubicBezTo>
                    <a:pt x="7388" y="5415"/>
                    <a:pt x="5948" y="6354"/>
                    <a:pt x="5420" y="8454"/>
                  </a:cubicBezTo>
                  <a:cubicBezTo>
                    <a:pt x="4619" y="11650"/>
                    <a:pt x="2571" y="14115"/>
                    <a:pt x="0" y="14115"/>
                  </a:cubicBezTo>
                  <a:lnTo>
                    <a:pt x="19871" y="14115"/>
                  </a:lnTo>
                  <a:lnTo>
                    <a:pt x="19593" y="983"/>
                  </a:lnTo>
                  <a:cubicBezTo>
                    <a:pt x="18898" y="306"/>
                    <a:pt x="18200" y="1"/>
                    <a:pt x="17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7" name="Google Shape;1317;p15"/>
            <p:cNvGrpSpPr/>
            <p:nvPr/>
          </p:nvGrpSpPr>
          <p:grpSpPr>
            <a:xfrm rot="-5400000">
              <a:off x="2177753" y="2169308"/>
              <a:ext cx="1715385" cy="3918270"/>
              <a:chOff x="10706378" y="539509"/>
              <a:chExt cx="1715385" cy="3918270"/>
            </a:xfrm>
          </p:grpSpPr>
          <p:sp>
            <p:nvSpPr>
              <p:cNvPr id="1318" name="Google Shape;1318;p15"/>
              <p:cNvSpPr/>
              <p:nvPr/>
            </p:nvSpPr>
            <p:spPr>
              <a:xfrm rot="10800000" flipH="1">
                <a:off x="10962050" y="4005280"/>
                <a:ext cx="61635" cy="61635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29" extrusionOk="0">
                    <a:moveTo>
                      <a:pt x="348" y="1"/>
                    </a:moveTo>
                    <a:cubicBezTo>
                      <a:pt x="139" y="1"/>
                      <a:pt x="0" y="173"/>
                      <a:pt x="0" y="382"/>
                    </a:cubicBezTo>
                    <a:cubicBezTo>
                      <a:pt x="0" y="557"/>
                      <a:pt x="139" y="729"/>
                      <a:pt x="348" y="729"/>
                    </a:cubicBezTo>
                    <a:cubicBezTo>
                      <a:pt x="556" y="729"/>
                      <a:pt x="729" y="557"/>
                      <a:pt x="729" y="382"/>
                    </a:cubicBezTo>
                    <a:cubicBezTo>
                      <a:pt x="729" y="173"/>
                      <a:pt x="556" y="1"/>
                      <a:pt x="348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15"/>
              <p:cNvSpPr/>
              <p:nvPr/>
            </p:nvSpPr>
            <p:spPr>
              <a:xfrm rot="10800000" flipH="1">
                <a:off x="12057532" y="2466178"/>
                <a:ext cx="26632" cy="26379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12" extrusionOk="0">
                    <a:moveTo>
                      <a:pt x="139" y="0"/>
                    </a:moveTo>
                    <a:cubicBezTo>
                      <a:pt x="69" y="0"/>
                      <a:pt x="0" y="70"/>
                      <a:pt x="0" y="173"/>
                    </a:cubicBezTo>
                    <a:cubicBezTo>
                      <a:pt x="0" y="242"/>
                      <a:pt x="69" y="312"/>
                      <a:pt x="139" y="312"/>
                    </a:cubicBezTo>
                    <a:cubicBezTo>
                      <a:pt x="245" y="312"/>
                      <a:pt x="314" y="242"/>
                      <a:pt x="314" y="173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15"/>
              <p:cNvSpPr/>
              <p:nvPr/>
            </p:nvSpPr>
            <p:spPr>
              <a:xfrm rot="10800000" flipH="1">
                <a:off x="12242691" y="3905345"/>
                <a:ext cx="43965" cy="4404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521" extrusionOk="0">
                    <a:moveTo>
                      <a:pt x="242" y="0"/>
                    </a:moveTo>
                    <a:cubicBezTo>
                      <a:pt x="103" y="0"/>
                      <a:pt x="0" y="103"/>
                      <a:pt x="0" y="242"/>
                    </a:cubicBezTo>
                    <a:cubicBezTo>
                      <a:pt x="0" y="417"/>
                      <a:pt x="103" y="520"/>
                      <a:pt x="242" y="520"/>
                    </a:cubicBezTo>
                    <a:cubicBezTo>
                      <a:pt x="417" y="520"/>
                      <a:pt x="520" y="417"/>
                      <a:pt x="520" y="242"/>
                    </a:cubicBezTo>
                    <a:cubicBezTo>
                      <a:pt x="520" y="103"/>
                      <a:pt x="417" y="0"/>
                      <a:pt x="24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15"/>
              <p:cNvSpPr/>
              <p:nvPr/>
            </p:nvSpPr>
            <p:spPr>
              <a:xfrm rot="10800000" flipH="1">
                <a:off x="12313119" y="3942123"/>
                <a:ext cx="104163" cy="89789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062" extrusionOk="0">
                    <a:moveTo>
                      <a:pt x="772" y="821"/>
                    </a:moveTo>
                    <a:lnTo>
                      <a:pt x="772" y="821"/>
                    </a:lnTo>
                    <a:cubicBezTo>
                      <a:pt x="769" y="821"/>
                      <a:pt x="765" y="825"/>
                      <a:pt x="765" y="837"/>
                    </a:cubicBezTo>
                    <a:cubicBezTo>
                      <a:pt x="787" y="837"/>
                      <a:pt x="780" y="821"/>
                      <a:pt x="772" y="821"/>
                    </a:cubicBezTo>
                    <a:close/>
                    <a:moveTo>
                      <a:pt x="649" y="104"/>
                    </a:moveTo>
                    <a:cubicBezTo>
                      <a:pt x="665" y="104"/>
                      <a:pt x="680" y="105"/>
                      <a:pt x="696" y="106"/>
                    </a:cubicBezTo>
                    <a:cubicBezTo>
                      <a:pt x="904" y="143"/>
                      <a:pt x="937" y="421"/>
                      <a:pt x="904" y="559"/>
                    </a:cubicBezTo>
                    <a:cubicBezTo>
                      <a:pt x="881" y="712"/>
                      <a:pt x="817" y="811"/>
                      <a:pt x="730" y="880"/>
                    </a:cubicBezTo>
                    <a:lnTo>
                      <a:pt x="730" y="880"/>
                    </a:lnTo>
                    <a:cubicBezTo>
                      <a:pt x="742" y="867"/>
                      <a:pt x="754" y="853"/>
                      <a:pt x="765" y="837"/>
                    </a:cubicBezTo>
                    <a:lnTo>
                      <a:pt x="765" y="837"/>
                    </a:lnTo>
                    <a:cubicBezTo>
                      <a:pt x="679" y="922"/>
                      <a:pt x="589" y="960"/>
                      <a:pt x="505" y="960"/>
                    </a:cubicBezTo>
                    <a:cubicBezTo>
                      <a:pt x="351" y="960"/>
                      <a:pt x="218" y="831"/>
                      <a:pt x="173" y="629"/>
                    </a:cubicBezTo>
                    <a:cubicBezTo>
                      <a:pt x="107" y="366"/>
                      <a:pt x="384" y="104"/>
                      <a:pt x="649" y="104"/>
                    </a:cubicBezTo>
                    <a:close/>
                    <a:moveTo>
                      <a:pt x="643" y="1"/>
                    </a:moveTo>
                    <a:cubicBezTo>
                      <a:pt x="626" y="1"/>
                      <a:pt x="608" y="2"/>
                      <a:pt x="590" y="4"/>
                    </a:cubicBezTo>
                    <a:cubicBezTo>
                      <a:pt x="243" y="4"/>
                      <a:pt x="1" y="384"/>
                      <a:pt x="104" y="732"/>
                    </a:cubicBezTo>
                    <a:cubicBezTo>
                      <a:pt x="162" y="925"/>
                      <a:pt x="296" y="1022"/>
                      <a:pt x="439" y="1022"/>
                    </a:cubicBezTo>
                    <a:cubicBezTo>
                      <a:pt x="470" y="1022"/>
                      <a:pt x="501" y="1018"/>
                      <a:pt x="531" y="1009"/>
                    </a:cubicBezTo>
                    <a:lnTo>
                      <a:pt x="531" y="1009"/>
                    </a:lnTo>
                    <a:cubicBezTo>
                      <a:pt x="535" y="1020"/>
                      <a:pt x="543" y="1033"/>
                      <a:pt x="557" y="1046"/>
                    </a:cubicBezTo>
                    <a:cubicBezTo>
                      <a:pt x="587" y="1057"/>
                      <a:pt x="617" y="1062"/>
                      <a:pt x="645" y="1062"/>
                    </a:cubicBezTo>
                    <a:cubicBezTo>
                      <a:pt x="1058" y="1062"/>
                      <a:pt x="1231" y="1"/>
                      <a:pt x="64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15"/>
              <p:cNvSpPr/>
              <p:nvPr/>
            </p:nvSpPr>
            <p:spPr>
              <a:xfrm rot="10800000" flipH="1">
                <a:off x="11188130" y="539509"/>
                <a:ext cx="76431" cy="7288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862" extrusionOk="0">
                    <a:moveTo>
                      <a:pt x="464" y="126"/>
                    </a:moveTo>
                    <a:cubicBezTo>
                      <a:pt x="560" y="126"/>
                      <a:pt x="645" y="207"/>
                      <a:pt x="695" y="307"/>
                    </a:cubicBezTo>
                    <a:cubicBezTo>
                      <a:pt x="731" y="376"/>
                      <a:pt x="764" y="446"/>
                      <a:pt x="731" y="515"/>
                    </a:cubicBezTo>
                    <a:cubicBezTo>
                      <a:pt x="731" y="610"/>
                      <a:pt x="647" y="646"/>
                      <a:pt x="579" y="729"/>
                    </a:cubicBezTo>
                    <a:lnTo>
                      <a:pt x="579" y="729"/>
                    </a:lnTo>
                    <a:cubicBezTo>
                      <a:pt x="542" y="746"/>
                      <a:pt x="503" y="756"/>
                      <a:pt x="462" y="756"/>
                    </a:cubicBezTo>
                    <a:cubicBezTo>
                      <a:pt x="390" y="756"/>
                      <a:pt x="314" y="725"/>
                      <a:pt x="245" y="654"/>
                    </a:cubicBezTo>
                    <a:cubicBezTo>
                      <a:pt x="106" y="515"/>
                      <a:pt x="209" y="274"/>
                      <a:pt x="347" y="168"/>
                    </a:cubicBezTo>
                    <a:cubicBezTo>
                      <a:pt x="387" y="139"/>
                      <a:pt x="426" y="126"/>
                      <a:pt x="464" y="126"/>
                    </a:cubicBezTo>
                    <a:close/>
                    <a:moveTo>
                      <a:pt x="452" y="0"/>
                    </a:moveTo>
                    <a:cubicBezTo>
                      <a:pt x="383" y="0"/>
                      <a:pt x="312" y="20"/>
                      <a:pt x="245" y="65"/>
                    </a:cubicBezTo>
                    <a:cubicBezTo>
                      <a:pt x="36" y="237"/>
                      <a:pt x="0" y="552"/>
                      <a:pt x="175" y="760"/>
                    </a:cubicBezTo>
                    <a:cubicBezTo>
                      <a:pt x="246" y="831"/>
                      <a:pt x="325" y="862"/>
                      <a:pt x="402" y="862"/>
                    </a:cubicBezTo>
                    <a:cubicBezTo>
                      <a:pt x="461" y="862"/>
                      <a:pt x="518" y="844"/>
                      <a:pt x="570" y="814"/>
                    </a:cubicBezTo>
                    <a:lnTo>
                      <a:pt x="570" y="814"/>
                    </a:lnTo>
                    <a:cubicBezTo>
                      <a:pt x="580" y="823"/>
                      <a:pt x="597" y="829"/>
                      <a:pt x="625" y="829"/>
                    </a:cubicBezTo>
                    <a:cubicBezTo>
                      <a:pt x="870" y="760"/>
                      <a:pt x="903" y="413"/>
                      <a:pt x="800" y="204"/>
                    </a:cubicBezTo>
                    <a:cubicBezTo>
                      <a:pt x="729" y="86"/>
                      <a:pt x="596" y="0"/>
                      <a:pt x="452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15"/>
              <p:cNvSpPr/>
              <p:nvPr/>
            </p:nvSpPr>
            <p:spPr>
              <a:xfrm rot="10800000" flipH="1">
                <a:off x="12028109" y="2213550"/>
                <a:ext cx="79475" cy="72119"/>
              </a:xfrm>
              <a:custGeom>
                <a:avLst/>
                <a:gdLst/>
                <a:ahLst/>
                <a:cxnLst/>
                <a:rect l="l" t="t" r="r" b="b"/>
                <a:pathLst>
                  <a:path w="940" h="853" extrusionOk="0">
                    <a:moveTo>
                      <a:pt x="445" y="135"/>
                    </a:moveTo>
                    <a:cubicBezTo>
                      <a:pt x="560" y="135"/>
                      <a:pt x="678" y="217"/>
                      <a:pt x="732" y="296"/>
                    </a:cubicBezTo>
                    <a:cubicBezTo>
                      <a:pt x="765" y="366"/>
                      <a:pt x="765" y="435"/>
                      <a:pt x="732" y="505"/>
                    </a:cubicBezTo>
                    <a:cubicBezTo>
                      <a:pt x="732" y="593"/>
                      <a:pt x="658" y="656"/>
                      <a:pt x="614" y="715"/>
                    </a:cubicBezTo>
                    <a:lnTo>
                      <a:pt x="614" y="715"/>
                    </a:lnTo>
                    <a:cubicBezTo>
                      <a:pt x="568" y="747"/>
                      <a:pt x="517" y="763"/>
                      <a:pt x="467" y="763"/>
                    </a:cubicBezTo>
                    <a:cubicBezTo>
                      <a:pt x="400" y="763"/>
                      <a:pt x="334" y="735"/>
                      <a:pt x="279" y="680"/>
                    </a:cubicBezTo>
                    <a:cubicBezTo>
                      <a:pt x="106" y="505"/>
                      <a:pt x="209" y="263"/>
                      <a:pt x="348" y="157"/>
                    </a:cubicBezTo>
                    <a:cubicBezTo>
                      <a:pt x="379" y="142"/>
                      <a:pt x="412" y="135"/>
                      <a:pt x="445" y="135"/>
                    </a:cubicBezTo>
                    <a:close/>
                    <a:moveTo>
                      <a:pt x="479" y="1"/>
                    </a:moveTo>
                    <a:cubicBezTo>
                      <a:pt x="410" y="1"/>
                      <a:pt x="340" y="27"/>
                      <a:pt x="279" y="88"/>
                    </a:cubicBezTo>
                    <a:cubicBezTo>
                      <a:pt x="37" y="227"/>
                      <a:pt x="1" y="574"/>
                      <a:pt x="209" y="749"/>
                    </a:cubicBezTo>
                    <a:cubicBezTo>
                      <a:pt x="282" y="822"/>
                      <a:pt x="359" y="852"/>
                      <a:pt x="433" y="852"/>
                    </a:cubicBezTo>
                    <a:cubicBezTo>
                      <a:pt x="488" y="852"/>
                      <a:pt x="542" y="835"/>
                      <a:pt x="591" y="806"/>
                    </a:cubicBezTo>
                    <a:lnTo>
                      <a:pt x="591" y="806"/>
                    </a:lnTo>
                    <a:cubicBezTo>
                      <a:pt x="601" y="814"/>
                      <a:pt x="613" y="819"/>
                      <a:pt x="626" y="819"/>
                    </a:cubicBezTo>
                    <a:cubicBezTo>
                      <a:pt x="870" y="749"/>
                      <a:pt x="940" y="435"/>
                      <a:pt x="801" y="227"/>
                    </a:cubicBezTo>
                    <a:cubicBezTo>
                      <a:pt x="732" y="92"/>
                      <a:pt x="607" y="1"/>
                      <a:pt x="47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15"/>
              <p:cNvSpPr/>
              <p:nvPr/>
            </p:nvSpPr>
            <p:spPr>
              <a:xfrm rot="10800000" flipH="1">
                <a:off x="11998771" y="1047386"/>
                <a:ext cx="35341" cy="35341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09" y="0"/>
                    </a:moveTo>
                    <a:cubicBezTo>
                      <a:pt x="70" y="0"/>
                      <a:pt x="0" y="70"/>
                      <a:pt x="0" y="209"/>
                    </a:cubicBezTo>
                    <a:cubicBezTo>
                      <a:pt x="0" y="312"/>
                      <a:pt x="70" y="417"/>
                      <a:pt x="209" y="417"/>
                    </a:cubicBezTo>
                    <a:cubicBezTo>
                      <a:pt x="314" y="417"/>
                      <a:pt x="417" y="312"/>
                      <a:pt x="417" y="209"/>
                    </a:cubicBezTo>
                    <a:cubicBezTo>
                      <a:pt x="417" y="70"/>
                      <a:pt x="314" y="0"/>
                      <a:pt x="20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5"/>
              <p:cNvSpPr/>
              <p:nvPr/>
            </p:nvSpPr>
            <p:spPr>
              <a:xfrm rot="10800000" flipH="1">
                <a:off x="10706378" y="897737"/>
                <a:ext cx="35341" cy="35341"/>
              </a:xfrm>
              <a:custGeom>
                <a:avLst/>
                <a:gdLst/>
                <a:ahLst/>
                <a:cxnLst/>
                <a:rect l="l" t="t" r="r" b="b"/>
                <a:pathLst>
                  <a:path w="418" h="418" extrusionOk="0">
                    <a:moveTo>
                      <a:pt x="209" y="1"/>
                    </a:moveTo>
                    <a:cubicBezTo>
                      <a:pt x="70" y="1"/>
                      <a:pt x="1" y="106"/>
                      <a:pt x="1" y="209"/>
                    </a:cubicBezTo>
                    <a:cubicBezTo>
                      <a:pt x="1" y="315"/>
                      <a:pt x="70" y="418"/>
                      <a:pt x="209" y="418"/>
                    </a:cubicBezTo>
                    <a:cubicBezTo>
                      <a:pt x="315" y="418"/>
                      <a:pt x="418" y="315"/>
                      <a:pt x="418" y="209"/>
                    </a:cubicBezTo>
                    <a:cubicBezTo>
                      <a:pt x="418" y="106"/>
                      <a:pt x="315" y="1"/>
                      <a:pt x="209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15"/>
              <p:cNvSpPr/>
              <p:nvPr/>
            </p:nvSpPr>
            <p:spPr>
              <a:xfrm rot="10800000" flipH="1">
                <a:off x="12377798" y="1239985"/>
                <a:ext cx="43965" cy="41006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85" extrusionOk="0">
                    <a:moveTo>
                      <a:pt x="284" y="73"/>
                    </a:moveTo>
                    <a:cubicBezTo>
                      <a:pt x="346" y="73"/>
                      <a:pt x="390" y="104"/>
                      <a:pt x="417" y="155"/>
                    </a:cubicBezTo>
                    <a:cubicBezTo>
                      <a:pt x="450" y="191"/>
                      <a:pt x="450" y="225"/>
                      <a:pt x="450" y="294"/>
                    </a:cubicBezTo>
                    <a:lnTo>
                      <a:pt x="430" y="315"/>
                    </a:lnTo>
                    <a:lnTo>
                      <a:pt x="430" y="315"/>
                    </a:lnTo>
                    <a:cubicBezTo>
                      <a:pt x="428" y="315"/>
                      <a:pt x="427" y="314"/>
                      <a:pt x="426" y="314"/>
                    </a:cubicBezTo>
                    <a:cubicBezTo>
                      <a:pt x="421" y="314"/>
                      <a:pt x="417" y="318"/>
                      <a:pt x="417" y="329"/>
                    </a:cubicBezTo>
                    <a:lnTo>
                      <a:pt x="417" y="329"/>
                    </a:lnTo>
                    <a:lnTo>
                      <a:pt x="347" y="400"/>
                    </a:lnTo>
                    <a:cubicBezTo>
                      <a:pt x="341" y="406"/>
                      <a:pt x="337" y="411"/>
                      <a:pt x="335" y="417"/>
                    </a:cubicBezTo>
                    <a:lnTo>
                      <a:pt x="335" y="417"/>
                    </a:lnTo>
                    <a:cubicBezTo>
                      <a:pt x="318" y="424"/>
                      <a:pt x="301" y="427"/>
                      <a:pt x="284" y="427"/>
                    </a:cubicBezTo>
                    <a:cubicBezTo>
                      <a:pt x="243" y="427"/>
                      <a:pt x="201" y="408"/>
                      <a:pt x="172" y="364"/>
                    </a:cubicBezTo>
                    <a:cubicBezTo>
                      <a:pt x="70" y="294"/>
                      <a:pt x="139" y="155"/>
                      <a:pt x="208" y="86"/>
                    </a:cubicBezTo>
                    <a:cubicBezTo>
                      <a:pt x="236" y="77"/>
                      <a:pt x="261" y="73"/>
                      <a:pt x="284" y="73"/>
                    </a:cubicBezTo>
                    <a:close/>
                    <a:moveTo>
                      <a:pt x="291" y="0"/>
                    </a:moveTo>
                    <a:cubicBezTo>
                      <a:pt x="250" y="0"/>
                      <a:pt x="209" y="16"/>
                      <a:pt x="172" y="53"/>
                    </a:cubicBezTo>
                    <a:cubicBezTo>
                      <a:pt x="33" y="122"/>
                      <a:pt x="0" y="294"/>
                      <a:pt x="139" y="433"/>
                    </a:cubicBezTo>
                    <a:cubicBezTo>
                      <a:pt x="173" y="469"/>
                      <a:pt x="212" y="484"/>
                      <a:pt x="251" y="484"/>
                    </a:cubicBezTo>
                    <a:cubicBezTo>
                      <a:pt x="283" y="484"/>
                      <a:pt x="315" y="474"/>
                      <a:pt x="344" y="455"/>
                    </a:cubicBezTo>
                    <a:lnTo>
                      <a:pt x="344" y="455"/>
                    </a:lnTo>
                    <a:cubicBezTo>
                      <a:pt x="354" y="464"/>
                      <a:pt x="367" y="469"/>
                      <a:pt x="381" y="469"/>
                    </a:cubicBezTo>
                    <a:cubicBezTo>
                      <a:pt x="520" y="433"/>
                      <a:pt x="520" y="225"/>
                      <a:pt x="486" y="122"/>
                    </a:cubicBezTo>
                    <a:cubicBezTo>
                      <a:pt x="441" y="53"/>
                      <a:pt x="367" y="0"/>
                      <a:pt x="291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15"/>
              <p:cNvSpPr/>
              <p:nvPr/>
            </p:nvSpPr>
            <p:spPr>
              <a:xfrm rot="10800000" flipH="1">
                <a:off x="11390875" y="3870173"/>
                <a:ext cx="17670" cy="1767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103" y="1"/>
                    </a:moveTo>
                    <a:cubicBezTo>
                      <a:pt x="70" y="1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3" y="209"/>
                    </a:cubicBezTo>
                    <a:cubicBezTo>
                      <a:pt x="173" y="209"/>
                      <a:pt x="209" y="139"/>
                      <a:pt x="209" y="106"/>
                    </a:cubicBezTo>
                    <a:cubicBezTo>
                      <a:pt x="209" y="37"/>
                      <a:pt x="173" y="1"/>
                      <a:pt x="103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15"/>
              <p:cNvSpPr/>
              <p:nvPr/>
            </p:nvSpPr>
            <p:spPr>
              <a:xfrm rot="10800000" flipH="1">
                <a:off x="11928258" y="4263742"/>
                <a:ext cx="17670" cy="17670"/>
              </a:xfrm>
              <a:custGeom>
                <a:avLst/>
                <a:gdLst/>
                <a:ahLst/>
                <a:cxnLst/>
                <a:rect l="l" t="t" r="r" b="b"/>
                <a:pathLst>
                  <a:path w="209" h="209" extrusionOk="0">
                    <a:moveTo>
                      <a:pt x="106" y="0"/>
                    </a:moveTo>
                    <a:cubicBezTo>
                      <a:pt x="70" y="0"/>
                      <a:pt x="0" y="37"/>
                      <a:pt x="0" y="106"/>
                    </a:cubicBezTo>
                    <a:cubicBezTo>
                      <a:pt x="0" y="139"/>
                      <a:pt x="70" y="209"/>
                      <a:pt x="106" y="209"/>
                    </a:cubicBezTo>
                    <a:cubicBezTo>
                      <a:pt x="176" y="209"/>
                      <a:pt x="209" y="139"/>
                      <a:pt x="209" y="106"/>
                    </a:cubicBezTo>
                    <a:cubicBezTo>
                      <a:pt x="209" y="37"/>
                      <a:pt x="176" y="0"/>
                      <a:pt x="106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5"/>
              <p:cNvSpPr/>
              <p:nvPr/>
            </p:nvSpPr>
            <p:spPr>
              <a:xfrm rot="10800000" flipH="1">
                <a:off x="11658045" y="3846669"/>
                <a:ext cx="26632" cy="29423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48" extrusionOk="0">
                    <a:moveTo>
                      <a:pt x="139" y="0"/>
                    </a:moveTo>
                    <a:cubicBezTo>
                      <a:pt x="70" y="0"/>
                      <a:pt x="0" y="70"/>
                      <a:pt x="0" y="176"/>
                    </a:cubicBezTo>
                    <a:cubicBezTo>
                      <a:pt x="0" y="245"/>
                      <a:pt x="70" y="348"/>
                      <a:pt x="139" y="348"/>
                    </a:cubicBezTo>
                    <a:cubicBezTo>
                      <a:pt x="245" y="348"/>
                      <a:pt x="314" y="245"/>
                      <a:pt x="314" y="176"/>
                    </a:cubicBezTo>
                    <a:cubicBezTo>
                      <a:pt x="314" y="70"/>
                      <a:pt x="245" y="0"/>
                      <a:pt x="139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5"/>
              <p:cNvSpPr/>
              <p:nvPr/>
            </p:nvSpPr>
            <p:spPr>
              <a:xfrm rot="10800000" flipH="1">
                <a:off x="11393665" y="4251990"/>
                <a:ext cx="29507" cy="2637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312" extrusionOk="0">
                    <a:moveTo>
                      <a:pt x="176" y="1"/>
                    </a:moveTo>
                    <a:cubicBezTo>
                      <a:pt x="106" y="1"/>
                      <a:pt x="1" y="70"/>
                      <a:pt x="1" y="173"/>
                    </a:cubicBezTo>
                    <a:cubicBezTo>
                      <a:pt x="1" y="242"/>
                      <a:pt x="106" y="312"/>
                      <a:pt x="176" y="312"/>
                    </a:cubicBezTo>
                    <a:cubicBezTo>
                      <a:pt x="279" y="312"/>
                      <a:pt x="348" y="242"/>
                      <a:pt x="348" y="173"/>
                    </a:cubicBezTo>
                    <a:cubicBezTo>
                      <a:pt x="348" y="70"/>
                      <a:pt x="279" y="1"/>
                      <a:pt x="176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15"/>
              <p:cNvSpPr/>
              <p:nvPr/>
            </p:nvSpPr>
            <p:spPr>
              <a:xfrm rot="10800000" flipH="1">
                <a:off x="11655255" y="3757049"/>
                <a:ext cx="43965" cy="3982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71" extrusionOk="0">
                    <a:moveTo>
                      <a:pt x="251" y="62"/>
                    </a:moveTo>
                    <a:cubicBezTo>
                      <a:pt x="314" y="62"/>
                      <a:pt x="388" y="119"/>
                      <a:pt x="417" y="175"/>
                    </a:cubicBezTo>
                    <a:cubicBezTo>
                      <a:pt x="417" y="211"/>
                      <a:pt x="450" y="245"/>
                      <a:pt x="417" y="281"/>
                    </a:cubicBezTo>
                    <a:cubicBezTo>
                      <a:pt x="417" y="302"/>
                      <a:pt x="414" y="319"/>
                      <a:pt x="408" y="335"/>
                    </a:cubicBezTo>
                    <a:lnTo>
                      <a:pt x="408" y="335"/>
                    </a:lnTo>
                    <a:cubicBezTo>
                      <a:pt x="380" y="390"/>
                      <a:pt x="321" y="420"/>
                      <a:pt x="265" y="420"/>
                    </a:cubicBezTo>
                    <a:cubicBezTo>
                      <a:pt x="231" y="420"/>
                      <a:pt x="197" y="408"/>
                      <a:pt x="172" y="384"/>
                    </a:cubicBezTo>
                    <a:cubicBezTo>
                      <a:pt x="70" y="281"/>
                      <a:pt x="139" y="142"/>
                      <a:pt x="209" y="72"/>
                    </a:cubicBezTo>
                    <a:cubicBezTo>
                      <a:pt x="222" y="65"/>
                      <a:pt x="236" y="62"/>
                      <a:pt x="251" y="62"/>
                    </a:cubicBezTo>
                    <a:close/>
                    <a:moveTo>
                      <a:pt x="290" y="0"/>
                    </a:moveTo>
                    <a:cubicBezTo>
                      <a:pt x="251" y="0"/>
                      <a:pt x="210" y="12"/>
                      <a:pt x="172" y="36"/>
                    </a:cubicBezTo>
                    <a:cubicBezTo>
                      <a:pt x="33" y="142"/>
                      <a:pt x="0" y="314"/>
                      <a:pt x="139" y="420"/>
                    </a:cubicBezTo>
                    <a:cubicBezTo>
                      <a:pt x="175" y="455"/>
                      <a:pt x="215" y="470"/>
                      <a:pt x="255" y="470"/>
                    </a:cubicBezTo>
                    <a:cubicBezTo>
                      <a:pt x="285" y="470"/>
                      <a:pt x="314" y="462"/>
                      <a:pt x="342" y="448"/>
                    </a:cubicBezTo>
                    <a:lnTo>
                      <a:pt x="342" y="448"/>
                    </a:lnTo>
                    <a:cubicBezTo>
                      <a:pt x="345" y="451"/>
                      <a:pt x="347" y="453"/>
                      <a:pt x="347" y="453"/>
                    </a:cubicBezTo>
                    <a:cubicBezTo>
                      <a:pt x="520" y="420"/>
                      <a:pt x="520" y="245"/>
                      <a:pt x="450" y="106"/>
                    </a:cubicBezTo>
                    <a:cubicBezTo>
                      <a:pt x="429" y="39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15"/>
              <p:cNvSpPr/>
              <p:nvPr/>
            </p:nvSpPr>
            <p:spPr>
              <a:xfrm rot="10800000" flipH="1">
                <a:off x="10809357" y="4417957"/>
                <a:ext cx="43965" cy="3982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71" extrusionOk="0">
                    <a:moveTo>
                      <a:pt x="245" y="63"/>
                    </a:moveTo>
                    <a:cubicBezTo>
                      <a:pt x="302" y="63"/>
                      <a:pt x="353" y="120"/>
                      <a:pt x="381" y="177"/>
                    </a:cubicBezTo>
                    <a:cubicBezTo>
                      <a:pt x="417" y="210"/>
                      <a:pt x="417" y="247"/>
                      <a:pt x="417" y="280"/>
                    </a:cubicBezTo>
                    <a:cubicBezTo>
                      <a:pt x="409" y="295"/>
                      <a:pt x="402" y="306"/>
                      <a:pt x="394" y="316"/>
                    </a:cubicBezTo>
                    <a:lnTo>
                      <a:pt x="381" y="316"/>
                    </a:lnTo>
                    <a:cubicBezTo>
                      <a:pt x="377" y="327"/>
                      <a:pt x="372" y="338"/>
                      <a:pt x="366" y="347"/>
                    </a:cubicBezTo>
                    <a:lnTo>
                      <a:pt x="366" y="347"/>
                    </a:lnTo>
                    <a:cubicBezTo>
                      <a:pt x="355" y="358"/>
                      <a:pt x="344" y="369"/>
                      <a:pt x="333" y="384"/>
                    </a:cubicBezTo>
                    <a:lnTo>
                      <a:pt x="333" y="384"/>
                    </a:lnTo>
                    <a:cubicBezTo>
                      <a:pt x="309" y="403"/>
                      <a:pt x="280" y="413"/>
                      <a:pt x="250" y="413"/>
                    </a:cubicBezTo>
                    <a:cubicBezTo>
                      <a:pt x="209" y="413"/>
                      <a:pt x="168" y="394"/>
                      <a:pt x="139" y="349"/>
                    </a:cubicBezTo>
                    <a:cubicBezTo>
                      <a:pt x="70" y="280"/>
                      <a:pt x="103" y="141"/>
                      <a:pt x="208" y="71"/>
                    </a:cubicBezTo>
                    <a:cubicBezTo>
                      <a:pt x="221" y="66"/>
                      <a:pt x="233" y="63"/>
                      <a:pt x="245" y="63"/>
                    </a:cubicBezTo>
                    <a:close/>
                    <a:moveTo>
                      <a:pt x="258" y="0"/>
                    </a:moveTo>
                    <a:cubicBezTo>
                      <a:pt x="217" y="0"/>
                      <a:pt x="176" y="12"/>
                      <a:pt x="139" y="38"/>
                    </a:cubicBezTo>
                    <a:cubicBezTo>
                      <a:pt x="33" y="141"/>
                      <a:pt x="0" y="316"/>
                      <a:pt x="103" y="419"/>
                    </a:cubicBezTo>
                    <a:cubicBezTo>
                      <a:pt x="138" y="454"/>
                      <a:pt x="177" y="470"/>
                      <a:pt x="217" y="470"/>
                    </a:cubicBezTo>
                    <a:cubicBezTo>
                      <a:pt x="251" y="470"/>
                      <a:pt x="285" y="458"/>
                      <a:pt x="316" y="437"/>
                    </a:cubicBezTo>
                    <a:lnTo>
                      <a:pt x="316" y="437"/>
                    </a:lnTo>
                    <a:cubicBezTo>
                      <a:pt x="320" y="446"/>
                      <a:pt x="329" y="455"/>
                      <a:pt x="347" y="455"/>
                    </a:cubicBezTo>
                    <a:cubicBezTo>
                      <a:pt x="486" y="419"/>
                      <a:pt x="520" y="210"/>
                      <a:pt x="450" y="108"/>
                    </a:cubicBezTo>
                    <a:cubicBezTo>
                      <a:pt x="406" y="40"/>
                      <a:pt x="332" y="0"/>
                      <a:pt x="258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5"/>
              <p:cNvSpPr/>
              <p:nvPr/>
            </p:nvSpPr>
            <p:spPr>
              <a:xfrm rot="10800000" flipH="1">
                <a:off x="11919550" y="2275354"/>
                <a:ext cx="44049" cy="40498"/>
              </a:xfrm>
              <a:custGeom>
                <a:avLst/>
                <a:gdLst/>
                <a:ahLst/>
                <a:cxnLst/>
                <a:rect l="l" t="t" r="r" b="b"/>
                <a:pathLst>
                  <a:path w="521" h="479" extrusionOk="0">
                    <a:moveTo>
                      <a:pt x="276" y="69"/>
                    </a:moveTo>
                    <a:cubicBezTo>
                      <a:pt x="333" y="69"/>
                      <a:pt x="392" y="118"/>
                      <a:pt x="418" y="167"/>
                    </a:cubicBezTo>
                    <a:cubicBezTo>
                      <a:pt x="451" y="203"/>
                      <a:pt x="451" y="236"/>
                      <a:pt x="418" y="273"/>
                    </a:cubicBezTo>
                    <a:cubicBezTo>
                      <a:pt x="418" y="329"/>
                      <a:pt x="393" y="362"/>
                      <a:pt x="366" y="392"/>
                    </a:cubicBezTo>
                    <a:lnTo>
                      <a:pt x="366" y="392"/>
                    </a:lnTo>
                    <a:cubicBezTo>
                      <a:pt x="342" y="412"/>
                      <a:pt x="312" y="421"/>
                      <a:pt x="283" y="421"/>
                    </a:cubicBezTo>
                    <a:cubicBezTo>
                      <a:pt x="242" y="421"/>
                      <a:pt x="202" y="404"/>
                      <a:pt x="173" y="375"/>
                    </a:cubicBezTo>
                    <a:cubicBezTo>
                      <a:pt x="70" y="273"/>
                      <a:pt x="140" y="134"/>
                      <a:pt x="209" y="97"/>
                    </a:cubicBezTo>
                    <a:cubicBezTo>
                      <a:pt x="229" y="77"/>
                      <a:pt x="253" y="69"/>
                      <a:pt x="276" y="69"/>
                    </a:cubicBezTo>
                    <a:close/>
                    <a:moveTo>
                      <a:pt x="267" y="0"/>
                    </a:moveTo>
                    <a:cubicBezTo>
                      <a:pt x="234" y="0"/>
                      <a:pt x="202" y="9"/>
                      <a:pt x="173" y="28"/>
                    </a:cubicBezTo>
                    <a:cubicBezTo>
                      <a:pt x="34" y="134"/>
                      <a:pt x="1" y="306"/>
                      <a:pt x="140" y="412"/>
                    </a:cubicBezTo>
                    <a:cubicBezTo>
                      <a:pt x="175" y="459"/>
                      <a:pt x="215" y="478"/>
                      <a:pt x="254" y="478"/>
                    </a:cubicBezTo>
                    <a:cubicBezTo>
                      <a:pt x="287" y="478"/>
                      <a:pt x="321" y="465"/>
                      <a:pt x="351" y="444"/>
                    </a:cubicBezTo>
                    <a:lnTo>
                      <a:pt x="351" y="444"/>
                    </a:lnTo>
                    <a:cubicBezTo>
                      <a:pt x="520" y="409"/>
                      <a:pt x="520" y="236"/>
                      <a:pt x="487" y="134"/>
                    </a:cubicBezTo>
                    <a:cubicBezTo>
                      <a:pt x="437" y="57"/>
                      <a:pt x="351" y="0"/>
                      <a:pt x="267" y="0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5"/>
              <p:cNvSpPr/>
              <p:nvPr/>
            </p:nvSpPr>
            <p:spPr>
              <a:xfrm rot="10800000" flipH="1">
                <a:off x="12004605" y="2130778"/>
                <a:ext cx="41259" cy="41090"/>
              </a:xfrm>
              <a:custGeom>
                <a:avLst/>
                <a:gdLst/>
                <a:ahLst/>
                <a:cxnLst/>
                <a:rect l="l" t="t" r="r" b="b"/>
                <a:pathLst>
                  <a:path w="488" h="486" extrusionOk="0">
                    <a:moveTo>
                      <a:pt x="258" y="69"/>
                    </a:moveTo>
                    <a:cubicBezTo>
                      <a:pt x="316" y="69"/>
                      <a:pt x="359" y="118"/>
                      <a:pt x="384" y="168"/>
                    </a:cubicBezTo>
                    <a:cubicBezTo>
                      <a:pt x="418" y="201"/>
                      <a:pt x="418" y="237"/>
                      <a:pt x="418" y="270"/>
                    </a:cubicBezTo>
                    <a:cubicBezTo>
                      <a:pt x="411" y="285"/>
                      <a:pt x="404" y="297"/>
                      <a:pt x="397" y="309"/>
                    </a:cubicBezTo>
                    <a:lnTo>
                      <a:pt x="397" y="309"/>
                    </a:lnTo>
                    <a:cubicBezTo>
                      <a:pt x="390" y="307"/>
                      <a:pt x="384" y="307"/>
                      <a:pt x="384" y="307"/>
                    </a:cubicBezTo>
                    <a:cubicBezTo>
                      <a:pt x="379" y="326"/>
                      <a:pt x="372" y="342"/>
                      <a:pt x="364" y="356"/>
                    </a:cubicBezTo>
                    <a:lnTo>
                      <a:pt x="364" y="356"/>
                    </a:lnTo>
                    <a:cubicBezTo>
                      <a:pt x="351" y="372"/>
                      <a:pt x="339" y="385"/>
                      <a:pt x="327" y="397"/>
                    </a:cubicBezTo>
                    <a:lnTo>
                      <a:pt x="327" y="397"/>
                    </a:lnTo>
                    <a:cubicBezTo>
                      <a:pt x="304" y="414"/>
                      <a:pt x="277" y="422"/>
                      <a:pt x="250" y="422"/>
                    </a:cubicBezTo>
                    <a:cubicBezTo>
                      <a:pt x="209" y="422"/>
                      <a:pt x="168" y="405"/>
                      <a:pt x="140" y="376"/>
                    </a:cubicBezTo>
                    <a:cubicBezTo>
                      <a:pt x="37" y="270"/>
                      <a:pt x="106" y="131"/>
                      <a:pt x="176" y="98"/>
                    </a:cubicBezTo>
                    <a:cubicBezTo>
                      <a:pt x="206" y="78"/>
                      <a:pt x="233" y="69"/>
                      <a:pt x="258" y="69"/>
                    </a:cubicBezTo>
                    <a:close/>
                    <a:moveTo>
                      <a:pt x="234" y="1"/>
                    </a:moveTo>
                    <a:cubicBezTo>
                      <a:pt x="201" y="1"/>
                      <a:pt x="169" y="9"/>
                      <a:pt x="140" y="29"/>
                    </a:cubicBezTo>
                    <a:cubicBezTo>
                      <a:pt x="1" y="131"/>
                      <a:pt x="1" y="307"/>
                      <a:pt x="106" y="409"/>
                    </a:cubicBezTo>
                    <a:cubicBezTo>
                      <a:pt x="146" y="462"/>
                      <a:pt x="190" y="485"/>
                      <a:pt x="234" y="485"/>
                    </a:cubicBezTo>
                    <a:cubicBezTo>
                      <a:pt x="264" y="485"/>
                      <a:pt x="293" y="475"/>
                      <a:pt x="321" y="456"/>
                    </a:cubicBezTo>
                    <a:lnTo>
                      <a:pt x="321" y="456"/>
                    </a:lnTo>
                    <a:cubicBezTo>
                      <a:pt x="322" y="458"/>
                      <a:pt x="324" y="459"/>
                      <a:pt x="327" y="459"/>
                    </a:cubicBezTo>
                    <a:cubicBezTo>
                      <a:pt x="332" y="459"/>
                      <a:pt x="338" y="455"/>
                      <a:pt x="348" y="446"/>
                    </a:cubicBezTo>
                    <a:cubicBezTo>
                      <a:pt x="487" y="409"/>
                      <a:pt x="487" y="237"/>
                      <a:pt x="454" y="131"/>
                    </a:cubicBezTo>
                    <a:cubicBezTo>
                      <a:pt x="404" y="57"/>
                      <a:pt x="318" y="1"/>
                      <a:pt x="234" y="1"/>
                    </a:cubicBezTo>
                    <a:close/>
                  </a:path>
                </a:pathLst>
              </a:custGeom>
              <a:solidFill>
                <a:srgbClr val="70CB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35" name="Google Shape;1335;p15"/>
          <p:cNvSpPr/>
          <p:nvPr/>
        </p:nvSpPr>
        <p:spPr>
          <a:xfrm flipH="1">
            <a:off x="9547774" y="1"/>
            <a:ext cx="2614064" cy="1752377"/>
          </a:xfrm>
          <a:custGeom>
            <a:avLst/>
            <a:gdLst/>
            <a:ahLst/>
            <a:cxnLst/>
            <a:rect l="l" t="t" r="r" b="b"/>
            <a:pathLst>
              <a:path w="25325" h="16935" extrusionOk="0">
                <a:moveTo>
                  <a:pt x="1" y="0"/>
                </a:moveTo>
                <a:lnTo>
                  <a:pt x="1" y="16536"/>
                </a:lnTo>
                <a:cubicBezTo>
                  <a:pt x="809" y="16817"/>
                  <a:pt x="1503" y="16935"/>
                  <a:pt x="2110" y="16935"/>
                </a:cubicBezTo>
                <a:cubicBezTo>
                  <a:pt x="5299" y="16935"/>
                  <a:pt x="6085" y="13681"/>
                  <a:pt x="8364" y="13681"/>
                </a:cubicBezTo>
                <a:cubicBezTo>
                  <a:pt x="8710" y="13681"/>
                  <a:pt x="9091" y="13756"/>
                  <a:pt x="9519" y="13929"/>
                </a:cubicBezTo>
                <a:cubicBezTo>
                  <a:pt x="10552" y="14339"/>
                  <a:pt x="11392" y="14518"/>
                  <a:pt x="12083" y="14518"/>
                </a:cubicBezTo>
                <a:cubicBezTo>
                  <a:pt x="16729" y="14518"/>
                  <a:pt x="14586" y="6431"/>
                  <a:pt x="18874" y="6431"/>
                </a:cubicBezTo>
                <a:cubicBezTo>
                  <a:pt x="19024" y="6431"/>
                  <a:pt x="19183" y="6441"/>
                  <a:pt x="19349" y="6462"/>
                </a:cubicBezTo>
                <a:cubicBezTo>
                  <a:pt x="19633" y="6495"/>
                  <a:pt x="19899" y="6510"/>
                  <a:pt x="20148" y="6510"/>
                </a:cubicBezTo>
                <a:cubicBezTo>
                  <a:pt x="24889" y="6510"/>
                  <a:pt x="23476" y="824"/>
                  <a:pt x="253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6" name="Google Shape;1336;p15"/>
          <p:cNvGrpSpPr/>
          <p:nvPr/>
        </p:nvGrpSpPr>
        <p:grpSpPr>
          <a:xfrm rot="-5400000">
            <a:off x="9136623" y="1345305"/>
            <a:ext cx="4370542" cy="1679906"/>
            <a:chOff x="1766763" y="-4125385"/>
            <a:chExt cx="3277907" cy="1263054"/>
          </a:xfrm>
        </p:grpSpPr>
        <p:sp>
          <p:nvSpPr>
            <p:cNvPr id="1337" name="Google Shape;1337;p15"/>
            <p:cNvSpPr/>
            <p:nvPr/>
          </p:nvSpPr>
          <p:spPr>
            <a:xfrm rot="5400000" flipH="1">
              <a:off x="3734649" y="-3464435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 rot="5400000" flipH="1">
              <a:off x="3972439" y="-3543867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 rot="5400000" flipH="1">
              <a:off x="3457037" y="-3941748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 rot="5400000" flipH="1">
              <a:off x="3078095" y="-4068062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 rot="5400000" flipH="1">
              <a:off x="2818238" y="-3852170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 rot="5400000" flipH="1">
              <a:off x="3229308" y="-3026817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 rot="5400000" flipH="1">
              <a:off x="2706594" y="-4125385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 rot="5400000" flipH="1">
              <a:off x="4012007" y="-4076855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 rot="5400000" flipH="1">
              <a:off x="4369051" y="-3485107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 rot="5400000" flipH="1">
              <a:off x="4346942" y="-376254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 rot="5400000" flipH="1">
              <a:off x="4531974" y="-403297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 rot="5400000" flipH="1">
              <a:off x="4668645" y="-3229477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 rot="5400000" flipH="1">
              <a:off x="4698194" y="-3352874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 rot="5400000" flipH="1">
              <a:off x="4042064" y="-3732197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 rot="5400000" flipH="1">
              <a:off x="2973130" y="-3046686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 rot="5400000" flipH="1">
              <a:off x="3989475" y="-3650270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 rot="5400000" flipH="1">
              <a:off x="1766721" y="-3423260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 rot="5400000" flipH="1">
              <a:off x="1810644" y="-2976892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 rot="5400000" flipH="1">
              <a:off x="1904195" y="-350273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 rot="5400000" flipH="1">
              <a:off x="2001763" y="-3363062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 rot="5400000" flipH="1">
              <a:off x="4253897" y="-3773667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 rot="5400000" flipH="1">
              <a:off x="5027000" y="-2888709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 rot="5400000" flipH="1">
              <a:off x="3036836" y="-290460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 rot="5400000" flipH="1">
              <a:off x="3579842" y="-4009259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 rot="5400000" flipH="1">
              <a:off x="2893951" y="-2988559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 rot="5400000" flipH="1">
              <a:off x="3149453" y="-3985121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5"/>
          <p:cNvGrpSpPr/>
          <p:nvPr/>
        </p:nvGrpSpPr>
        <p:grpSpPr>
          <a:xfrm>
            <a:off x="52804" y="-13"/>
            <a:ext cx="4359729" cy="1684072"/>
            <a:chOff x="1766763" y="-4125385"/>
            <a:chExt cx="3277907" cy="1263054"/>
          </a:xfrm>
        </p:grpSpPr>
        <p:sp>
          <p:nvSpPr>
            <p:cNvPr id="1364" name="Google Shape;1364;p15"/>
            <p:cNvSpPr/>
            <p:nvPr/>
          </p:nvSpPr>
          <p:spPr>
            <a:xfrm rot="5400000" flipH="1">
              <a:off x="3734649" y="-3464435"/>
              <a:ext cx="35256" cy="35341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8" y="0"/>
                  </a:moveTo>
                  <a:cubicBezTo>
                    <a:pt x="69" y="0"/>
                    <a:pt x="0" y="106"/>
                    <a:pt x="0" y="209"/>
                  </a:cubicBezTo>
                  <a:cubicBezTo>
                    <a:pt x="0" y="348"/>
                    <a:pt x="69" y="417"/>
                    <a:pt x="208" y="417"/>
                  </a:cubicBezTo>
                  <a:cubicBezTo>
                    <a:pt x="314" y="417"/>
                    <a:pt x="417" y="348"/>
                    <a:pt x="417" y="209"/>
                  </a:cubicBezTo>
                  <a:cubicBezTo>
                    <a:pt x="417" y="106"/>
                    <a:pt x="314" y="0"/>
                    <a:pt x="20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 rot="5400000" flipH="1">
              <a:off x="3972439" y="-3543867"/>
              <a:ext cx="61889" cy="61889"/>
            </a:xfrm>
            <a:custGeom>
              <a:avLst/>
              <a:gdLst/>
              <a:ahLst/>
              <a:cxnLst/>
              <a:rect l="l" t="t" r="r" b="b"/>
              <a:pathLst>
                <a:path w="732" h="732" extrusionOk="0">
                  <a:moveTo>
                    <a:pt x="384" y="1"/>
                  </a:moveTo>
                  <a:cubicBezTo>
                    <a:pt x="175" y="1"/>
                    <a:pt x="0" y="140"/>
                    <a:pt x="0" y="348"/>
                  </a:cubicBezTo>
                  <a:cubicBezTo>
                    <a:pt x="0" y="557"/>
                    <a:pt x="175" y="732"/>
                    <a:pt x="384" y="732"/>
                  </a:cubicBezTo>
                  <a:cubicBezTo>
                    <a:pt x="592" y="732"/>
                    <a:pt x="731" y="557"/>
                    <a:pt x="731" y="348"/>
                  </a:cubicBezTo>
                  <a:cubicBezTo>
                    <a:pt x="731" y="140"/>
                    <a:pt x="592" y="1"/>
                    <a:pt x="38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 rot="5400000" flipH="1">
              <a:off x="3457037" y="-3941748"/>
              <a:ext cx="47008" cy="43965"/>
            </a:xfrm>
            <a:custGeom>
              <a:avLst/>
              <a:gdLst/>
              <a:ahLst/>
              <a:cxnLst/>
              <a:rect l="l" t="t" r="r" b="b"/>
              <a:pathLst>
                <a:path w="556" h="520" extrusionOk="0">
                  <a:moveTo>
                    <a:pt x="278" y="0"/>
                  </a:moveTo>
                  <a:cubicBezTo>
                    <a:pt x="139" y="0"/>
                    <a:pt x="0" y="103"/>
                    <a:pt x="0" y="242"/>
                  </a:cubicBezTo>
                  <a:cubicBezTo>
                    <a:pt x="0" y="417"/>
                    <a:pt x="139" y="520"/>
                    <a:pt x="278" y="520"/>
                  </a:cubicBezTo>
                  <a:cubicBezTo>
                    <a:pt x="417" y="520"/>
                    <a:pt x="556" y="417"/>
                    <a:pt x="556" y="242"/>
                  </a:cubicBezTo>
                  <a:cubicBezTo>
                    <a:pt x="556" y="103"/>
                    <a:pt x="417" y="0"/>
                    <a:pt x="278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 rot="5400000" flipH="1">
              <a:off x="3078095" y="-4068062"/>
              <a:ext cx="20545" cy="17670"/>
            </a:xfrm>
            <a:custGeom>
              <a:avLst/>
              <a:gdLst/>
              <a:ahLst/>
              <a:cxnLst/>
              <a:rect l="l" t="t" r="r" b="b"/>
              <a:pathLst>
                <a:path w="243" h="209" extrusionOk="0">
                  <a:moveTo>
                    <a:pt x="103" y="0"/>
                  </a:moveTo>
                  <a:cubicBezTo>
                    <a:pt x="70" y="0"/>
                    <a:pt x="0" y="34"/>
                    <a:pt x="0" y="103"/>
                  </a:cubicBezTo>
                  <a:cubicBezTo>
                    <a:pt x="0" y="173"/>
                    <a:pt x="70" y="209"/>
                    <a:pt x="103" y="209"/>
                  </a:cubicBezTo>
                  <a:cubicBezTo>
                    <a:pt x="173" y="209"/>
                    <a:pt x="242" y="173"/>
                    <a:pt x="242" y="103"/>
                  </a:cubicBezTo>
                  <a:cubicBezTo>
                    <a:pt x="242" y="34"/>
                    <a:pt x="173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 rot="5400000" flipH="1">
              <a:off x="2818238" y="-3852170"/>
              <a:ext cx="26379" cy="26463"/>
            </a:xfrm>
            <a:custGeom>
              <a:avLst/>
              <a:gdLst/>
              <a:ahLst/>
              <a:cxnLst/>
              <a:rect l="l" t="t" r="r" b="b"/>
              <a:pathLst>
                <a:path w="312" h="313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cubicBezTo>
                    <a:pt x="0" y="243"/>
                    <a:pt x="70" y="312"/>
                    <a:pt x="139" y="312"/>
                  </a:cubicBezTo>
                  <a:cubicBezTo>
                    <a:pt x="242" y="312"/>
                    <a:pt x="312" y="243"/>
                    <a:pt x="312" y="140"/>
                  </a:cubicBezTo>
                  <a:cubicBezTo>
                    <a:pt x="312" y="70"/>
                    <a:pt x="242" y="1"/>
                    <a:pt x="13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 rot="5400000" flipH="1">
              <a:off x="3229308" y="-3026817"/>
              <a:ext cx="26632" cy="26379"/>
            </a:xfrm>
            <a:custGeom>
              <a:avLst/>
              <a:gdLst/>
              <a:ahLst/>
              <a:cxnLst/>
              <a:rect l="l" t="t" r="r" b="b"/>
              <a:pathLst>
                <a:path w="315" h="312" extrusionOk="0">
                  <a:moveTo>
                    <a:pt x="139" y="0"/>
                  </a:moveTo>
                  <a:cubicBezTo>
                    <a:pt x="69" y="0"/>
                    <a:pt x="0" y="70"/>
                    <a:pt x="0" y="173"/>
                  </a:cubicBezTo>
                  <a:cubicBezTo>
                    <a:pt x="0" y="242"/>
                    <a:pt x="69" y="312"/>
                    <a:pt x="139" y="312"/>
                  </a:cubicBezTo>
                  <a:cubicBezTo>
                    <a:pt x="245" y="312"/>
                    <a:pt x="314" y="242"/>
                    <a:pt x="314" y="173"/>
                  </a:cubicBezTo>
                  <a:cubicBezTo>
                    <a:pt x="314" y="70"/>
                    <a:pt x="245" y="0"/>
                    <a:pt x="13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 rot="5400000" flipH="1">
              <a:off x="2706594" y="-4125385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104" y="0"/>
                    <a:pt x="1" y="106"/>
                    <a:pt x="1" y="209"/>
                  </a:cubicBezTo>
                  <a:cubicBezTo>
                    <a:pt x="1" y="348"/>
                    <a:pt x="104" y="417"/>
                    <a:pt x="209" y="417"/>
                  </a:cubicBezTo>
                  <a:cubicBezTo>
                    <a:pt x="348" y="417"/>
                    <a:pt x="418" y="348"/>
                    <a:pt x="418" y="209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 rot="5400000" flipH="1">
              <a:off x="4012007" y="-4076855"/>
              <a:ext cx="38385" cy="35341"/>
            </a:xfrm>
            <a:custGeom>
              <a:avLst/>
              <a:gdLst/>
              <a:ahLst/>
              <a:cxnLst/>
              <a:rect l="l" t="t" r="r" b="b"/>
              <a:pathLst>
                <a:path w="454" h="418" extrusionOk="0">
                  <a:moveTo>
                    <a:pt x="209" y="1"/>
                  </a:moveTo>
                  <a:cubicBezTo>
                    <a:pt x="106" y="1"/>
                    <a:pt x="1" y="103"/>
                    <a:pt x="1" y="209"/>
                  </a:cubicBezTo>
                  <a:cubicBezTo>
                    <a:pt x="1" y="312"/>
                    <a:pt x="106" y="417"/>
                    <a:pt x="209" y="417"/>
                  </a:cubicBezTo>
                  <a:cubicBezTo>
                    <a:pt x="348" y="417"/>
                    <a:pt x="454" y="312"/>
                    <a:pt x="454" y="209"/>
                  </a:cubicBezTo>
                  <a:cubicBezTo>
                    <a:pt x="454" y="103"/>
                    <a:pt x="348" y="1"/>
                    <a:pt x="20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 rot="5400000" flipH="1">
              <a:off x="4369051" y="-3485107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3" y="0"/>
                  </a:moveTo>
                  <a:cubicBezTo>
                    <a:pt x="69" y="0"/>
                    <a:pt x="0" y="36"/>
                    <a:pt x="0" y="106"/>
                  </a:cubicBezTo>
                  <a:cubicBezTo>
                    <a:pt x="0" y="175"/>
                    <a:pt x="69" y="209"/>
                    <a:pt x="103" y="209"/>
                  </a:cubicBezTo>
                  <a:cubicBezTo>
                    <a:pt x="172" y="209"/>
                    <a:pt x="208" y="175"/>
                    <a:pt x="208" y="106"/>
                  </a:cubicBezTo>
                  <a:cubicBezTo>
                    <a:pt x="208" y="36"/>
                    <a:pt x="172" y="0"/>
                    <a:pt x="103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 rot="5400000" flipH="1">
              <a:off x="4346942" y="-3762549"/>
              <a:ext cx="26632" cy="29423"/>
            </a:xfrm>
            <a:custGeom>
              <a:avLst/>
              <a:gdLst/>
              <a:ahLst/>
              <a:cxnLst/>
              <a:rect l="l" t="t" r="r" b="b"/>
              <a:pathLst>
                <a:path w="315" h="348" extrusionOk="0">
                  <a:moveTo>
                    <a:pt x="176" y="0"/>
                  </a:moveTo>
                  <a:cubicBezTo>
                    <a:pt x="70" y="0"/>
                    <a:pt x="1" y="70"/>
                    <a:pt x="1" y="175"/>
                  </a:cubicBezTo>
                  <a:cubicBezTo>
                    <a:pt x="1" y="278"/>
                    <a:pt x="70" y="347"/>
                    <a:pt x="176" y="347"/>
                  </a:cubicBezTo>
                  <a:cubicBezTo>
                    <a:pt x="245" y="347"/>
                    <a:pt x="315" y="278"/>
                    <a:pt x="315" y="175"/>
                  </a:cubicBezTo>
                  <a:cubicBezTo>
                    <a:pt x="315" y="70"/>
                    <a:pt x="245" y="0"/>
                    <a:pt x="17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 rot="5400000" flipH="1">
              <a:off x="4531974" y="-4032974"/>
              <a:ext cx="53011" cy="56055"/>
            </a:xfrm>
            <a:custGeom>
              <a:avLst/>
              <a:gdLst/>
              <a:ahLst/>
              <a:cxnLst/>
              <a:rect l="l" t="t" r="r" b="b"/>
              <a:pathLst>
                <a:path w="627" h="663" extrusionOk="0">
                  <a:moveTo>
                    <a:pt x="312" y="1"/>
                  </a:moveTo>
                  <a:cubicBezTo>
                    <a:pt x="140" y="1"/>
                    <a:pt x="1" y="140"/>
                    <a:pt x="1" y="315"/>
                  </a:cubicBezTo>
                  <a:cubicBezTo>
                    <a:pt x="1" y="523"/>
                    <a:pt x="140" y="662"/>
                    <a:pt x="312" y="662"/>
                  </a:cubicBezTo>
                  <a:cubicBezTo>
                    <a:pt x="487" y="662"/>
                    <a:pt x="626" y="523"/>
                    <a:pt x="626" y="315"/>
                  </a:cubicBezTo>
                  <a:cubicBezTo>
                    <a:pt x="626" y="140"/>
                    <a:pt x="487" y="1"/>
                    <a:pt x="31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 rot="5400000" flipH="1">
              <a:off x="4668645" y="-3229477"/>
              <a:ext cx="43965" cy="44049"/>
            </a:xfrm>
            <a:custGeom>
              <a:avLst/>
              <a:gdLst/>
              <a:ahLst/>
              <a:cxnLst/>
              <a:rect l="l" t="t" r="r" b="b"/>
              <a:pathLst>
                <a:path w="520" h="521" extrusionOk="0">
                  <a:moveTo>
                    <a:pt x="242" y="0"/>
                  </a:moveTo>
                  <a:cubicBezTo>
                    <a:pt x="103" y="0"/>
                    <a:pt x="0" y="103"/>
                    <a:pt x="0" y="242"/>
                  </a:cubicBezTo>
                  <a:cubicBezTo>
                    <a:pt x="0" y="417"/>
                    <a:pt x="103" y="520"/>
                    <a:pt x="242" y="520"/>
                  </a:cubicBezTo>
                  <a:cubicBezTo>
                    <a:pt x="417" y="520"/>
                    <a:pt x="520" y="417"/>
                    <a:pt x="520" y="242"/>
                  </a:cubicBezTo>
                  <a:cubicBezTo>
                    <a:pt x="520" y="103"/>
                    <a:pt x="417" y="0"/>
                    <a:pt x="242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 rot="5400000" flipH="1">
              <a:off x="4698194" y="-3352874"/>
              <a:ext cx="104163" cy="89789"/>
            </a:xfrm>
            <a:custGeom>
              <a:avLst/>
              <a:gdLst/>
              <a:ahLst/>
              <a:cxnLst/>
              <a:rect l="l" t="t" r="r" b="b"/>
              <a:pathLst>
                <a:path w="1232" h="1062" extrusionOk="0">
                  <a:moveTo>
                    <a:pt x="772" y="821"/>
                  </a:moveTo>
                  <a:lnTo>
                    <a:pt x="772" y="821"/>
                  </a:lnTo>
                  <a:cubicBezTo>
                    <a:pt x="769" y="821"/>
                    <a:pt x="765" y="825"/>
                    <a:pt x="765" y="837"/>
                  </a:cubicBezTo>
                  <a:cubicBezTo>
                    <a:pt x="787" y="837"/>
                    <a:pt x="780" y="821"/>
                    <a:pt x="772" y="821"/>
                  </a:cubicBezTo>
                  <a:close/>
                  <a:moveTo>
                    <a:pt x="649" y="104"/>
                  </a:moveTo>
                  <a:cubicBezTo>
                    <a:pt x="665" y="104"/>
                    <a:pt x="680" y="105"/>
                    <a:pt x="696" y="106"/>
                  </a:cubicBezTo>
                  <a:cubicBezTo>
                    <a:pt x="904" y="143"/>
                    <a:pt x="937" y="421"/>
                    <a:pt x="904" y="559"/>
                  </a:cubicBezTo>
                  <a:cubicBezTo>
                    <a:pt x="881" y="712"/>
                    <a:pt x="817" y="811"/>
                    <a:pt x="730" y="880"/>
                  </a:cubicBezTo>
                  <a:lnTo>
                    <a:pt x="730" y="880"/>
                  </a:lnTo>
                  <a:cubicBezTo>
                    <a:pt x="742" y="867"/>
                    <a:pt x="754" y="853"/>
                    <a:pt x="765" y="837"/>
                  </a:cubicBezTo>
                  <a:lnTo>
                    <a:pt x="765" y="837"/>
                  </a:lnTo>
                  <a:cubicBezTo>
                    <a:pt x="679" y="922"/>
                    <a:pt x="589" y="960"/>
                    <a:pt x="505" y="960"/>
                  </a:cubicBezTo>
                  <a:cubicBezTo>
                    <a:pt x="351" y="960"/>
                    <a:pt x="218" y="831"/>
                    <a:pt x="173" y="629"/>
                  </a:cubicBezTo>
                  <a:cubicBezTo>
                    <a:pt x="107" y="366"/>
                    <a:pt x="384" y="104"/>
                    <a:pt x="649" y="104"/>
                  </a:cubicBezTo>
                  <a:close/>
                  <a:moveTo>
                    <a:pt x="643" y="1"/>
                  </a:moveTo>
                  <a:cubicBezTo>
                    <a:pt x="626" y="1"/>
                    <a:pt x="608" y="2"/>
                    <a:pt x="590" y="4"/>
                  </a:cubicBezTo>
                  <a:cubicBezTo>
                    <a:pt x="243" y="4"/>
                    <a:pt x="1" y="384"/>
                    <a:pt x="104" y="732"/>
                  </a:cubicBezTo>
                  <a:cubicBezTo>
                    <a:pt x="162" y="925"/>
                    <a:pt x="296" y="1022"/>
                    <a:pt x="439" y="1022"/>
                  </a:cubicBezTo>
                  <a:cubicBezTo>
                    <a:pt x="470" y="1022"/>
                    <a:pt x="501" y="1018"/>
                    <a:pt x="531" y="1009"/>
                  </a:cubicBezTo>
                  <a:lnTo>
                    <a:pt x="531" y="1009"/>
                  </a:lnTo>
                  <a:cubicBezTo>
                    <a:pt x="535" y="1020"/>
                    <a:pt x="543" y="1033"/>
                    <a:pt x="557" y="1046"/>
                  </a:cubicBezTo>
                  <a:cubicBezTo>
                    <a:pt x="587" y="1057"/>
                    <a:pt x="617" y="1062"/>
                    <a:pt x="645" y="1062"/>
                  </a:cubicBezTo>
                  <a:cubicBezTo>
                    <a:pt x="1058" y="1062"/>
                    <a:pt x="1231" y="1"/>
                    <a:pt x="643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 rot="5400000" flipH="1">
              <a:off x="4042064" y="-3732197"/>
              <a:ext cx="76431" cy="71612"/>
            </a:xfrm>
            <a:custGeom>
              <a:avLst/>
              <a:gdLst/>
              <a:ahLst/>
              <a:cxnLst/>
              <a:rect l="l" t="t" r="r" b="b"/>
              <a:pathLst>
                <a:path w="904" h="847" extrusionOk="0">
                  <a:moveTo>
                    <a:pt x="471" y="127"/>
                  </a:moveTo>
                  <a:cubicBezTo>
                    <a:pt x="575" y="127"/>
                    <a:pt x="672" y="210"/>
                    <a:pt x="695" y="309"/>
                  </a:cubicBezTo>
                  <a:cubicBezTo>
                    <a:pt x="765" y="343"/>
                    <a:pt x="765" y="448"/>
                    <a:pt x="732" y="518"/>
                  </a:cubicBezTo>
                  <a:cubicBezTo>
                    <a:pt x="732" y="538"/>
                    <a:pt x="728" y="555"/>
                    <a:pt x="721" y="571"/>
                  </a:cubicBezTo>
                  <a:lnTo>
                    <a:pt x="721" y="571"/>
                  </a:lnTo>
                  <a:cubicBezTo>
                    <a:pt x="711" y="589"/>
                    <a:pt x="700" y="605"/>
                    <a:pt x="688" y="620"/>
                  </a:cubicBezTo>
                  <a:lnTo>
                    <a:pt x="688" y="620"/>
                  </a:lnTo>
                  <a:cubicBezTo>
                    <a:pt x="667" y="643"/>
                    <a:pt x="642" y="664"/>
                    <a:pt x="622" y="685"/>
                  </a:cubicBezTo>
                  <a:lnTo>
                    <a:pt x="622" y="685"/>
                  </a:lnTo>
                  <a:cubicBezTo>
                    <a:pt x="573" y="721"/>
                    <a:pt x="517" y="739"/>
                    <a:pt x="459" y="739"/>
                  </a:cubicBezTo>
                  <a:cubicBezTo>
                    <a:pt x="388" y="739"/>
                    <a:pt x="314" y="712"/>
                    <a:pt x="245" y="657"/>
                  </a:cubicBezTo>
                  <a:cubicBezTo>
                    <a:pt x="106" y="518"/>
                    <a:pt x="209" y="273"/>
                    <a:pt x="348" y="170"/>
                  </a:cubicBezTo>
                  <a:cubicBezTo>
                    <a:pt x="388" y="140"/>
                    <a:pt x="430" y="127"/>
                    <a:pt x="471" y="127"/>
                  </a:cubicBezTo>
                  <a:close/>
                  <a:moveTo>
                    <a:pt x="462" y="1"/>
                  </a:moveTo>
                  <a:cubicBezTo>
                    <a:pt x="398" y="1"/>
                    <a:pt x="335" y="20"/>
                    <a:pt x="279" y="65"/>
                  </a:cubicBezTo>
                  <a:cubicBezTo>
                    <a:pt x="37" y="240"/>
                    <a:pt x="1" y="551"/>
                    <a:pt x="209" y="759"/>
                  </a:cubicBezTo>
                  <a:cubicBezTo>
                    <a:pt x="280" y="819"/>
                    <a:pt x="356" y="846"/>
                    <a:pt x="429" y="846"/>
                  </a:cubicBezTo>
                  <a:cubicBezTo>
                    <a:pt x="483" y="846"/>
                    <a:pt x="536" y="831"/>
                    <a:pt x="585" y="803"/>
                  </a:cubicBezTo>
                  <a:lnTo>
                    <a:pt x="585" y="803"/>
                  </a:lnTo>
                  <a:cubicBezTo>
                    <a:pt x="587" y="804"/>
                    <a:pt x="591" y="804"/>
                    <a:pt x="594" y="804"/>
                  </a:cubicBezTo>
                  <a:cubicBezTo>
                    <a:pt x="603" y="804"/>
                    <a:pt x="613" y="802"/>
                    <a:pt x="626" y="796"/>
                  </a:cubicBezTo>
                  <a:cubicBezTo>
                    <a:pt x="871" y="759"/>
                    <a:pt x="904" y="412"/>
                    <a:pt x="801" y="204"/>
                  </a:cubicBezTo>
                  <a:cubicBezTo>
                    <a:pt x="729" y="87"/>
                    <a:pt x="595" y="1"/>
                    <a:pt x="46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 rot="5400000" flipH="1">
              <a:off x="2973130" y="-3046686"/>
              <a:ext cx="79475" cy="72119"/>
            </a:xfrm>
            <a:custGeom>
              <a:avLst/>
              <a:gdLst/>
              <a:ahLst/>
              <a:cxnLst/>
              <a:rect l="l" t="t" r="r" b="b"/>
              <a:pathLst>
                <a:path w="940" h="853" extrusionOk="0">
                  <a:moveTo>
                    <a:pt x="445" y="135"/>
                  </a:moveTo>
                  <a:cubicBezTo>
                    <a:pt x="560" y="135"/>
                    <a:pt x="678" y="217"/>
                    <a:pt x="732" y="296"/>
                  </a:cubicBezTo>
                  <a:cubicBezTo>
                    <a:pt x="765" y="366"/>
                    <a:pt x="765" y="435"/>
                    <a:pt x="732" y="505"/>
                  </a:cubicBezTo>
                  <a:cubicBezTo>
                    <a:pt x="732" y="593"/>
                    <a:pt x="658" y="656"/>
                    <a:pt x="614" y="715"/>
                  </a:cubicBezTo>
                  <a:lnTo>
                    <a:pt x="614" y="715"/>
                  </a:lnTo>
                  <a:cubicBezTo>
                    <a:pt x="568" y="747"/>
                    <a:pt x="517" y="763"/>
                    <a:pt x="467" y="763"/>
                  </a:cubicBezTo>
                  <a:cubicBezTo>
                    <a:pt x="400" y="763"/>
                    <a:pt x="334" y="735"/>
                    <a:pt x="279" y="680"/>
                  </a:cubicBezTo>
                  <a:cubicBezTo>
                    <a:pt x="106" y="505"/>
                    <a:pt x="209" y="263"/>
                    <a:pt x="348" y="157"/>
                  </a:cubicBezTo>
                  <a:cubicBezTo>
                    <a:pt x="379" y="142"/>
                    <a:pt x="412" y="135"/>
                    <a:pt x="445" y="135"/>
                  </a:cubicBezTo>
                  <a:close/>
                  <a:moveTo>
                    <a:pt x="479" y="1"/>
                  </a:moveTo>
                  <a:cubicBezTo>
                    <a:pt x="410" y="1"/>
                    <a:pt x="340" y="27"/>
                    <a:pt x="279" y="88"/>
                  </a:cubicBezTo>
                  <a:cubicBezTo>
                    <a:pt x="37" y="227"/>
                    <a:pt x="1" y="574"/>
                    <a:pt x="209" y="749"/>
                  </a:cubicBezTo>
                  <a:cubicBezTo>
                    <a:pt x="282" y="822"/>
                    <a:pt x="359" y="852"/>
                    <a:pt x="433" y="852"/>
                  </a:cubicBezTo>
                  <a:cubicBezTo>
                    <a:pt x="488" y="852"/>
                    <a:pt x="542" y="835"/>
                    <a:pt x="591" y="806"/>
                  </a:cubicBezTo>
                  <a:lnTo>
                    <a:pt x="591" y="806"/>
                  </a:lnTo>
                  <a:cubicBezTo>
                    <a:pt x="601" y="814"/>
                    <a:pt x="613" y="819"/>
                    <a:pt x="626" y="819"/>
                  </a:cubicBezTo>
                  <a:cubicBezTo>
                    <a:pt x="870" y="749"/>
                    <a:pt x="940" y="435"/>
                    <a:pt x="801" y="227"/>
                  </a:cubicBezTo>
                  <a:cubicBezTo>
                    <a:pt x="732" y="92"/>
                    <a:pt x="607" y="1"/>
                    <a:pt x="47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 rot="5400000" flipH="1">
              <a:off x="3989475" y="-3650270"/>
              <a:ext cx="44049" cy="39737"/>
            </a:xfrm>
            <a:custGeom>
              <a:avLst/>
              <a:gdLst/>
              <a:ahLst/>
              <a:cxnLst/>
              <a:rect l="l" t="t" r="r" b="b"/>
              <a:pathLst>
                <a:path w="521" h="470" extrusionOk="0">
                  <a:moveTo>
                    <a:pt x="269" y="76"/>
                  </a:moveTo>
                  <a:cubicBezTo>
                    <a:pt x="316" y="76"/>
                    <a:pt x="358" y="125"/>
                    <a:pt x="381" y="174"/>
                  </a:cubicBezTo>
                  <a:cubicBezTo>
                    <a:pt x="417" y="210"/>
                    <a:pt x="417" y="244"/>
                    <a:pt x="417" y="280"/>
                  </a:cubicBezTo>
                  <a:cubicBezTo>
                    <a:pt x="417" y="349"/>
                    <a:pt x="348" y="383"/>
                    <a:pt x="312" y="419"/>
                  </a:cubicBezTo>
                  <a:cubicBezTo>
                    <a:pt x="312" y="419"/>
                    <a:pt x="312" y="420"/>
                    <a:pt x="312" y="421"/>
                  </a:cubicBezTo>
                  <a:lnTo>
                    <a:pt x="312" y="421"/>
                  </a:lnTo>
                  <a:cubicBezTo>
                    <a:pt x="297" y="426"/>
                    <a:pt x="282" y="428"/>
                    <a:pt x="266" y="428"/>
                  </a:cubicBezTo>
                  <a:cubicBezTo>
                    <a:pt x="225" y="428"/>
                    <a:pt x="182" y="412"/>
                    <a:pt x="139" y="383"/>
                  </a:cubicBezTo>
                  <a:cubicBezTo>
                    <a:pt x="70" y="280"/>
                    <a:pt x="103" y="141"/>
                    <a:pt x="209" y="105"/>
                  </a:cubicBezTo>
                  <a:cubicBezTo>
                    <a:pt x="229" y="84"/>
                    <a:pt x="250" y="76"/>
                    <a:pt x="269" y="76"/>
                  </a:cubicBezTo>
                  <a:close/>
                  <a:moveTo>
                    <a:pt x="249" y="1"/>
                  </a:moveTo>
                  <a:cubicBezTo>
                    <a:pt x="211" y="1"/>
                    <a:pt x="173" y="12"/>
                    <a:pt x="139" y="35"/>
                  </a:cubicBezTo>
                  <a:cubicBezTo>
                    <a:pt x="34" y="141"/>
                    <a:pt x="1" y="313"/>
                    <a:pt x="103" y="419"/>
                  </a:cubicBezTo>
                  <a:cubicBezTo>
                    <a:pt x="140" y="455"/>
                    <a:pt x="181" y="469"/>
                    <a:pt x="221" y="469"/>
                  </a:cubicBezTo>
                  <a:cubicBezTo>
                    <a:pt x="253" y="469"/>
                    <a:pt x="284" y="460"/>
                    <a:pt x="314" y="444"/>
                  </a:cubicBezTo>
                  <a:lnTo>
                    <a:pt x="314" y="444"/>
                  </a:lnTo>
                  <a:cubicBezTo>
                    <a:pt x="317" y="452"/>
                    <a:pt x="326" y="452"/>
                    <a:pt x="348" y="452"/>
                  </a:cubicBezTo>
                  <a:cubicBezTo>
                    <a:pt x="487" y="419"/>
                    <a:pt x="520" y="244"/>
                    <a:pt x="451" y="141"/>
                  </a:cubicBezTo>
                  <a:cubicBezTo>
                    <a:pt x="404" y="48"/>
                    <a:pt x="327" y="1"/>
                    <a:pt x="249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 rot="5400000" flipH="1">
              <a:off x="1766721" y="-3423260"/>
              <a:ext cx="35341" cy="35256"/>
            </a:xfrm>
            <a:custGeom>
              <a:avLst/>
              <a:gdLst/>
              <a:ahLst/>
              <a:cxnLst/>
              <a:rect l="l" t="t" r="r" b="b"/>
              <a:pathLst>
                <a:path w="418" h="417" extrusionOk="0">
                  <a:moveTo>
                    <a:pt x="209" y="0"/>
                  </a:moveTo>
                  <a:cubicBezTo>
                    <a:pt x="106" y="0"/>
                    <a:pt x="1" y="106"/>
                    <a:pt x="1" y="208"/>
                  </a:cubicBezTo>
                  <a:cubicBezTo>
                    <a:pt x="1" y="347"/>
                    <a:pt x="106" y="417"/>
                    <a:pt x="209" y="417"/>
                  </a:cubicBezTo>
                  <a:cubicBezTo>
                    <a:pt x="348" y="417"/>
                    <a:pt x="418" y="347"/>
                    <a:pt x="418" y="208"/>
                  </a:cubicBezTo>
                  <a:cubicBezTo>
                    <a:pt x="418" y="106"/>
                    <a:pt x="348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 rot="5400000" flipH="1">
              <a:off x="1810644" y="-2976892"/>
              <a:ext cx="35341" cy="35341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9" y="0"/>
                  </a:moveTo>
                  <a:cubicBezTo>
                    <a:pt x="70" y="0"/>
                    <a:pt x="0" y="70"/>
                    <a:pt x="0" y="209"/>
                  </a:cubicBezTo>
                  <a:cubicBezTo>
                    <a:pt x="0" y="312"/>
                    <a:pt x="70" y="417"/>
                    <a:pt x="209" y="417"/>
                  </a:cubicBezTo>
                  <a:cubicBezTo>
                    <a:pt x="314" y="417"/>
                    <a:pt x="417" y="312"/>
                    <a:pt x="417" y="209"/>
                  </a:cubicBezTo>
                  <a:cubicBezTo>
                    <a:pt x="417" y="70"/>
                    <a:pt x="314" y="0"/>
                    <a:pt x="209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 rot="5400000" flipH="1">
              <a:off x="1904195" y="-3502735"/>
              <a:ext cx="41175" cy="41259"/>
            </a:xfrm>
            <a:custGeom>
              <a:avLst/>
              <a:gdLst/>
              <a:ahLst/>
              <a:cxnLst/>
              <a:rect l="l" t="t" r="r" b="b"/>
              <a:pathLst>
                <a:path w="487" h="488" extrusionOk="0">
                  <a:moveTo>
                    <a:pt x="256" y="69"/>
                  </a:moveTo>
                  <a:cubicBezTo>
                    <a:pt x="316" y="69"/>
                    <a:pt x="358" y="118"/>
                    <a:pt x="381" y="167"/>
                  </a:cubicBezTo>
                  <a:cubicBezTo>
                    <a:pt x="417" y="204"/>
                    <a:pt x="417" y="237"/>
                    <a:pt x="417" y="273"/>
                  </a:cubicBezTo>
                  <a:cubicBezTo>
                    <a:pt x="409" y="290"/>
                    <a:pt x="400" y="305"/>
                    <a:pt x="391" y="318"/>
                  </a:cubicBezTo>
                  <a:lnTo>
                    <a:pt x="391" y="318"/>
                  </a:lnTo>
                  <a:cubicBezTo>
                    <a:pt x="388" y="320"/>
                    <a:pt x="385" y="325"/>
                    <a:pt x="383" y="331"/>
                  </a:cubicBezTo>
                  <a:lnTo>
                    <a:pt x="383" y="331"/>
                  </a:lnTo>
                  <a:cubicBezTo>
                    <a:pt x="359" y="365"/>
                    <a:pt x="336" y="388"/>
                    <a:pt x="312" y="412"/>
                  </a:cubicBezTo>
                  <a:cubicBezTo>
                    <a:pt x="312" y="413"/>
                    <a:pt x="312" y="414"/>
                    <a:pt x="312" y="415"/>
                  </a:cubicBezTo>
                  <a:lnTo>
                    <a:pt x="312" y="415"/>
                  </a:lnTo>
                  <a:cubicBezTo>
                    <a:pt x="296" y="422"/>
                    <a:pt x="278" y="424"/>
                    <a:pt x="260" y="424"/>
                  </a:cubicBezTo>
                  <a:cubicBezTo>
                    <a:pt x="216" y="424"/>
                    <a:pt x="171" y="407"/>
                    <a:pt x="139" y="376"/>
                  </a:cubicBezTo>
                  <a:cubicBezTo>
                    <a:pt x="34" y="273"/>
                    <a:pt x="103" y="167"/>
                    <a:pt x="173" y="98"/>
                  </a:cubicBezTo>
                  <a:cubicBezTo>
                    <a:pt x="204" y="78"/>
                    <a:pt x="232" y="69"/>
                    <a:pt x="256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9"/>
                  </a:cubicBezTo>
                  <a:cubicBezTo>
                    <a:pt x="1" y="134"/>
                    <a:pt x="1" y="306"/>
                    <a:pt x="103" y="412"/>
                  </a:cubicBezTo>
                  <a:cubicBezTo>
                    <a:pt x="144" y="465"/>
                    <a:pt x="189" y="488"/>
                    <a:pt x="233" y="488"/>
                  </a:cubicBezTo>
                  <a:cubicBezTo>
                    <a:pt x="263" y="488"/>
                    <a:pt x="293" y="477"/>
                    <a:pt x="320" y="459"/>
                  </a:cubicBezTo>
                  <a:lnTo>
                    <a:pt x="320" y="459"/>
                  </a:lnTo>
                  <a:cubicBezTo>
                    <a:pt x="321" y="460"/>
                    <a:pt x="323" y="460"/>
                    <a:pt x="324" y="460"/>
                  </a:cubicBezTo>
                  <a:cubicBezTo>
                    <a:pt x="330" y="460"/>
                    <a:pt x="337" y="456"/>
                    <a:pt x="348" y="445"/>
                  </a:cubicBezTo>
                  <a:cubicBezTo>
                    <a:pt x="487" y="412"/>
                    <a:pt x="487" y="237"/>
                    <a:pt x="451" y="134"/>
                  </a:cubicBezTo>
                  <a:cubicBezTo>
                    <a:pt x="401" y="58"/>
                    <a:pt x="314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 rot="5400000" flipH="1">
              <a:off x="2001763" y="-3363062"/>
              <a:ext cx="43965" cy="41006"/>
            </a:xfrm>
            <a:custGeom>
              <a:avLst/>
              <a:gdLst/>
              <a:ahLst/>
              <a:cxnLst/>
              <a:rect l="l" t="t" r="r" b="b"/>
              <a:pathLst>
                <a:path w="520" h="485" extrusionOk="0">
                  <a:moveTo>
                    <a:pt x="284" y="73"/>
                  </a:moveTo>
                  <a:cubicBezTo>
                    <a:pt x="346" y="73"/>
                    <a:pt x="390" y="104"/>
                    <a:pt x="417" y="155"/>
                  </a:cubicBezTo>
                  <a:cubicBezTo>
                    <a:pt x="450" y="191"/>
                    <a:pt x="450" y="225"/>
                    <a:pt x="450" y="294"/>
                  </a:cubicBezTo>
                  <a:lnTo>
                    <a:pt x="430" y="315"/>
                  </a:lnTo>
                  <a:lnTo>
                    <a:pt x="430" y="315"/>
                  </a:lnTo>
                  <a:cubicBezTo>
                    <a:pt x="428" y="315"/>
                    <a:pt x="427" y="314"/>
                    <a:pt x="426" y="314"/>
                  </a:cubicBezTo>
                  <a:cubicBezTo>
                    <a:pt x="421" y="314"/>
                    <a:pt x="417" y="318"/>
                    <a:pt x="417" y="329"/>
                  </a:cubicBezTo>
                  <a:lnTo>
                    <a:pt x="417" y="329"/>
                  </a:lnTo>
                  <a:lnTo>
                    <a:pt x="347" y="400"/>
                  </a:lnTo>
                  <a:cubicBezTo>
                    <a:pt x="341" y="406"/>
                    <a:pt x="337" y="411"/>
                    <a:pt x="335" y="417"/>
                  </a:cubicBezTo>
                  <a:lnTo>
                    <a:pt x="335" y="417"/>
                  </a:lnTo>
                  <a:cubicBezTo>
                    <a:pt x="318" y="424"/>
                    <a:pt x="301" y="427"/>
                    <a:pt x="284" y="427"/>
                  </a:cubicBezTo>
                  <a:cubicBezTo>
                    <a:pt x="243" y="427"/>
                    <a:pt x="201" y="408"/>
                    <a:pt x="172" y="364"/>
                  </a:cubicBezTo>
                  <a:cubicBezTo>
                    <a:pt x="70" y="294"/>
                    <a:pt x="139" y="155"/>
                    <a:pt x="208" y="86"/>
                  </a:cubicBezTo>
                  <a:cubicBezTo>
                    <a:pt x="236" y="77"/>
                    <a:pt x="261" y="73"/>
                    <a:pt x="284" y="73"/>
                  </a:cubicBezTo>
                  <a:close/>
                  <a:moveTo>
                    <a:pt x="291" y="0"/>
                  </a:moveTo>
                  <a:cubicBezTo>
                    <a:pt x="250" y="0"/>
                    <a:pt x="209" y="16"/>
                    <a:pt x="172" y="53"/>
                  </a:cubicBezTo>
                  <a:cubicBezTo>
                    <a:pt x="33" y="122"/>
                    <a:pt x="0" y="294"/>
                    <a:pt x="139" y="433"/>
                  </a:cubicBezTo>
                  <a:cubicBezTo>
                    <a:pt x="173" y="469"/>
                    <a:pt x="212" y="484"/>
                    <a:pt x="251" y="484"/>
                  </a:cubicBezTo>
                  <a:cubicBezTo>
                    <a:pt x="283" y="484"/>
                    <a:pt x="315" y="474"/>
                    <a:pt x="344" y="455"/>
                  </a:cubicBezTo>
                  <a:lnTo>
                    <a:pt x="344" y="455"/>
                  </a:lnTo>
                  <a:cubicBezTo>
                    <a:pt x="354" y="464"/>
                    <a:pt x="367" y="469"/>
                    <a:pt x="381" y="469"/>
                  </a:cubicBezTo>
                  <a:cubicBezTo>
                    <a:pt x="520" y="433"/>
                    <a:pt x="520" y="225"/>
                    <a:pt x="486" y="122"/>
                  </a:cubicBezTo>
                  <a:cubicBezTo>
                    <a:pt x="441" y="53"/>
                    <a:pt x="367" y="0"/>
                    <a:pt x="291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 rot="5400000" flipH="1">
              <a:off x="4253897" y="-3773667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7"/>
                    <a:pt x="417" y="176"/>
                  </a:cubicBezTo>
                  <a:cubicBezTo>
                    <a:pt x="451" y="212"/>
                    <a:pt x="451" y="245"/>
                    <a:pt x="417" y="281"/>
                  </a:cubicBezTo>
                  <a:cubicBezTo>
                    <a:pt x="417" y="302"/>
                    <a:pt x="414" y="320"/>
                    <a:pt x="409" y="335"/>
                  </a:cubicBezTo>
                  <a:lnTo>
                    <a:pt x="409" y="335"/>
                  </a:lnTo>
                  <a:cubicBezTo>
                    <a:pt x="380" y="390"/>
                    <a:pt x="322" y="421"/>
                    <a:pt x="266" y="421"/>
                  </a:cubicBezTo>
                  <a:cubicBezTo>
                    <a:pt x="231" y="421"/>
                    <a:pt x="198" y="409"/>
                    <a:pt x="173" y="384"/>
                  </a:cubicBezTo>
                  <a:cubicBezTo>
                    <a:pt x="70" y="281"/>
                    <a:pt x="140" y="142"/>
                    <a:pt x="209" y="106"/>
                  </a:cubicBezTo>
                  <a:cubicBezTo>
                    <a:pt x="229" y="86"/>
                    <a:pt x="253" y="77"/>
                    <a:pt x="276" y="77"/>
                  </a:cubicBezTo>
                  <a:close/>
                  <a:moveTo>
                    <a:pt x="292" y="1"/>
                  </a:moveTo>
                  <a:cubicBezTo>
                    <a:pt x="251" y="1"/>
                    <a:pt x="210" y="12"/>
                    <a:pt x="173" y="37"/>
                  </a:cubicBezTo>
                  <a:cubicBezTo>
                    <a:pt x="34" y="142"/>
                    <a:pt x="1" y="315"/>
                    <a:pt x="140" y="420"/>
                  </a:cubicBezTo>
                  <a:cubicBezTo>
                    <a:pt x="175" y="456"/>
                    <a:pt x="215" y="471"/>
                    <a:pt x="255" y="471"/>
                  </a:cubicBezTo>
                  <a:cubicBezTo>
                    <a:pt x="285" y="471"/>
                    <a:pt x="315" y="463"/>
                    <a:pt x="343" y="448"/>
                  </a:cubicBezTo>
                  <a:lnTo>
                    <a:pt x="343" y="448"/>
                  </a:lnTo>
                  <a:cubicBezTo>
                    <a:pt x="346" y="451"/>
                    <a:pt x="348" y="454"/>
                    <a:pt x="348" y="454"/>
                  </a:cubicBezTo>
                  <a:cubicBezTo>
                    <a:pt x="520" y="420"/>
                    <a:pt x="520" y="245"/>
                    <a:pt x="487" y="106"/>
                  </a:cubicBezTo>
                  <a:cubicBezTo>
                    <a:pt x="442" y="40"/>
                    <a:pt x="368" y="1"/>
                    <a:pt x="29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 rot="5400000" flipH="1">
              <a:off x="5027000" y="-2888709"/>
              <a:ext cx="17670" cy="17670"/>
            </a:xfrm>
            <a:custGeom>
              <a:avLst/>
              <a:gdLst/>
              <a:ahLst/>
              <a:cxnLst/>
              <a:rect l="l" t="t" r="r" b="b"/>
              <a:pathLst>
                <a:path w="209" h="209" extrusionOk="0">
                  <a:moveTo>
                    <a:pt x="106" y="0"/>
                  </a:moveTo>
                  <a:cubicBezTo>
                    <a:pt x="70" y="0"/>
                    <a:pt x="0" y="37"/>
                    <a:pt x="0" y="106"/>
                  </a:cubicBezTo>
                  <a:cubicBezTo>
                    <a:pt x="0" y="139"/>
                    <a:pt x="70" y="209"/>
                    <a:pt x="106" y="209"/>
                  </a:cubicBezTo>
                  <a:cubicBezTo>
                    <a:pt x="176" y="209"/>
                    <a:pt x="209" y="139"/>
                    <a:pt x="209" y="106"/>
                  </a:cubicBezTo>
                  <a:cubicBezTo>
                    <a:pt x="209" y="37"/>
                    <a:pt x="176" y="0"/>
                    <a:pt x="10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 rot="5400000" flipH="1">
              <a:off x="3036836" y="-2904604"/>
              <a:ext cx="44049" cy="40498"/>
            </a:xfrm>
            <a:custGeom>
              <a:avLst/>
              <a:gdLst/>
              <a:ahLst/>
              <a:cxnLst/>
              <a:rect l="l" t="t" r="r" b="b"/>
              <a:pathLst>
                <a:path w="521" h="479" extrusionOk="0">
                  <a:moveTo>
                    <a:pt x="276" y="69"/>
                  </a:moveTo>
                  <a:cubicBezTo>
                    <a:pt x="333" y="69"/>
                    <a:pt x="392" y="118"/>
                    <a:pt x="418" y="167"/>
                  </a:cubicBezTo>
                  <a:cubicBezTo>
                    <a:pt x="451" y="203"/>
                    <a:pt x="451" y="236"/>
                    <a:pt x="418" y="273"/>
                  </a:cubicBezTo>
                  <a:cubicBezTo>
                    <a:pt x="418" y="329"/>
                    <a:pt x="393" y="362"/>
                    <a:pt x="366" y="392"/>
                  </a:cubicBezTo>
                  <a:lnTo>
                    <a:pt x="366" y="392"/>
                  </a:lnTo>
                  <a:cubicBezTo>
                    <a:pt x="342" y="412"/>
                    <a:pt x="312" y="421"/>
                    <a:pt x="283" y="421"/>
                  </a:cubicBezTo>
                  <a:cubicBezTo>
                    <a:pt x="242" y="421"/>
                    <a:pt x="202" y="404"/>
                    <a:pt x="173" y="375"/>
                  </a:cubicBezTo>
                  <a:cubicBezTo>
                    <a:pt x="70" y="273"/>
                    <a:pt x="140" y="134"/>
                    <a:pt x="209" y="97"/>
                  </a:cubicBezTo>
                  <a:cubicBezTo>
                    <a:pt x="229" y="77"/>
                    <a:pt x="253" y="69"/>
                    <a:pt x="276" y="69"/>
                  </a:cubicBezTo>
                  <a:close/>
                  <a:moveTo>
                    <a:pt x="267" y="0"/>
                  </a:moveTo>
                  <a:cubicBezTo>
                    <a:pt x="234" y="0"/>
                    <a:pt x="202" y="9"/>
                    <a:pt x="173" y="28"/>
                  </a:cubicBezTo>
                  <a:cubicBezTo>
                    <a:pt x="34" y="134"/>
                    <a:pt x="1" y="306"/>
                    <a:pt x="140" y="412"/>
                  </a:cubicBezTo>
                  <a:cubicBezTo>
                    <a:pt x="175" y="459"/>
                    <a:pt x="215" y="478"/>
                    <a:pt x="254" y="478"/>
                  </a:cubicBezTo>
                  <a:cubicBezTo>
                    <a:pt x="287" y="478"/>
                    <a:pt x="321" y="465"/>
                    <a:pt x="351" y="444"/>
                  </a:cubicBezTo>
                  <a:lnTo>
                    <a:pt x="351" y="444"/>
                  </a:lnTo>
                  <a:cubicBezTo>
                    <a:pt x="520" y="409"/>
                    <a:pt x="520" y="236"/>
                    <a:pt x="487" y="134"/>
                  </a:cubicBezTo>
                  <a:cubicBezTo>
                    <a:pt x="437" y="57"/>
                    <a:pt x="351" y="0"/>
                    <a:pt x="267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 rot="5400000" flipH="1">
              <a:off x="3579842" y="-4009259"/>
              <a:ext cx="44049" cy="41090"/>
            </a:xfrm>
            <a:custGeom>
              <a:avLst/>
              <a:gdLst/>
              <a:ahLst/>
              <a:cxnLst/>
              <a:rect l="l" t="t" r="r" b="b"/>
              <a:pathLst>
                <a:path w="521" h="486" extrusionOk="0">
                  <a:moveTo>
                    <a:pt x="269" y="69"/>
                  </a:moveTo>
                  <a:cubicBezTo>
                    <a:pt x="316" y="69"/>
                    <a:pt x="358" y="118"/>
                    <a:pt x="382" y="167"/>
                  </a:cubicBezTo>
                  <a:cubicBezTo>
                    <a:pt x="418" y="201"/>
                    <a:pt x="418" y="237"/>
                    <a:pt x="418" y="306"/>
                  </a:cubicBezTo>
                  <a:cubicBezTo>
                    <a:pt x="418" y="340"/>
                    <a:pt x="348" y="376"/>
                    <a:pt x="312" y="409"/>
                  </a:cubicBezTo>
                  <a:cubicBezTo>
                    <a:pt x="312" y="417"/>
                    <a:pt x="312" y="424"/>
                    <a:pt x="312" y="430"/>
                  </a:cubicBezTo>
                  <a:lnTo>
                    <a:pt x="312" y="430"/>
                  </a:lnTo>
                  <a:cubicBezTo>
                    <a:pt x="298" y="436"/>
                    <a:pt x="283" y="438"/>
                    <a:pt x="267" y="438"/>
                  </a:cubicBezTo>
                  <a:cubicBezTo>
                    <a:pt x="226" y="438"/>
                    <a:pt x="183" y="419"/>
                    <a:pt x="140" y="376"/>
                  </a:cubicBezTo>
                  <a:cubicBezTo>
                    <a:pt x="70" y="306"/>
                    <a:pt x="104" y="167"/>
                    <a:pt x="209" y="98"/>
                  </a:cubicBezTo>
                  <a:cubicBezTo>
                    <a:pt x="230" y="78"/>
                    <a:pt x="250" y="69"/>
                    <a:pt x="269" y="69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40" y="29"/>
                  </a:cubicBezTo>
                  <a:cubicBezTo>
                    <a:pt x="34" y="131"/>
                    <a:pt x="1" y="306"/>
                    <a:pt x="104" y="409"/>
                  </a:cubicBezTo>
                  <a:cubicBezTo>
                    <a:pt x="144" y="462"/>
                    <a:pt x="189" y="485"/>
                    <a:pt x="233" y="485"/>
                  </a:cubicBezTo>
                  <a:cubicBezTo>
                    <a:pt x="263" y="485"/>
                    <a:pt x="292" y="475"/>
                    <a:pt x="319" y="457"/>
                  </a:cubicBezTo>
                  <a:lnTo>
                    <a:pt x="319" y="457"/>
                  </a:lnTo>
                  <a:cubicBezTo>
                    <a:pt x="321" y="458"/>
                    <a:pt x="323" y="459"/>
                    <a:pt x="325" y="459"/>
                  </a:cubicBezTo>
                  <a:cubicBezTo>
                    <a:pt x="330" y="459"/>
                    <a:pt x="338" y="455"/>
                    <a:pt x="348" y="445"/>
                  </a:cubicBezTo>
                  <a:cubicBezTo>
                    <a:pt x="487" y="445"/>
                    <a:pt x="520" y="237"/>
                    <a:pt x="451" y="131"/>
                  </a:cubicBezTo>
                  <a:cubicBezTo>
                    <a:pt x="401" y="57"/>
                    <a:pt x="315" y="1"/>
                    <a:pt x="232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 rot="5400000" flipH="1">
              <a:off x="2893951" y="-2988559"/>
              <a:ext cx="41259" cy="41090"/>
            </a:xfrm>
            <a:custGeom>
              <a:avLst/>
              <a:gdLst/>
              <a:ahLst/>
              <a:cxnLst/>
              <a:rect l="l" t="t" r="r" b="b"/>
              <a:pathLst>
                <a:path w="488" h="486" extrusionOk="0">
                  <a:moveTo>
                    <a:pt x="258" y="69"/>
                  </a:moveTo>
                  <a:cubicBezTo>
                    <a:pt x="316" y="69"/>
                    <a:pt x="359" y="118"/>
                    <a:pt x="384" y="168"/>
                  </a:cubicBezTo>
                  <a:cubicBezTo>
                    <a:pt x="418" y="201"/>
                    <a:pt x="418" y="237"/>
                    <a:pt x="418" y="270"/>
                  </a:cubicBezTo>
                  <a:cubicBezTo>
                    <a:pt x="411" y="285"/>
                    <a:pt x="404" y="297"/>
                    <a:pt x="397" y="309"/>
                  </a:cubicBezTo>
                  <a:lnTo>
                    <a:pt x="397" y="309"/>
                  </a:lnTo>
                  <a:cubicBezTo>
                    <a:pt x="390" y="307"/>
                    <a:pt x="384" y="307"/>
                    <a:pt x="384" y="307"/>
                  </a:cubicBezTo>
                  <a:cubicBezTo>
                    <a:pt x="379" y="326"/>
                    <a:pt x="372" y="342"/>
                    <a:pt x="364" y="356"/>
                  </a:cubicBezTo>
                  <a:lnTo>
                    <a:pt x="364" y="356"/>
                  </a:lnTo>
                  <a:cubicBezTo>
                    <a:pt x="351" y="372"/>
                    <a:pt x="339" y="385"/>
                    <a:pt x="327" y="397"/>
                  </a:cubicBezTo>
                  <a:lnTo>
                    <a:pt x="327" y="397"/>
                  </a:lnTo>
                  <a:cubicBezTo>
                    <a:pt x="304" y="414"/>
                    <a:pt x="277" y="422"/>
                    <a:pt x="250" y="422"/>
                  </a:cubicBezTo>
                  <a:cubicBezTo>
                    <a:pt x="209" y="422"/>
                    <a:pt x="168" y="405"/>
                    <a:pt x="140" y="376"/>
                  </a:cubicBezTo>
                  <a:cubicBezTo>
                    <a:pt x="37" y="270"/>
                    <a:pt x="106" y="131"/>
                    <a:pt x="176" y="98"/>
                  </a:cubicBezTo>
                  <a:cubicBezTo>
                    <a:pt x="206" y="78"/>
                    <a:pt x="233" y="69"/>
                    <a:pt x="258" y="69"/>
                  </a:cubicBezTo>
                  <a:close/>
                  <a:moveTo>
                    <a:pt x="234" y="1"/>
                  </a:moveTo>
                  <a:cubicBezTo>
                    <a:pt x="201" y="1"/>
                    <a:pt x="169" y="9"/>
                    <a:pt x="140" y="29"/>
                  </a:cubicBezTo>
                  <a:cubicBezTo>
                    <a:pt x="1" y="131"/>
                    <a:pt x="1" y="307"/>
                    <a:pt x="106" y="409"/>
                  </a:cubicBezTo>
                  <a:cubicBezTo>
                    <a:pt x="146" y="462"/>
                    <a:pt x="190" y="485"/>
                    <a:pt x="234" y="485"/>
                  </a:cubicBezTo>
                  <a:cubicBezTo>
                    <a:pt x="264" y="485"/>
                    <a:pt x="293" y="475"/>
                    <a:pt x="321" y="456"/>
                  </a:cubicBezTo>
                  <a:lnTo>
                    <a:pt x="321" y="456"/>
                  </a:lnTo>
                  <a:cubicBezTo>
                    <a:pt x="322" y="458"/>
                    <a:pt x="324" y="459"/>
                    <a:pt x="327" y="459"/>
                  </a:cubicBezTo>
                  <a:cubicBezTo>
                    <a:pt x="332" y="459"/>
                    <a:pt x="338" y="455"/>
                    <a:pt x="348" y="446"/>
                  </a:cubicBezTo>
                  <a:cubicBezTo>
                    <a:pt x="487" y="409"/>
                    <a:pt x="487" y="237"/>
                    <a:pt x="454" y="131"/>
                  </a:cubicBezTo>
                  <a:cubicBezTo>
                    <a:pt x="404" y="57"/>
                    <a:pt x="318" y="1"/>
                    <a:pt x="234" y="1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 rot="5400000" flipH="1">
              <a:off x="3149453" y="-3985121"/>
              <a:ext cx="44049" cy="39822"/>
            </a:xfrm>
            <a:custGeom>
              <a:avLst/>
              <a:gdLst/>
              <a:ahLst/>
              <a:cxnLst/>
              <a:rect l="l" t="t" r="r" b="b"/>
              <a:pathLst>
                <a:path w="521" h="471" extrusionOk="0">
                  <a:moveTo>
                    <a:pt x="276" y="77"/>
                  </a:moveTo>
                  <a:cubicBezTo>
                    <a:pt x="333" y="77"/>
                    <a:pt x="392" y="126"/>
                    <a:pt x="418" y="175"/>
                  </a:cubicBezTo>
                  <a:lnTo>
                    <a:pt x="418" y="280"/>
                  </a:lnTo>
                  <a:cubicBezTo>
                    <a:pt x="418" y="302"/>
                    <a:pt x="411" y="320"/>
                    <a:pt x="402" y="336"/>
                  </a:cubicBezTo>
                  <a:lnTo>
                    <a:pt x="402" y="336"/>
                  </a:lnTo>
                  <a:cubicBezTo>
                    <a:pt x="359" y="390"/>
                    <a:pt x="306" y="420"/>
                    <a:pt x="249" y="420"/>
                  </a:cubicBezTo>
                  <a:cubicBezTo>
                    <a:pt x="214" y="420"/>
                    <a:pt x="176" y="408"/>
                    <a:pt x="140" y="383"/>
                  </a:cubicBezTo>
                  <a:cubicBezTo>
                    <a:pt x="70" y="280"/>
                    <a:pt x="104" y="141"/>
                    <a:pt x="209" y="105"/>
                  </a:cubicBezTo>
                  <a:cubicBezTo>
                    <a:pt x="230" y="85"/>
                    <a:pt x="253" y="77"/>
                    <a:pt x="276" y="77"/>
                  </a:cubicBezTo>
                  <a:close/>
                  <a:moveTo>
                    <a:pt x="266" y="0"/>
                  </a:moveTo>
                  <a:cubicBezTo>
                    <a:pt x="221" y="0"/>
                    <a:pt x="176" y="11"/>
                    <a:pt x="140" y="36"/>
                  </a:cubicBezTo>
                  <a:cubicBezTo>
                    <a:pt x="34" y="141"/>
                    <a:pt x="1" y="314"/>
                    <a:pt x="104" y="419"/>
                  </a:cubicBezTo>
                  <a:cubicBezTo>
                    <a:pt x="152" y="455"/>
                    <a:pt x="200" y="470"/>
                    <a:pt x="244" y="470"/>
                  </a:cubicBezTo>
                  <a:cubicBezTo>
                    <a:pt x="276" y="470"/>
                    <a:pt x="305" y="462"/>
                    <a:pt x="330" y="449"/>
                  </a:cubicBezTo>
                  <a:lnTo>
                    <a:pt x="330" y="449"/>
                  </a:lnTo>
                  <a:cubicBezTo>
                    <a:pt x="335" y="451"/>
                    <a:pt x="341" y="453"/>
                    <a:pt x="348" y="453"/>
                  </a:cubicBezTo>
                  <a:cubicBezTo>
                    <a:pt x="487" y="419"/>
                    <a:pt x="521" y="244"/>
                    <a:pt x="451" y="105"/>
                  </a:cubicBezTo>
                  <a:cubicBezTo>
                    <a:pt x="429" y="39"/>
                    <a:pt x="348" y="0"/>
                    <a:pt x="266" y="0"/>
                  </a:cubicBezTo>
                  <a:close/>
                </a:path>
              </a:pathLst>
            </a:custGeom>
            <a:solidFill>
              <a:srgbClr val="70C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2633"/>
            <a:ext cx="10246588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Black"/>
              <a:buNone/>
              <a:defRPr sz="2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2241633"/>
            <a:ext cx="10246588" cy="38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 sz="1862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5448301" y="3172150"/>
            <a:ext cx="4991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Kho ppt Phan Linh_0916.604.268</a:t>
            </a:r>
            <a:endParaRPr/>
          </a:p>
        </p:txBody>
      </p:sp>
      <p:sp>
        <p:nvSpPr>
          <p:cNvPr id="9" name="Google Shape;9;p1"/>
          <p:cNvSpPr txBox="1"/>
          <p:nvPr/>
        </p:nvSpPr>
        <p:spPr>
          <a:xfrm rot="-5400000">
            <a:off x="13016857" y="3172149"/>
            <a:ext cx="49911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Kho ppt Phan Linh_0916.604.268</a:t>
            </a:r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3314699" y="7241433"/>
            <a:ext cx="49911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Kho ppt Phan Linh_0916.604.268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7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6"/>
          <p:cNvSpPr txBox="1">
            <a:spLocks noGrp="1"/>
          </p:cNvSpPr>
          <p:nvPr>
            <p:ph type="title"/>
          </p:nvPr>
        </p:nvSpPr>
        <p:spPr>
          <a:xfrm>
            <a:off x="836613" y="365125"/>
            <a:ext cx="104886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2" name="Google Shape;1392;p16"/>
          <p:cNvSpPr txBox="1">
            <a:spLocks noGrp="1"/>
          </p:cNvSpPr>
          <p:nvPr>
            <p:ph type="body" idx="1"/>
          </p:nvPr>
        </p:nvSpPr>
        <p:spPr>
          <a:xfrm>
            <a:off x="836613" y="1825625"/>
            <a:ext cx="104886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3" name="Google Shape;1393;p16"/>
          <p:cNvSpPr txBox="1">
            <a:spLocks noGrp="1"/>
          </p:cNvSpPr>
          <p:nvPr>
            <p:ph type="dt" idx="10"/>
          </p:nvPr>
        </p:nvSpPr>
        <p:spPr>
          <a:xfrm>
            <a:off x="83661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4" name="Google Shape;1394;p16"/>
          <p:cNvSpPr txBox="1">
            <a:spLocks noGrp="1"/>
          </p:cNvSpPr>
          <p:nvPr>
            <p:ph type="ftr" idx="11"/>
          </p:nvPr>
        </p:nvSpPr>
        <p:spPr>
          <a:xfrm>
            <a:off x="4029075" y="6356350"/>
            <a:ext cx="41036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5" name="Google Shape;1395;p16"/>
          <p:cNvSpPr txBox="1">
            <a:spLocks noGrp="1"/>
          </p:cNvSpPr>
          <p:nvPr>
            <p:ph type="sldNum" idx="12"/>
          </p:nvPr>
        </p:nvSpPr>
        <p:spPr>
          <a:xfrm>
            <a:off x="8589963" y="6356350"/>
            <a:ext cx="273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1346" y="1453202"/>
            <a:ext cx="12222722" cy="1402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8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4068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56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1581" y="386372"/>
            <a:ext cx="7053461" cy="522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068">
              <a:defRPr/>
            </a:pPr>
            <a:r>
              <a:rPr lang="en-US" sz="279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1581" y="3137821"/>
            <a:ext cx="8485474" cy="58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8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19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- </a:t>
            </a:r>
            <a:r>
              <a:rPr lang="en-US" sz="3192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19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19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2458"/>
            <a:ext cx="12166693" cy="135354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" y="5438881"/>
            <a:ext cx="4318061" cy="135354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3176620"/>
            <a:ext cx="2466479" cy="3615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7277" y="4326280"/>
            <a:ext cx="8485474" cy="583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8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192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69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2" name="Google Shape;1622;p45"/>
          <p:cNvPicPr preferRelativeResize="0"/>
          <p:nvPr/>
        </p:nvPicPr>
        <p:blipFill rotWithShape="1">
          <a:blip r:embed="rId3">
            <a:alphaModFix/>
          </a:blip>
          <a:srcRect t="34421" b="15245"/>
          <a:stretch/>
        </p:blipFill>
        <p:spPr>
          <a:xfrm>
            <a:off x="354819" y="2022871"/>
            <a:ext cx="11452199" cy="28122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3" name="Google Shape;1623;p45"/>
          <p:cNvSpPr/>
          <p:nvPr/>
        </p:nvSpPr>
        <p:spPr>
          <a:xfrm>
            <a:off x="404019" y="171450"/>
            <a:ext cx="11353800" cy="170259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lang="en-US" sz="2800" b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Chuẩn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2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2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đĩa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2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tờ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1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hành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đĩa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chồng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3.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đĩa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4" name="Google Shape;1624;p45"/>
          <p:cNvSpPr/>
          <p:nvPr/>
        </p:nvSpPr>
        <p:spPr>
          <a:xfrm>
            <a:off x="546009" y="5098256"/>
            <a:ext cx="11211810" cy="1328023"/>
          </a:xfrm>
          <a:prstGeom prst="roundRect">
            <a:avLst>
              <a:gd name="adj" fmla="val 16667"/>
            </a:avLst>
          </a:prstGeom>
          <a:solidFill>
            <a:srgbClr val="D7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khăn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đĩa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Vì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46"/>
          <p:cNvSpPr/>
          <p:nvPr/>
        </p:nvSpPr>
        <p:spPr>
          <a:xfrm>
            <a:off x="5631255" y="2193681"/>
            <a:ext cx="899319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46"/>
          <p:cNvSpPr/>
          <p:nvPr/>
        </p:nvSpPr>
        <p:spPr>
          <a:xfrm>
            <a:off x="863978" y="295726"/>
            <a:ext cx="10433883" cy="214526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khăn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đĩa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thấm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Vì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sao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1" name="Google Shape;1631;p46"/>
          <p:cNvSpPr/>
          <p:nvPr/>
        </p:nvSpPr>
        <p:spPr>
          <a:xfrm>
            <a:off x="342280" y="3191139"/>
            <a:ext cx="11477271" cy="337113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657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thấm</a:t>
            </a:r>
            <a:r>
              <a:rPr lang="en-US" sz="4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khăn</a:t>
            </a:r>
            <a:r>
              <a:rPr lang="en-US" sz="4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4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vì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khăn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giấy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ướt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36576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•"/>
            </a:pP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4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thấm</a:t>
            </a:r>
            <a:r>
              <a:rPr lang="en-US" sz="4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lang="en-US" sz="4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đĩa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vì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dưới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đĩa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8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ướt</a:t>
            </a:r>
            <a:r>
              <a:rPr lang="en-US" sz="48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6" name="Google Shape;1636;p47"/>
          <p:cNvPicPr preferRelativeResize="0"/>
          <p:nvPr/>
        </p:nvPicPr>
        <p:blipFill rotWithShape="1">
          <a:blip r:embed="rId3">
            <a:alphaModFix/>
          </a:blip>
          <a:srcRect t="22191" b="15492"/>
          <a:stretch/>
        </p:blipFill>
        <p:spPr>
          <a:xfrm>
            <a:off x="1214529" y="1874044"/>
            <a:ext cx="9732779" cy="348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p47"/>
          <p:cNvSpPr/>
          <p:nvPr/>
        </p:nvSpPr>
        <p:spPr>
          <a:xfrm>
            <a:off x="404019" y="171450"/>
            <a:ext cx="11353800" cy="170259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4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Chuẩn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3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cốc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thuỷ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tinh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3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thìa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muối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hành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cốc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nhau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cốc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muối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ăn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rồi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khuấy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đều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" name="Google Shape;1638;p47"/>
          <p:cNvSpPr/>
          <p:nvPr/>
        </p:nvSpPr>
        <p:spPr>
          <a:xfrm>
            <a:off x="546009" y="5358527"/>
            <a:ext cx="11211810" cy="1328023"/>
          </a:xfrm>
          <a:prstGeom prst="roundRect">
            <a:avLst>
              <a:gd name="adj" fmla="val 16667"/>
            </a:avLst>
          </a:prstGeom>
          <a:solidFill>
            <a:srgbClr val="D7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tan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tan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48"/>
          <p:cNvSpPr/>
          <p:nvPr/>
        </p:nvSpPr>
        <p:spPr>
          <a:xfrm>
            <a:off x="5631257" y="1855206"/>
            <a:ext cx="899319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48"/>
          <p:cNvSpPr/>
          <p:nvPr/>
        </p:nvSpPr>
        <p:spPr>
          <a:xfrm>
            <a:off x="863977" y="467175"/>
            <a:ext cx="10433883" cy="146423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nghiệm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tan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tan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5" name="Google Shape;1645;p48"/>
          <p:cNvSpPr/>
          <p:nvPr/>
        </p:nvSpPr>
        <p:spPr>
          <a:xfrm>
            <a:off x="342282" y="2852664"/>
            <a:ext cx="11477271" cy="194095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7724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 </a:t>
            </a:r>
            <a:r>
              <a:rPr lang="en-US" sz="54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 tan đường, muối ăn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77724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 </a:t>
            </a:r>
            <a:r>
              <a:rPr lang="en-US" sz="54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 hoà tan cát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0" name="Google Shape;1650;p49"/>
          <p:cNvGrpSpPr/>
          <p:nvPr/>
        </p:nvGrpSpPr>
        <p:grpSpPr>
          <a:xfrm>
            <a:off x="1789790" y="246886"/>
            <a:ext cx="8582255" cy="919401"/>
            <a:chOff x="2378995" y="323086"/>
            <a:chExt cx="8582255" cy="919401"/>
          </a:xfrm>
        </p:grpSpPr>
        <p:sp>
          <p:nvSpPr>
            <p:cNvPr id="1651" name="Google Shape;1651;p49"/>
            <p:cNvSpPr/>
            <p:nvPr/>
          </p:nvSpPr>
          <p:spPr>
            <a:xfrm>
              <a:off x="2378995" y="323086"/>
              <a:ext cx="8582255" cy="919401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 dirty="0" smtClean="0">
                  <a:solidFill>
                    <a:schemeClr val="dk2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Thảo luận nhóm 5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52" name="Google Shape;1652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47239" y="356850"/>
              <a:ext cx="917496" cy="844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3" name="Google Shape;1653;p49"/>
          <p:cNvSpPr/>
          <p:nvPr/>
        </p:nvSpPr>
        <p:spPr>
          <a:xfrm>
            <a:off x="863975" y="1818730"/>
            <a:ext cx="10433883" cy="435864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 kết quả quan sát được ở các thí nghiệm, em phát hiện ra  tính chất nào của nước?</a:t>
            </a: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 marL="742950" marR="0" lvl="0" indent="-7429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r>
              <a:rPr lang="en-US" sz="40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 số ví dụ trong cuộc sống chứng tỏ nước thấm qua một số vật và hoà tan một số chất.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8" name="Google Shape;1658;p50"/>
          <p:cNvCxnSpPr/>
          <p:nvPr/>
        </p:nvCxnSpPr>
        <p:spPr>
          <a:xfrm rot="-5400000">
            <a:off x="1933516" y="1406295"/>
            <a:ext cx="2094600" cy="15432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59" name="Google Shape;1659;p50"/>
          <p:cNvSpPr/>
          <p:nvPr/>
        </p:nvSpPr>
        <p:spPr>
          <a:xfrm>
            <a:off x="3752263" y="437375"/>
            <a:ext cx="7761903" cy="119181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mùi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dạng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định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60" name="Google Shape;1660;p50"/>
          <p:cNvCxnSpPr>
            <a:endCxn id="1661" idx="1"/>
          </p:cNvCxnSpPr>
          <p:nvPr/>
        </p:nvCxnSpPr>
        <p:spPr>
          <a:xfrm rot="10800000" flipH="1">
            <a:off x="2227063" y="2581992"/>
            <a:ext cx="1525200" cy="702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61" name="Google Shape;1661;p50"/>
          <p:cNvSpPr/>
          <p:nvPr/>
        </p:nvSpPr>
        <p:spPr>
          <a:xfrm>
            <a:off x="3752263" y="2258499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62" name="Google Shape;1662;p50"/>
          <p:cNvCxnSpPr>
            <a:endCxn id="1663" idx="1"/>
          </p:cNvCxnSpPr>
          <p:nvPr/>
        </p:nvCxnSpPr>
        <p:spPr>
          <a:xfrm>
            <a:off x="2291863" y="3469270"/>
            <a:ext cx="1460400" cy="3399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63" name="Google Shape;1663;p50"/>
          <p:cNvSpPr/>
          <p:nvPr/>
        </p:nvSpPr>
        <p:spPr>
          <a:xfrm>
            <a:off x="3752263" y="3485677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chảy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xuống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thấp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64" name="Google Shape;1664;p50"/>
          <p:cNvCxnSpPr/>
          <p:nvPr/>
        </p:nvCxnSpPr>
        <p:spPr>
          <a:xfrm rot="-5400000" flipH="1">
            <a:off x="2143607" y="3632237"/>
            <a:ext cx="1510800" cy="14379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65" name="Google Shape;1665;p50"/>
          <p:cNvSpPr/>
          <p:nvPr/>
        </p:nvSpPr>
        <p:spPr>
          <a:xfrm>
            <a:off x="3752263" y="4720268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tan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66" name="Google Shape;1666;p50"/>
          <p:cNvCxnSpPr/>
          <p:nvPr/>
        </p:nvCxnSpPr>
        <p:spPr>
          <a:xfrm rot="-5400000" flipH="1">
            <a:off x="1532761" y="4167753"/>
            <a:ext cx="2433300" cy="1740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67" name="Google Shape;1667;p50"/>
          <p:cNvSpPr/>
          <p:nvPr/>
        </p:nvSpPr>
        <p:spPr>
          <a:xfrm>
            <a:off x="3752262" y="5898992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 chảy lan ra khắp mọi phía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68" name="Google Shape;1668;p50"/>
          <p:cNvGrpSpPr/>
          <p:nvPr/>
        </p:nvGrpSpPr>
        <p:grpSpPr>
          <a:xfrm>
            <a:off x="460627" y="2378525"/>
            <a:ext cx="2438400" cy="2861290"/>
            <a:chOff x="422069" y="2496066"/>
            <a:chExt cx="2438400" cy="2861290"/>
          </a:xfrm>
        </p:grpSpPr>
        <p:sp>
          <p:nvSpPr>
            <p:cNvPr id="1669" name="Google Shape;1669;p50"/>
            <p:cNvSpPr/>
            <p:nvPr/>
          </p:nvSpPr>
          <p:spPr>
            <a:xfrm>
              <a:off x="498269" y="4361934"/>
              <a:ext cx="2362200" cy="995422"/>
            </a:xfrm>
            <a:prstGeom prst="ellipse">
              <a:avLst/>
            </a:prstGeom>
            <a:solidFill>
              <a:srgbClr val="D7F0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Nước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70" name="Google Shape;1670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2069" y="2496066"/>
              <a:ext cx="2231819" cy="217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1" name="Google Shape;1671;p50"/>
          <p:cNvSpPr txBox="1"/>
          <p:nvPr/>
        </p:nvSpPr>
        <p:spPr>
          <a:xfrm>
            <a:off x="826051" y="331021"/>
            <a:ext cx="20729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51"/>
          <p:cNvSpPr/>
          <p:nvPr/>
        </p:nvSpPr>
        <p:spPr>
          <a:xfrm>
            <a:off x="484685" y="217557"/>
            <a:ext cx="11192468" cy="119181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2. Nêu một số ví dụ trong cuộc sống chứng tỏ nước thấm qua một số vật và hoà tan một số chất.</a:t>
            </a:r>
            <a:endParaRPr sz="2800" b="0" i="0" u="none" strike="noStrike" cap="non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77" name="Google Shape;167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444" y="1924050"/>
            <a:ext cx="45529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52"/>
          <p:cNvSpPr/>
          <p:nvPr/>
        </p:nvSpPr>
        <p:spPr>
          <a:xfrm>
            <a:off x="484685" y="217557"/>
            <a:ext cx="11192468" cy="119181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2. Nêu một số ví dụ trong cuộc sống chứng tỏ nước thấm qua một số vật và hoà tan một số chất.</a:t>
            </a:r>
            <a:endParaRPr sz="2800" b="0" i="0" u="none" strike="noStrike" cap="none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grpSp>
        <p:nvGrpSpPr>
          <p:cNvPr id="1683" name="Google Shape;1683;p52"/>
          <p:cNvGrpSpPr/>
          <p:nvPr/>
        </p:nvGrpSpPr>
        <p:grpSpPr>
          <a:xfrm>
            <a:off x="1017431" y="1409373"/>
            <a:ext cx="10187189" cy="5133588"/>
            <a:chOff x="2509044" y="1876425"/>
            <a:chExt cx="7143750" cy="4666536"/>
          </a:xfrm>
        </p:grpSpPr>
        <p:pic>
          <p:nvPicPr>
            <p:cNvPr id="1684" name="Google Shape;1684;p52" descr="Uống nước chanh đường mỗi ngày có tốt không?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09044" y="1876425"/>
              <a:ext cx="7143750" cy="4019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5" name="Google Shape;1685;p52"/>
            <p:cNvSpPr/>
            <p:nvPr/>
          </p:nvSpPr>
          <p:spPr>
            <a:xfrm>
              <a:off x="2606098" y="5895975"/>
              <a:ext cx="6949642" cy="646986"/>
            </a:xfrm>
            <a:prstGeom prst="roundRect">
              <a:avLst>
                <a:gd name="adj" fmla="val 16667"/>
              </a:avLst>
            </a:prstGeom>
            <a:solidFill>
              <a:srgbClr val="DBF1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Nước chanh đường/chanh muối</a:t>
              </a:r>
              <a:endParaRPr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53"/>
          <p:cNvGrpSpPr/>
          <p:nvPr/>
        </p:nvGrpSpPr>
        <p:grpSpPr>
          <a:xfrm>
            <a:off x="1996281" y="230716"/>
            <a:ext cx="8169275" cy="6236045"/>
            <a:chOff x="1996281" y="230716"/>
            <a:chExt cx="8169275" cy="6236045"/>
          </a:xfrm>
        </p:grpSpPr>
        <p:pic>
          <p:nvPicPr>
            <p:cNvPr id="1691" name="Google Shape;1691;p53" descr="Nấu canh cá cho 1 tí &quot;cay cay&quot; này vào, nồi canh thơm phức, mẹ chồng khó  tính mấy cũng khe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6281" y="230716"/>
              <a:ext cx="8169275" cy="54461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2" name="Google Shape;1692;p53"/>
            <p:cNvSpPr/>
            <p:nvPr/>
          </p:nvSpPr>
          <p:spPr>
            <a:xfrm>
              <a:off x="2606098" y="5819775"/>
              <a:ext cx="6949642" cy="646986"/>
            </a:xfrm>
            <a:prstGeom prst="roundRect">
              <a:avLst>
                <a:gd name="adj" fmla="val 16667"/>
              </a:avLst>
            </a:prstGeom>
            <a:solidFill>
              <a:srgbClr val="DBF1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Một số gia vị được nêm trong canh</a:t>
              </a:r>
              <a:endParaRPr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58" descr="Cẩm nang cho mentee - Vietnam Alumni Mentoring"/>
          <p:cNvPicPr preferRelativeResize="0"/>
          <p:nvPr/>
        </p:nvPicPr>
        <p:blipFill rotWithShape="1">
          <a:blip r:embed="rId3">
            <a:alphaModFix/>
          </a:blip>
          <a:srcRect t="10569" r="32391" b="16310"/>
          <a:stretch/>
        </p:blipFill>
        <p:spPr>
          <a:xfrm>
            <a:off x="278147" y="3017632"/>
            <a:ext cx="3550904" cy="3840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9" name="Google Shape;1729;p58"/>
          <p:cNvGrpSpPr/>
          <p:nvPr/>
        </p:nvGrpSpPr>
        <p:grpSpPr>
          <a:xfrm>
            <a:off x="4826447" y="685800"/>
            <a:ext cx="5841553" cy="2743200"/>
            <a:chOff x="6426647" y="1074601"/>
            <a:chExt cx="5163541" cy="2493662"/>
          </a:xfrm>
        </p:grpSpPr>
        <p:sp>
          <p:nvSpPr>
            <p:cNvPr id="1730" name="Google Shape;1730;p58"/>
            <p:cNvSpPr/>
            <p:nvPr/>
          </p:nvSpPr>
          <p:spPr>
            <a:xfrm>
              <a:off x="6426647" y="1074601"/>
              <a:ext cx="5163541" cy="2493662"/>
            </a:xfrm>
            <a:prstGeom prst="cloudCallout">
              <a:avLst>
                <a:gd name="adj1" fmla="val -68651"/>
                <a:gd name="adj2" fmla="val 36279"/>
              </a:avLst>
            </a:prstGeom>
            <a:solidFill>
              <a:srgbClr val="FDF8E7"/>
            </a:solidFill>
            <a:ln w="25400" cap="flat" cmpd="sng">
              <a:solidFill>
                <a:srgbClr val="164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1" name="Google Shape;1731;p58"/>
            <p:cNvSpPr txBox="1"/>
            <p:nvPr/>
          </p:nvSpPr>
          <p:spPr>
            <a:xfrm>
              <a:off x="7081928" y="1524061"/>
              <a:ext cx="4162943" cy="1091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Bạn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cần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ghi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nhớ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gì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trong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bài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học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6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hôm</a:t>
              </a:r>
              <a:r>
                <a:rPr lang="en-US" sz="3600" b="0" i="0" u="none" strike="noStrike" cap="non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nay?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35"/>
          <p:cNvSpPr/>
          <p:nvPr/>
        </p:nvSpPr>
        <p:spPr>
          <a:xfrm>
            <a:off x="2711706" y="771976"/>
            <a:ext cx="6738426" cy="102155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4" name="Google Shape;1534;p35"/>
          <p:cNvSpPr/>
          <p:nvPr/>
        </p:nvSpPr>
        <p:spPr>
          <a:xfrm>
            <a:off x="1006385" y="1284578"/>
            <a:ext cx="9865731" cy="286035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BÀI 1: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 CHẤT CỦA NƯỚC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 NƯỚC VỚI CUỘC </a:t>
            </a:r>
            <a:r>
              <a:rPr lang="en-US" sz="5400" b="1" i="0" u="none" strike="noStrike" cap="none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 ( Tiết 1 – Trang 6 )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6" name="Google Shape;1736;p59"/>
          <p:cNvGrpSpPr/>
          <p:nvPr/>
        </p:nvGrpSpPr>
        <p:grpSpPr>
          <a:xfrm>
            <a:off x="460627" y="2378525"/>
            <a:ext cx="2438400" cy="2861290"/>
            <a:chOff x="422069" y="2496066"/>
            <a:chExt cx="2438400" cy="2861290"/>
          </a:xfrm>
        </p:grpSpPr>
        <p:sp>
          <p:nvSpPr>
            <p:cNvPr id="1737" name="Google Shape;1737;p59"/>
            <p:cNvSpPr/>
            <p:nvPr/>
          </p:nvSpPr>
          <p:spPr>
            <a:xfrm>
              <a:off x="498269" y="4361934"/>
              <a:ext cx="2362200" cy="995422"/>
            </a:xfrm>
            <a:prstGeom prst="ellipse">
              <a:avLst/>
            </a:prstGeom>
            <a:solidFill>
              <a:srgbClr val="D7F0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Nước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38" name="Google Shape;1738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2069" y="2496066"/>
              <a:ext cx="2231819" cy="217118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9" name="Google Shape;1739;p59"/>
          <p:cNvCxnSpPr/>
          <p:nvPr/>
        </p:nvCxnSpPr>
        <p:spPr>
          <a:xfrm rot="10800000" flipH="1">
            <a:off x="2898798" y="1695450"/>
            <a:ext cx="1730352" cy="176866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lgDash"/>
            <a:round/>
            <a:headEnd type="none" w="sm" len="sm"/>
            <a:tailEnd type="triangle" w="med" len="med"/>
          </a:ln>
        </p:spPr>
      </p:cxnSp>
      <p:sp>
        <p:nvSpPr>
          <p:cNvPr id="1740" name="Google Shape;1740;p59"/>
          <p:cNvSpPr/>
          <p:nvPr/>
        </p:nvSpPr>
        <p:spPr>
          <a:xfrm>
            <a:off x="4629150" y="622816"/>
            <a:ext cx="6713566" cy="214526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1" name="Google Shape;1741;p59"/>
          <p:cNvCxnSpPr/>
          <p:nvPr/>
        </p:nvCxnSpPr>
        <p:spPr>
          <a:xfrm>
            <a:off x="2898798" y="4078777"/>
            <a:ext cx="1539852" cy="108377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lgDash"/>
            <a:round/>
            <a:headEnd type="none" w="sm" len="sm"/>
            <a:tailEnd type="triangle" w="med" len="med"/>
          </a:ln>
        </p:spPr>
      </p:cxnSp>
      <p:sp>
        <p:nvSpPr>
          <p:cNvPr id="1742" name="Google Shape;1742;p59"/>
          <p:cNvSpPr/>
          <p:nvPr/>
        </p:nvSpPr>
        <p:spPr>
          <a:xfrm>
            <a:off x="4629150" y="4089916"/>
            <a:ext cx="6713566" cy="214526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Những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ứng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dụng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thực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tiễn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7" name="Google Shape;1747;p60"/>
          <p:cNvCxnSpPr/>
          <p:nvPr/>
        </p:nvCxnSpPr>
        <p:spPr>
          <a:xfrm rot="-5400000">
            <a:off x="1933516" y="1406295"/>
            <a:ext cx="2094600" cy="15432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48" name="Google Shape;1748;p60"/>
          <p:cNvSpPr/>
          <p:nvPr/>
        </p:nvSpPr>
        <p:spPr>
          <a:xfrm>
            <a:off x="3752263" y="437375"/>
            <a:ext cx="7761903" cy="119181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màu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mùi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vị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dạng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định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9" name="Google Shape;1749;p60"/>
          <p:cNvCxnSpPr>
            <a:endCxn id="1750" idx="1"/>
          </p:cNvCxnSpPr>
          <p:nvPr/>
        </p:nvCxnSpPr>
        <p:spPr>
          <a:xfrm rot="10800000" flipH="1">
            <a:off x="2227063" y="2581992"/>
            <a:ext cx="1525200" cy="702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50" name="Google Shape;1750;p60"/>
          <p:cNvSpPr/>
          <p:nvPr/>
        </p:nvSpPr>
        <p:spPr>
          <a:xfrm>
            <a:off x="3752263" y="2258499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qua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vật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51" name="Google Shape;1751;p60"/>
          <p:cNvCxnSpPr>
            <a:endCxn id="1752" idx="1"/>
          </p:cNvCxnSpPr>
          <p:nvPr/>
        </p:nvCxnSpPr>
        <p:spPr>
          <a:xfrm>
            <a:off x="2291863" y="3469270"/>
            <a:ext cx="1460400" cy="3399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52" name="Google Shape;1752;p60"/>
          <p:cNvSpPr/>
          <p:nvPr/>
        </p:nvSpPr>
        <p:spPr>
          <a:xfrm>
            <a:off x="3752263" y="3485677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chảy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xuống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thấp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53" name="Google Shape;1753;p60"/>
          <p:cNvCxnSpPr/>
          <p:nvPr/>
        </p:nvCxnSpPr>
        <p:spPr>
          <a:xfrm rot="-5400000" flipH="1">
            <a:off x="2143607" y="3632237"/>
            <a:ext cx="1510800" cy="14379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54" name="Google Shape;1754;p60"/>
          <p:cNvSpPr/>
          <p:nvPr/>
        </p:nvSpPr>
        <p:spPr>
          <a:xfrm>
            <a:off x="3752263" y="4720268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hoà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tan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55" name="Google Shape;1755;p60"/>
          <p:cNvCxnSpPr/>
          <p:nvPr/>
        </p:nvCxnSpPr>
        <p:spPr>
          <a:xfrm rot="-5400000" flipH="1">
            <a:off x="1532761" y="4167753"/>
            <a:ext cx="2433300" cy="1740000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56" name="Google Shape;1756;p60"/>
          <p:cNvSpPr/>
          <p:nvPr/>
        </p:nvSpPr>
        <p:spPr>
          <a:xfrm>
            <a:off x="3752263" y="5930955"/>
            <a:ext cx="7761903" cy="64698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 chảy lan ra khắp mọi phía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57" name="Google Shape;1757;p60"/>
          <p:cNvGrpSpPr/>
          <p:nvPr/>
        </p:nvGrpSpPr>
        <p:grpSpPr>
          <a:xfrm>
            <a:off x="460627" y="2378525"/>
            <a:ext cx="2438400" cy="2861290"/>
            <a:chOff x="422069" y="2496066"/>
            <a:chExt cx="2438400" cy="2861290"/>
          </a:xfrm>
        </p:grpSpPr>
        <p:sp>
          <p:nvSpPr>
            <p:cNvPr id="1758" name="Google Shape;1758;p60"/>
            <p:cNvSpPr/>
            <p:nvPr/>
          </p:nvSpPr>
          <p:spPr>
            <a:xfrm>
              <a:off x="498269" y="4361934"/>
              <a:ext cx="2362200" cy="995422"/>
            </a:xfrm>
            <a:prstGeom prst="ellipse">
              <a:avLst/>
            </a:prstGeom>
            <a:solidFill>
              <a:srgbClr val="D7F0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0" i="0" u="none" strike="noStrike" cap="none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Nước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59" name="Google Shape;1759;p6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2069" y="2496066"/>
              <a:ext cx="2231819" cy="2171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0" name="Google Shape;1760;p60"/>
          <p:cNvSpPr txBox="1"/>
          <p:nvPr/>
        </p:nvSpPr>
        <p:spPr>
          <a:xfrm>
            <a:off x="826051" y="331021"/>
            <a:ext cx="20729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8" name="Google Shape;1728;p58" descr="Cẩm nang cho mentee - Vietnam Alumni Mentoring"/>
          <p:cNvPicPr preferRelativeResize="0"/>
          <p:nvPr/>
        </p:nvPicPr>
        <p:blipFill rotWithShape="1">
          <a:blip r:embed="rId3">
            <a:alphaModFix/>
          </a:blip>
          <a:srcRect t="10569" r="32391" b="16310"/>
          <a:stretch/>
        </p:blipFill>
        <p:spPr>
          <a:xfrm>
            <a:off x="278147" y="3017632"/>
            <a:ext cx="3550904" cy="3840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9" name="Google Shape;1729;p58"/>
          <p:cNvGrpSpPr/>
          <p:nvPr/>
        </p:nvGrpSpPr>
        <p:grpSpPr>
          <a:xfrm>
            <a:off x="4826447" y="685800"/>
            <a:ext cx="5841553" cy="2743200"/>
            <a:chOff x="6426647" y="1074601"/>
            <a:chExt cx="5163541" cy="2493662"/>
          </a:xfrm>
        </p:grpSpPr>
        <p:sp>
          <p:nvSpPr>
            <p:cNvPr id="1730" name="Google Shape;1730;p58"/>
            <p:cNvSpPr/>
            <p:nvPr/>
          </p:nvSpPr>
          <p:spPr>
            <a:xfrm>
              <a:off x="6426647" y="1074601"/>
              <a:ext cx="5163541" cy="2493662"/>
            </a:xfrm>
            <a:prstGeom prst="cloudCallout">
              <a:avLst>
                <a:gd name="adj1" fmla="val -68651"/>
                <a:gd name="adj2" fmla="val 36279"/>
              </a:avLst>
            </a:prstGeom>
            <a:solidFill>
              <a:srgbClr val="FDF8E7"/>
            </a:solidFill>
            <a:ln w="25400" cap="flat" cmpd="sng">
              <a:solidFill>
                <a:srgbClr val="164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731" name="Google Shape;1731;p58"/>
            <p:cNvSpPr txBox="1"/>
            <p:nvPr/>
          </p:nvSpPr>
          <p:spPr>
            <a:xfrm>
              <a:off x="7081928" y="1524061"/>
              <a:ext cx="4162943" cy="1091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0" i="0" u="none" strike="noStrike" cap="none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Vận dụng</a:t>
              </a:r>
              <a:endParaRPr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oogle Shape;1729;p58"/>
          <p:cNvGrpSpPr/>
          <p:nvPr/>
        </p:nvGrpSpPr>
        <p:grpSpPr>
          <a:xfrm>
            <a:off x="4800760" y="444613"/>
            <a:ext cx="6899656" cy="4596516"/>
            <a:chOff x="6426647" y="1074601"/>
            <a:chExt cx="5163541" cy="3554974"/>
          </a:xfrm>
        </p:grpSpPr>
        <p:sp>
          <p:nvSpPr>
            <p:cNvPr id="7" name="Google Shape;1730;p58"/>
            <p:cNvSpPr/>
            <p:nvPr/>
          </p:nvSpPr>
          <p:spPr>
            <a:xfrm>
              <a:off x="6426647" y="1074601"/>
              <a:ext cx="5163541" cy="2493662"/>
            </a:xfrm>
            <a:prstGeom prst="cloudCallout">
              <a:avLst>
                <a:gd name="adj1" fmla="val -68651"/>
                <a:gd name="adj2" fmla="val 36279"/>
              </a:avLst>
            </a:prstGeom>
            <a:solidFill>
              <a:srgbClr val="FDF8E7"/>
            </a:solidFill>
            <a:ln w="25400" cap="flat" cmpd="sng">
              <a:solidFill>
                <a:srgbClr val="164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8" name="Google Shape;1731;p58"/>
            <p:cNvSpPr txBox="1"/>
            <p:nvPr/>
          </p:nvSpPr>
          <p:spPr>
            <a:xfrm>
              <a:off x="7081928" y="1524061"/>
              <a:ext cx="4162943" cy="3105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6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 em có một đôi giày vải và một đôi ủng bằng cao su thì khi trời mưa, em sẽ chọn đi đôi nào? Vì sao? </a:t>
              </a:r>
              <a:endPara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5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9" name="Google Shape;1549;p37"/>
          <p:cNvGrpSpPr/>
          <p:nvPr/>
        </p:nvGrpSpPr>
        <p:grpSpPr>
          <a:xfrm>
            <a:off x="2711706" y="288924"/>
            <a:ext cx="6738426" cy="1021556"/>
            <a:chOff x="2368806" y="422274"/>
            <a:chExt cx="6738426" cy="1021556"/>
          </a:xfrm>
        </p:grpSpPr>
        <p:sp>
          <p:nvSpPr>
            <p:cNvPr id="1550" name="Google Shape;1550;p37"/>
            <p:cNvSpPr/>
            <p:nvPr/>
          </p:nvSpPr>
          <p:spPr>
            <a:xfrm>
              <a:off x="2368806" y="422274"/>
              <a:ext cx="6738426" cy="1021556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smtClean="0">
                  <a:solidFill>
                    <a:schemeClr val="dk2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Mục tiêu: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51" name="Google Shape;1551;p37" descr="Download Target Dart Aim Royalty-Free Stock Illustration Image - Pixabay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574924" y="496489"/>
              <a:ext cx="873125" cy="873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2" name="Google Shape;1552;p37"/>
          <p:cNvSpPr/>
          <p:nvPr/>
        </p:nvSpPr>
        <p:spPr>
          <a:xfrm>
            <a:off x="404019" y="1586892"/>
            <a:ext cx="11353800" cy="480131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sát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được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nghiệm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đơn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giản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để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phát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hiện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một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200" b="0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82880" marR="0" lvl="0" indent="-2032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Nêu được một số tính chất của nước (không màu, không mùi, không vị, không có hình </a:t>
            </a:r>
            <a:r>
              <a:rPr lang="en-US" sz="3200" b="0" i="0" u="none" strike="noStrike" cap="none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dạngnhất</a:t>
            </a:r>
            <a:r>
              <a:rPr lang="en-US" sz="3200" b="0" i="0" u="none" strike="noStrike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định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; chảy từ cao xuống thấp, chảy lan ra khắp </a:t>
            </a:r>
            <a:r>
              <a:rPr lang="en-US" sz="3200" b="0" i="0" u="none" strike="noStrike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mọi 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phí, thấm qua một số vật và hoà tan một số chất</a:t>
            </a:r>
            <a:r>
              <a:rPr lang="en-US" sz="3200" b="0" i="0" u="none" strike="noStrike" cap="non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39"/>
          <p:cNvSpPr/>
          <p:nvPr/>
        </p:nvSpPr>
        <p:spPr>
          <a:xfrm>
            <a:off x="1153661" y="2203132"/>
            <a:ext cx="9854516" cy="122586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1. </a:t>
            </a:r>
            <a:r>
              <a:rPr lang="en-US" sz="6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66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66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66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6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68" name="Google Shape;1568;p39" descr="Cartoon Water Splash PNG Photo | PNG M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2064" y="3589934"/>
            <a:ext cx="6549231" cy="326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9" name="Google Shape;1569;p39" descr="Rain Droplets White Transparent, Beautiful Cool Cartoon Hand Painted Rain  Water Droplets Clouds, Beautiful, Cool, Cartoon PNG Image For Free Download  | Rainbow drawing, Cloud drawing, Cartoon clouds"/>
          <p:cNvPicPr preferRelativeResize="0"/>
          <p:nvPr/>
        </p:nvPicPr>
        <p:blipFill rotWithShape="1">
          <a:blip r:embed="rId4">
            <a:alphaModFix/>
          </a:blip>
          <a:srcRect b="21514"/>
          <a:stretch/>
        </p:blipFill>
        <p:spPr>
          <a:xfrm>
            <a:off x="8383984" y="-1193955"/>
            <a:ext cx="4703365" cy="3691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0"/>
          <p:cNvGrpSpPr/>
          <p:nvPr/>
        </p:nvGrpSpPr>
        <p:grpSpPr>
          <a:xfrm>
            <a:off x="4202707" y="38222"/>
            <a:ext cx="4026894" cy="786042"/>
            <a:chOff x="3299610" y="305610"/>
            <a:chExt cx="5272889" cy="1029258"/>
          </a:xfrm>
        </p:grpSpPr>
        <p:sp>
          <p:nvSpPr>
            <p:cNvPr id="1575" name="Google Shape;1575;p40"/>
            <p:cNvSpPr/>
            <p:nvPr/>
          </p:nvSpPr>
          <p:spPr>
            <a:xfrm>
              <a:off x="3299610" y="323086"/>
              <a:ext cx="5272889" cy="936351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chemeClr val="dk2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 Thí nghiệm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76" name="Google Shape;1576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82585" y="305610"/>
              <a:ext cx="1021773" cy="1029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7" name="Google Shape;1577;p40"/>
          <p:cNvSpPr/>
          <p:nvPr/>
        </p:nvSpPr>
        <p:spPr>
          <a:xfrm>
            <a:off x="404019" y="886033"/>
            <a:ext cx="11353800" cy="2656046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u="none" strike="noStrike" cap="none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28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Chuẩn bị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Đồ dùng thuỷ tinh không màu: 1 cốc, 1 bát, 1 chai; nước sạch có thể uống được.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sz="28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 hành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Rót cùng một lượng nước vào cốc, bát và chai như hình 1. Hãy ngửi, nếm và quan sát màu sắc, hình dạng của nước trong mỗi hình.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78" name="Google Shape;1578;p40"/>
          <p:cNvPicPr preferRelativeResize="0"/>
          <p:nvPr/>
        </p:nvPicPr>
        <p:blipFill rotWithShape="1">
          <a:blip r:embed="rId4">
            <a:alphaModFix/>
          </a:blip>
          <a:srcRect l="7017" t="31676"/>
          <a:stretch/>
        </p:blipFill>
        <p:spPr>
          <a:xfrm>
            <a:off x="1465321" y="3517458"/>
            <a:ext cx="9231196" cy="334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3" name="Google Shape;1583;p41"/>
          <p:cNvGraphicFramePr/>
          <p:nvPr>
            <p:extLst>
              <p:ext uri="{D42A27DB-BD31-4B8C-83A1-F6EECF244321}">
                <p14:modId xmlns:p14="http://schemas.microsoft.com/office/powerpoint/2010/main" val="1230613908"/>
              </p:ext>
            </p:extLst>
          </p:nvPr>
        </p:nvGraphicFramePr>
        <p:xfrm>
          <a:off x="386616" y="1866900"/>
          <a:ext cx="11388625" cy="3676600"/>
        </p:xfrm>
        <a:graphic>
          <a:graphicData uri="http://schemas.openxmlformats.org/drawingml/2006/table">
            <a:tbl>
              <a:tblPr firstRow="1" bandRow="1">
                <a:noFill/>
                <a:tableStyleId>{15341670-858A-426E-AB74-EC78D7D55F1C}</a:tableStyleId>
              </a:tblPr>
              <a:tblGrid>
                <a:gridCol w="22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7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Màu sắc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Hình dạng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Nước ở cốc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Không màu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Không mùi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Không vị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Hình cốc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Nước ở bát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Không màu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Không mùi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Không vị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Hình bát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Nước ở chai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Không màu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itchFamily="18" charset="0"/>
                          <a:cs typeface="Times New Roman" pitchFamily="18" charset="0"/>
                        </a:rPr>
                        <a:t>Không mùi</a:t>
                      </a:r>
                      <a:endParaRPr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Không vị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u="none" strike="noStrike" cap="none" dirty="0">
                          <a:latin typeface="Times New Roman" pitchFamily="18" charset="0"/>
                          <a:cs typeface="Times New Roman" pitchFamily="18" charset="0"/>
                        </a:rPr>
                        <a:t> chai</a:t>
                      </a:r>
                      <a:endParaRPr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84" name="Google Shape;1584;p41"/>
          <p:cNvSpPr/>
          <p:nvPr/>
        </p:nvSpPr>
        <p:spPr>
          <a:xfrm>
            <a:off x="3403802" y="410026"/>
            <a:ext cx="5354232" cy="71508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quả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nghiệm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5" name="Google Shape;1585;p41"/>
          <p:cNvSpPr/>
          <p:nvPr/>
        </p:nvSpPr>
        <p:spPr>
          <a:xfrm>
            <a:off x="2792986" y="2945368"/>
            <a:ext cx="1989781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86" name="Google Shape;1586;p41"/>
          <p:cNvSpPr/>
          <p:nvPr/>
        </p:nvSpPr>
        <p:spPr>
          <a:xfrm>
            <a:off x="2792986" y="3877653"/>
            <a:ext cx="1989781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87" name="Google Shape;1587;p41"/>
          <p:cNvSpPr/>
          <p:nvPr/>
        </p:nvSpPr>
        <p:spPr>
          <a:xfrm>
            <a:off x="2792986" y="4809938"/>
            <a:ext cx="1989781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88" name="Google Shape;1588;p41"/>
          <p:cNvSpPr/>
          <p:nvPr/>
        </p:nvSpPr>
        <p:spPr>
          <a:xfrm>
            <a:off x="5176472" y="2983468"/>
            <a:ext cx="1808892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589" name="Google Shape;1589;p41"/>
          <p:cNvSpPr/>
          <p:nvPr/>
        </p:nvSpPr>
        <p:spPr>
          <a:xfrm>
            <a:off x="5176472" y="3915753"/>
            <a:ext cx="1808892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90" name="Google Shape;1590;p41"/>
          <p:cNvSpPr/>
          <p:nvPr/>
        </p:nvSpPr>
        <p:spPr>
          <a:xfrm>
            <a:off x="5176472" y="4848038"/>
            <a:ext cx="1808892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91" name="Google Shape;1591;p41"/>
          <p:cNvSpPr/>
          <p:nvPr/>
        </p:nvSpPr>
        <p:spPr>
          <a:xfrm>
            <a:off x="7551737" y="2964418"/>
            <a:ext cx="1644447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92" name="Google Shape;1592;p41"/>
          <p:cNvSpPr/>
          <p:nvPr/>
        </p:nvSpPr>
        <p:spPr>
          <a:xfrm>
            <a:off x="7551737" y="3896703"/>
            <a:ext cx="1644447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93" name="Google Shape;1593;p41"/>
          <p:cNvSpPr/>
          <p:nvPr/>
        </p:nvSpPr>
        <p:spPr>
          <a:xfrm>
            <a:off x="7551737" y="4828988"/>
            <a:ext cx="1644447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94" name="Google Shape;1594;p41"/>
          <p:cNvSpPr/>
          <p:nvPr/>
        </p:nvSpPr>
        <p:spPr>
          <a:xfrm>
            <a:off x="9844779" y="2945368"/>
            <a:ext cx="1644447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95" name="Google Shape;1595;p41"/>
          <p:cNvSpPr/>
          <p:nvPr/>
        </p:nvSpPr>
        <p:spPr>
          <a:xfrm>
            <a:off x="9844779" y="3877653"/>
            <a:ext cx="1644447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596" name="Google Shape;1596;p41"/>
          <p:cNvSpPr/>
          <p:nvPr/>
        </p:nvSpPr>
        <p:spPr>
          <a:xfrm>
            <a:off x="9844779" y="4809938"/>
            <a:ext cx="1644447" cy="578882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6" name="Google Shape;1584;p41"/>
          <p:cNvSpPr/>
          <p:nvPr/>
        </p:nvSpPr>
        <p:spPr>
          <a:xfrm>
            <a:off x="3403802" y="392903"/>
            <a:ext cx="5354232" cy="71508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smtClean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Phiếu học tập nhóm 4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42"/>
          <p:cNvSpPr/>
          <p:nvPr/>
        </p:nvSpPr>
        <p:spPr>
          <a:xfrm>
            <a:off x="5631259" y="1702807"/>
            <a:ext cx="899319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42"/>
          <p:cNvSpPr/>
          <p:nvPr/>
        </p:nvSpPr>
        <p:spPr>
          <a:xfrm>
            <a:off x="1769397" y="295726"/>
            <a:ext cx="8623044" cy="1464231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thí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nghiệm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rút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nhận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xét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gì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4000" b="0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3" name="Google Shape;1603;p42"/>
          <p:cNvSpPr/>
          <p:nvPr/>
        </p:nvSpPr>
        <p:spPr>
          <a:xfrm>
            <a:off x="772732" y="2738365"/>
            <a:ext cx="11046821" cy="286035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 có tính chất </a:t>
            </a:r>
            <a:r>
              <a:rPr lang="en-US" sz="54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 màu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54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 mùi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54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 vị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5400" b="1" i="0" u="none" strike="noStrike" cap="none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 có hình dạng nhất định</a:t>
            </a:r>
            <a:r>
              <a:rPr lang="en-US" sz="5400" b="1" i="0" u="none" strike="noStrike" cap="none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8" name="Google Shape;1608;p43"/>
          <p:cNvPicPr preferRelativeResize="0"/>
          <p:nvPr/>
        </p:nvPicPr>
        <p:blipFill rotWithShape="1">
          <a:blip r:embed="rId3">
            <a:alphaModFix/>
          </a:blip>
          <a:srcRect l="48695" r="3483" b="2882"/>
          <a:stretch/>
        </p:blipFill>
        <p:spPr>
          <a:xfrm>
            <a:off x="6080919" y="153718"/>
            <a:ext cx="5919176" cy="4513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Google Shape;1609;p43"/>
          <p:cNvSpPr/>
          <p:nvPr/>
        </p:nvSpPr>
        <p:spPr>
          <a:xfrm>
            <a:off x="161743" y="435475"/>
            <a:ext cx="5630862" cy="395001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2</a:t>
            </a:r>
            <a:r>
              <a:rPr lang="en-US" sz="3600" b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Chuẩn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bị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gỗ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1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khay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nhựa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1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cốc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Tiến</a:t>
            </a:r>
            <a:r>
              <a:rPr lang="en-US" sz="36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hành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Đổ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lên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mặt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tấm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gỗ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đặt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nằm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nghiêng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trên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khay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như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0" name="Google Shape;1610;p43"/>
          <p:cNvSpPr/>
          <p:nvPr/>
        </p:nvSpPr>
        <p:spPr>
          <a:xfrm>
            <a:off x="618240" y="4763325"/>
            <a:ext cx="11211810" cy="1940957"/>
          </a:xfrm>
          <a:prstGeom prst="roundRect">
            <a:avLst>
              <a:gd name="adj" fmla="val 16667"/>
            </a:avLst>
          </a:prstGeom>
          <a:solidFill>
            <a:srgbClr val="D7F0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 sát và nhận xét hướng chảy của nước trên mặt tấm gỗ. Khi xuống tới khay, nước tiếp tục chảy như thế nào?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44"/>
          <p:cNvSpPr/>
          <p:nvPr/>
        </p:nvSpPr>
        <p:spPr>
          <a:xfrm>
            <a:off x="5631257" y="2083807"/>
            <a:ext cx="899319" cy="11073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Google Shape;1616;p44"/>
          <p:cNvSpPr/>
          <p:nvPr/>
        </p:nvSpPr>
        <p:spPr>
          <a:xfrm>
            <a:off x="863978" y="295726"/>
            <a:ext cx="10433883" cy="1940957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 sát và nhận xét hướng chảy của nước trên mặt tấm gỗ. Khi xuống tới khay, nước tiếp tục chảy như thế nào? 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" name="Google Shape;1617;p44"/>
          <p:cNvSpPr/>
          <p:nvPr/>
        </p:nvSpPr>
        <p:spPr>
          <a:xfrm>
            <a:off x="342280" y="3191139"/>
            <a:ext cx="11477271" cy="2860358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chảy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từ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54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xuống</a:t>
            </a:r>
            <a:r>
              <a:rPr lang="en-US" sz="54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thấp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685800" marR="0" lvl="0" indent="-685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Khi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xuống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tới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khay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nước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tiếp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tục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chảy</a:t>
            </a:r>
            <a:r>
              <a:rPr lang="en-US" sz="54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lan</a:t>
            </a:r>
            <a:r>
              <a:rPr lang="en-US" sz="5400" b="1" i="0" u="none" strike="noStrike" cap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khắp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mọi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phía</a:t>
            </a:r>
            <a:r>
              <a:rPr lang="en-US" sz="5400" b="1" i="0" u="none" strike="noStrike" cap="none" dirty="0">
                <a:solidFill>
                  <a:schemeClr val="dk2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 Thesis by Slidesgo">
  <a:themeElements>
    <a:clrScheme name="Simple Light">
      <a:dk1>
        <a:srgbClr val="FFFFFF"/>
      </a:dk1>
      <a:lt1>
        <a:srgbClr val="3EB6D8"/>
      </a:lt1>
      <a:dk2>
        <a:srgbClr val="000000"/>
      </a:dk2>
      <a:lt2>
        <a:srgbClr val="51BFDF"/>
      </a:lt2>
      <a:accent1>
        <a:srgbClr val="35B1D6"/>
      </a:accent1>
      <a:accent2>
        <a:srgbClr val="3BAECF"/>
      </a:accent2>
      <a:accent3>
        <a:srgbClr val="70CBE6"/>
      </a:accent3>
      <a:accent4>
        <a:srgbClr val="78D7F1"/>
      </a:accent4>
      <a:accent5>
        <a:srgbClr val="4298B8"/>
      </a:accent5>
      <a:accent6>
        <a:srgbClr val="26647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921</Words>
  <Application>Microsoft Office PowerPoint</Application>
  <PresentationFormat>Custom</PresentationFormat>
  <Paragraphs>99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Times New Roman</vt:lpstr>
      <vt:lpstr>Arial</vt:lpstr>
      <vt:lpstr>Staatliches</vt:lpstr>
      <vt:lpstr>Montserrat Black</vt:lpstr>
      <vt:lpstr>Calibri</vt:lpstr>
      <vt:lpstr>Manjari</vt:lpstr>
      <vt:lpstr>Water Thesis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Cuc Chien</dc:creator>
  <cp:lastModifiedBy>MAIHUNG</cp:lastModifiedBy>
  <cp:revision>14</cp:revision>
  <dcterms:modified xsi:type="dcterms:W3CDTF">2025-05-22T08:40:31Z</dcterms:modified>
</cp:coreProperties>
</file>