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2"/>
  </p:notesMasterIdLst>
  <p:sldIdLst>
    <p:sldId id="767" r:id="rId2"/>
    <p:sldId id="257" r:id="rId3"/>
    <p:sldId id="318" r:id="rId4"/>
    <p:sldId id="293" r:id="rId5"/>
    <p:sldId id="316" r:id="rId6"/>
    <p:sldId id="317" r:id="rId7"/>
    <p:sldId id="319" r:id="rId8"/>
    <p:sldId id="320" r:id="rId9"/>
    <p:sldId id="321" r:id="rId10"/>
    <p:sldId id="325" r:id="rId11"/>
    <p:sldId id="326" r:id="rId12"/>
    <p:sldId id="327" r:id="rId13"/>
    <p:sldId id="328" r:id="rId14"/>
    <p:sldId id="329" r:id="rId15"/>
    <p:sldId id="330" r:id="rId16"/>
    <p:sldId id="766" r:id="rId17"/>
    <p:sldId id="762" r:id="rId18"/>
    <p:sldId id="763" r:id="rId19"/>
    <p:sldId id="765" r:id="rId20"/>
    <p:sldId id="7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22373-7B6C-4E30-A9E6-CCDA810D0D85}"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BF095-1EAA-4EF4-9F69-E3D17932D3D2}" type="slidenum">
              <a:rPr lang="en-US" smtClean="0"/>
              <a:t>‹#›</a:t>
            </a:fld>
            <a:endParaRPr lang="en-US"/>
          </a:p>
        </p:txBody>
      </p:sp>
    </p:spTree>
    <p:extLst>
      <p:ext uri="{BB962C8B-B14F-4D97-AF65-F5344CB8AC3E}">
        <p14:creationId xmlns:p14="http://schemas.microsoft.com/office/powerpoint/2010/main" val="421336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58599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8281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7221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016326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1086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027694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96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39435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01137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4239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2154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3771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0488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2240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62780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59321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8097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3285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FBA4-380A-4607-A017-3E86F5F760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03AE79-3528-4ED8-84E2-C19DEDF2A41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779ADC-DBB4-4187-A2CA-E444D65C953C}"/>
              </a:ext>
            </a:extLst>
          </p:cNvPr>
          <p:cNvSpPr>
            <a:spLocks noGrp="1"/>
          </p:cNvSpPr>
          <p:nvPr>
            <p:ph type="dt" sz="half" idx="10"/>
          </p:nvPr>
        </p:nvSpPr>
        <p:spPr>
          <a:xfrm>
            <a:off x="838200" y="6356350"/>
            <a:ext cx="2743200" cy="365125"/>
          </a:xfrm>
          <a:prstGeom prst="rect">
            <a:avLst/>
          </a:prstGeom>
        </p:spPr>
        <p:txBody>
          <a:bodyPr/>
          <a:lstStyle/>
          <a:p>
            <a:fld id="{C0C20B76-471B-4267-B751-D79351EBA3C2}" type="datetimeFigureOut">
              <a:rPr lang="en-US" smtClean="0"/>
              <a:t>5/22/2025</a:t>
            </a:fld>
            <a:endParaRPr lang="en-US"/>
          </a:p>
        </p:txBody>
      </p:sp>
      <p:sp>
        <p:nvSpPr>
          <p:cNvPr id="5" name="Footer Placeholder 4">
            <a:extLst>
              <a:ext uri="{FF2B5EF4-FFF2-40B4-BE49-F238E27FC236}">
                <a16:creationId xmlns:a16="http://schemas.microsoft.com/office/drawing/2014/main" id="{497BFC43-944F-439B-8B77-98C1BBE22C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5FAA73-EA48-49B5-BF09-D92C7E11F3D5}"/>
              </a:ext>
            </a:extLst>
          </p:cNvPr>
          <p:cNvSpPr>
            <a:spLocks noGrp="1"/>
          </p:cNvSpPr>
          <p:nvPr>
            <p:ph type="sldNum" sz="quarter" idx="12"/>
          </p:nvPr>
        </p:nvSpPr>
        <p:spPr>
          <a:xfrm>
            <a:off x="8610600" y="6356350"/>
            <a:ext cx="2743200" cy="365125"/>
          </a:xfrm>
          <a:prstGeom prst="rect">
            <a:avLst/>
          </a:prstGeom>
        </p:spPr>
        <p:txBody>
          <a:bodyPr/>
          <a:lstStyle/>
          <a:p>
            <a:fld id="{62AB54DF-ACF0-47F8-8126-4AD250B41D44}" type="slidenum">
              <a:rPr lang="en-US" smtClean="0"/>
              <a:t>‹#›</a:t>
            </a:fld>
            <a:endParaRPr lang="en-US"/>
          </a:p>
        </p:txBody>
      </p:sp>
    </p:spTree>
    <p:extLst>
      <p:ext uri="{BB962C8B-B14F-4D97-AF65-F5344CB8AC3E}">
        <p14:creationId xmlns:p14="http://schemas.microsoft.com/office/powerpoint/2010/main" val="321628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EE5C-212D-4EE3-B3E0-BCCDD19AE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24FC5E-2A28-4C18-927E-6F11D9A2D7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0D685-81F2-4451-9201-9EAE0CD8007A}"/>
              </a:ext>
            </a:extLst>
          </p:cNvPr>
          <p:cNvSpPr>
            <a:spLocks noGrp="1"/>
          </p:cNvSpPr>
          <p:nvPr>
            <p:ph type="dt" sz="half" idx="10"/>
          </p:nvPr>
        </p:nvSpPr>
        <p:spPr>
          <a:xfrm>
            <a:off x="838200" y="6356350"/>
            <a:ext cx="2743200" cy="365125"/>
          </a:xfrm>
          <a:prstGeom prst="rect">
            <a:avLst/>
          </a:prstGeom>
        </p:spPr>
        <p:txBody>
          <a:bodyPr/>
          <a:lstStyle/>
          <a:p>
            <a:fld id="{C0C20B76-471B-4267-B751-D79351EBA3C2}" type="datetimeFigureOut">
              <a:rPr lang="en-US" smtClean="0"/>
              <a:t>5/22/2025</a:t>
            </a:fld>
            <a:endParaRPr lang="en-US"/>
          </a:p>
        </p:txBody>
      </p:sp>
      <p:sp>
        <p:nvSpPr>
          <p:cNvPr id="5" name="Footer Placeholder 4">
            <a:extLst>
              <a:ext uri="{FF2B5EF4-FFF2-40B4-BE49-F238E27FC236}">
                <a16:creationId xmlns:a16="http://schemas.microsoft.com/office/drawing/2014/main" id="{D76AB344-40FC-4644-A58D-E67C90BA96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35511B-B910-4CAD-9D0D-B76AA8AB52B3}"/>
              </a:ext>
            </a:extLst>
          </p:cNvPr>
          <p:cNvSpPr>
            <a:spLocks noGrp="1"/>
          </p:cNvSpPr>
          <p:nvPr>
            <p:ph type="sldNum" sz="quarter" idx="12"/>
          </p:nvPr>
        </p:nvSpPr>
        <p:spPr>
          <a:xfrm>
            <a:off x="8610600" y="6356350"/>
            <a:ext cx="2743200" cy="365125"/>
          </a:xfrm>
          <a:prstGeom prst="rect">
            <a:avLst/>
          </a:prstGeom>
        </p:spPr>
        <p:txBody>
          <a:bodyPr/>
          <a:lstStyle/>
          <a:p>
            <a:fld id="{62AB54DF-ACF0-47F8-8126-4AD250B41D44}" type="slidenum">
              <a:rPr lang="en-US" smtClean="0"/>
              <a:t>‹#›</a:t>
            </a:fld>
            <a:endParaRPr lang="en-US"/>
          </a:p>
        </p:txBody>
      </p:sp>
    </p:spTree>
    <p:extLst>
      <p:ext uri="{BB962C8B-B14F-4D97-AF65-F5344CB8AC3E}">
        <p14:creationId xmlns:p14="http://schemas.microsoft.com/office/powerpoint/2010/main" val="205383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E3083-E35C-4D79-BCC1-EEC9427583A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D0E528-B624-4A73-BE18-BC179F6DC7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965E-F465-484E-911D-E6EAA352AFFE}"/>
              </a:ext>
            </a:extLst>
          </p:cNvPr>
          <p:cNvSpPr>
            <a:spLocks noGrp="1"/>
          </p:cNvSpPr>
          <p:nvPr>
            <p:ph type="dt" sz="half" idx="10"/>
          </p:nvPr>
        </p:nvSpPr>
        <p:spPr>
          <a:xfrm>
            <a:off x="838200" y="6356350"/>
            <a:ext cx="2743200" cy="365125"/>
          </a:xfrm>
          <a:prstGeom prst="rect">
            <a:avLst/>
          </a:prstGeom>
        </p:spPr>
        <p:txBody>
          <a:bodyPr/>
          <a:lstStyle/>
          <a:p>
            <a:fld id="{C0C20B76-471B-4267-B751-D79351EBA3C2}" type="datetimeFigureOut">
              <a:rPr lang="en-US" smtClean="0"/>
              <a:t>5/22/2025</a:t>
            </a:fld>
            <a:endParaRPr lang="en-US"/>
          </a:p>
        </p:txBody>
      </p:sp>
      <p:sp>
        <p:nvSpPr>
          <p:cNvPr id="5" name="Footer Placeholder 4">
            <a:extLst>
              <a:ext uri="{FF2B5EF4-FFF2-40B4-BE49-F238E27FC236}">
                <a16:creationId xmlns:a16="http://schemas.microsoft.com/office/drawing/2014/main" id="{2588ED23-4577-49A9-B1A2-E0CE05BBC8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A9AFD2-83CB-49C5-9777-5D5F71E5C489}"/>
              </a:ext>
            </a:extLst>
          </p:cNvPr>
          <p:cNvSpPr>
            <a:spLocks noGrp="1"/>
          </p:cNvSpPr>
          <p:nvPr>
            <p:ph type="sldNum" sz="quarter" idx="12"/>
          </p:nvPr>
        </p:nvSpPr>
        <p:spPr>
          <a:xfrm>
            <a:off x="8610600" y="6356350"/>
            <a:ext cx="2743200" cy="365125"/>
          </a:xfrm>
          <a:prstGeom prst="rect">
            <a:avLst/>
          </a:prstGeom>
        </p:spPr>
        <p:txBody>
          <a:bodyPr/>
          <a:lstStyle/>
          <a:p>
            <a:fld id="{62AB54DF-ACF0-47F8-8126-4AD250B41D44}" type="slidenum">
              <a:rPr lang="en-US" smtClean="0"/>
              <a:t>‹#›</a:t>
            </a:fld>
            <a:endParaRPr lang="en-US"/>
          </a:p>
        </p:txBody>
      </p:sp>
    </p:spTree>
    <p:extLst>
      <p:ext uri="{BB962C8B-B14F-4D97-AF65-F5344CB8AC3E}">
        <p14:creationId xmlns:p14="http://schemas.microsoft.com/office/powerpoint/2010/main" val="285574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6416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1E29-CA3E-4AE3-9B3F-5A53D08341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95422BA-68F9-446A-A003-AF60A1A9494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F2A88-EC77-4C11-9702-77AFD7192E78}"/>
              </a:ext>
            </a:extLst>
          </p:cNvPr>
          <p:cNvSpPr>
            <a:spLocks noGrp="1"/>
          </p:cNvSpPr>
          <p:nvPr>
            <p:ph type="dt" sz="half" idx="10"/>
          </p:nvPr>
        </p:nvSpPr>
        <p:spPr>
          <a:xfrm>
            <a:off x="838200" y="6356350"/>
            <a:ext cx="2743200" cy="365125"/>
          </a:xfrm>
          <a:prstGeom prst="rect">
            <a:avLst/>
          </a:prstGeom>
        </p:spPr>
        <p:txBody>
          <a:bodyPr/>
          <a:lstStyle/>
          <a:p>
            <a:fld id="{C0C20B76-471B-4267-B751-D79351EBA3C2}" type="datetimeFigureOut">
              <a:rPr lang="en-US" smtClean="0"/>
              <a:t>5/22/2025</a:t>
            </a:fld>
            <a:endParaRPr lang="en-US"/>
          </a:p>
        </p:txBody>
      </p:sp>
      <p:sp>
        <p:nvSpPr>
          <p:cNvPr id="5" name="Footer Placeholder 4">
            <a:extLst>
              <a:ext uri="{FF2B5EF4-FFF2-40B4-BE49-F238E27FC236}">
                <a16:creationId xmlns:a16="http://schemas.microsoft.com/office/drawing/2014/main" id="{9AF94A40-E7DA-4533-A02E-7760DA2AB0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1170AD-70E0-4DC2-833F-9523F0D19995}"/>
              </a:ext>
            </a:extLst>
          </p:cNvPr>
          <p:cNvSpPr>
            <a:spLocks noGrp="1"/>
          </p:cNvSpPr>
          <p:nvPr>
            <p:ph type="sldNum" sz="quarter" idx="12"/>
          </p:nvPr>
        </p:nvSpPr>
        <p:spPr>
          <a:xfrm>
            <a:off x="8610600" y="6356350"/>
            <a:ext cx="2743200" cy="365125"/>
          </a:xfrm>
          <a:prstGeom prst="rect">
            <a:avLst/>
          </a:prstGeom>
        </p:spPr>
        <p:txBody>
          <a:bodyPr/>
          <a:lstStyle/>
          <a:p>
            <a:fld id="{62AB54DF-ACF0-47F8-8126-4AD250B41D44}" type="slidenum">
              <a:rPr lang="en-US" smtClean="0"/>
              <a:t>‹#›</a:t>
            </a:fld>
            <a:endParaRPr lang="en-US"/>
          </a:p>
        </p:txBody>
      </p:sp>
    </p:spTree>
    <p:extLst>
      <p:ext uri="{BB962C8B-B14F-4D97-AF65-F5344CB8AC3E}">
        <p14:creationId xmlns:p14="http://schemas.microsoft.com/office/powerpoint/2010/main" val="24195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A54D-FD63-4F09-AAF6-AA3FB95D38B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08A6D2-2F67-458A-9AB4-7D0E2BC9AB2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E37A9-EE64-4063-AF53-0DE8F014E693}"/>
              </a:ext>
            </a:extLst>
          </p:cNvPr>
          <p:cNvSpPr>
            <a:spLocks noGrp="1"/>
          </p:cNvSpPr>
          <p:nvPr>
            <p:ph type="dt" sz="half" idx="10"/>
          </p:nvPr>
        </p:nvSpPr>
        <p:spPr>
          <a:xfrm>
            <a:off x="838200" y="6356350"/>
            <a:ext cx="2743200" cy="365125"/>
          </a:xfrm>
          <a:prstGeom prst="rect">
            <a:avLst/>
          </a:prstGeom>
        </p:spPr>
        <p:txBody>
          <a:bodyPr/>
          <a:lstStyle/>
          <a:p>
            <a:fld id="{C0C20B76-471B-4267-B751-D79351EBA3C2}" type="datetimeFigureOut">
              <a:rPr lang="en-US" smtClean="0"/>
              <a:t>5/22/2025</a:t>
            </a:fld>
            <a:endParaRPr lang="en-US"/>
          </a:p>
        </p:txBody>
      </p:sp>
      <p:sp>
        <p:nvSpPr>
          <p:cNvPr id="5" name="Footer Placeholder 4">
            <a:extLst>
              <a:ext uri="{FF2B5EF4-FFF2-40B4-BE49-F238E27FC236}">
                <a16:creationId xmlns:a16="http://schemas.microsoft.com/office/drawing/2014/main" id="{2D3F9679-AD9F-47C5-80A7-4BC64DBA5D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4434E5-DB09-4BB7-ACBB-FB1E4C695D99}"/>
              </a:ext>
            </a:extLst>
          </p:cNvPr>
          <p:cNvSpPr>
            <a:spLocks noGrp="1"/>
          </p:cNvSpPr>
          <p:nvPr>
            <p:ph type="sldNum" sz="quarter" idx="12"/>
          </p:nvPr>
        </p:nvSpPr>
        <p:spPr>
          <a:xfrm>
            <a:off x="8610600" y="6356350"/>
            <a:ext cx="2743200" cy="365125"/>
          </a:xfrm>
          <a:prstGeom prst="rect">
            <a:avLst/>
          </a:prstGeom>
        </p:spPr>
        <p:txBody>
          <a:bodyPr/>
          <a:lstStyle/>
          <a:p>
            <a:fld id="{62AB54DF-ACF0-47F8-8126-4AD250B41D44}" type="slidenum">
              <a:rPr lang="en-US" smtClean="0"/>
              <a:t>‹#›</a:t>
            </a:fld>
            <a:endParaRPr lang="en-US"/>
          </a:p>
        </p:txBody>
      </p:sp>
    </p:spTree>
    <p:extLst>
      <p:ext uri="{BB962C8B-B14F-4D97-AF65-F5344CB8AC3E}">
        <p14:creationId xmlns:p14="http://schemas.microsoft.com/office/powerpoint/2010/main" val="132534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5D04D-FFB2-4B58-9031-71B682B046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861686F-D084-4556-9B0E-CD0C6C25067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AF152A-5056-471A-AADC-42F86A8B531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5BCB89-6FB2-4B7B-BCC7-2ED11CB2D3E5}"/>
              </a:ext>
            </a:extLst>
          </p:cNvPr>
          <p:cNvSpPr>
            <a:spLocks noGrp="1"/>
          </p:cNvSpPr>
          <p:nvPr>
            <p:ph type="dt" sz="half" idx="10"/>
          </p:nvPr>
        </p:nvSpPr>
        <p:spPr>
          <a:xfrm>
            <a:off x="838200" y="6356350"/>
            <a:ext cx="2743200" cy="365125"/>
          </a:xfrm>
          <a:prstGeom prst="rect">
            <a:avLst/>
          </a:prstGeom>
        </p:spPr>
        <p:txBody>
          <a:bodyPr/>
          <a:lstStyle/>
          <a:p>
            <a:fld id="{C0C20B76-471B-4267-B751-D79351EBA3C2}" type="datetimeFigureOut">
              <a:rPr lang="en-US" smtClean="0"/>
              <a:t>5/22/2025</a:t>
            </a:fld>
            <a:endParaRPr lang="en-US"/>
          </a:p>
        </p:txBody>
      </p:sp>
      <p:sp>
        <p:nvSpPr>
          <p:cNvPr id="6" name="Footer Placeholder 5">
            <a:extLst>
              <a:ext uri="{FF2B5EF4-FFF2-40B4-BE49-F238E27FC236}">
                <a16:creationId xmlns:a16="http://schemas.microsoft.com/office/drawing/2014/main" id="{7D09C20F-5230-42DD-BDD8-640869C3BA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AEA15A-D29B-4BAF-823B-6A248F72B8E8}"/>
              </a:ext>
            </a:extLst>
          </p:cNvPr>
          <p:cNvSpPr>
            <a:spLocks noGrp="1"/>
          </p:cNvSpPr>
          <p:nvPr>
            <p:ph type="sldNum" sz="quarter" idx="12"/>
          </p:nvPr>
        </p:nvSpPr>
        <p:spPr>
          <a:xfrm>
            <a:off x="8610600" y="6356350"/>
            <a:ext cx="2743200" cy="365125"/>
          </a:xfrm>
          <a:prstGeom prst="rect">
            <a:avLst/>
          </a:prstGeom>
        </p:spPr>
        <p:txBody>
          <a:bodyPr/>
          <a:lstStyle/>
          <a:p>
            <a:fld id="{62AB54DF-ACF0-47F8-8126-4AD250B41D44}" type="slidenum">
              <a:rPr lang="en-US" smtClean="0"/>
              <a:t>‹#›</a:t>
            </a:fld>
            <a:endParaRPr lang="en-US"/>
          </a:p>
        </p:txBody>
      </p:sp>
    </p:spTree>
    <p:extLst>
      <p:ext uri="{BB962C8B-B14F-4D97-AF65-F5344CB8AC3E}">
        <p14:creationId xmlns:p14="http://schemas.microsoft.com/office/powerpoint/2010/main" val="353714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A0A0-C8D2-447E-AC8C-97B1D4AA067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4349BEB-3F55-46A6-A5AB-1BC9FCEC4E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D2BF7B-02A3-4592-8268-946108E749D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FF6A7D-F417-4255-ADE7-BAD28B89619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A71748-A2AF-4A79-8628-435CCD5AB2A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B7D6EC-4A9A-41F5-8C07-59FF5E03E622}"/>
              </a:ext>
            </a:extLst>
          </p:cNvPr>
          <p:cNvSpPr>
            <a:spLocks noGrp="1"/>
          </p:cNvSpPr>
          <p:nvPr>
            <p:ph type="dt" sz="half" idx="10"/>
          </p:nvPr>
        </p:nvSpPr>
        <p:spPr>
          <a:xfrm>
            <a:off x="838200" y="6356350"/>
            <a:ext cx="2743200" cy="365125"/>
          </a:xfrm>
          <a:prstGeom prst="rect">
            <a:avLst/>
          </a:prstGeom>
        </p:spPr>
        <p:txBody>
          <a:bodyPr/>
          <a:lstStyle/>
          <a:p>
            <a:fld id="{C0C20B76-471B-4267-B751-D79351EBA3C2}" type="datetimeFigureOut">
              <a:rPr lang="en-US" smtClean="0"/>
              <a:t>5/22/2025</a:t>
            </a:fld>
            <a:endParaRPr lang="en-US"/>
          </a:p>
        </p:txBody>
      </p:sp>
      <p:sp>
        <p:nvSpPr>
          <p:cNvPr id="8" name="Footer Placeholder 7">
            <a:extLst>
              <a:ext uri="{FF2B5EF4-FFF2-40B4-BE49-F238E27FC236}">
                <a16:creationId xmlns:a16="http://schemas.microsoft.com/office/drawing/2014/main" id="{FC8CCE00-DBDB-4F22-B210-70695CF26D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127A3E-04F2-45E1-8AE6-F4F1883F3397}"/>
              </a:ext>
            </a:extLst>
          </p:cNvPr>
          <p:cNvSpPr>
            <a:spLocks noGrp="1"/>
          </p:cNvSpPr>
          <p:nvPr>
            <p:ph type="sldNum" sz="quarter" idx="12"/>
          </p:nvPr>
        </p:nvSpPr>
        <p:spPr>
          <a:xfrm>
            <a:off x="8610600" y="6356350"/>
            <a:ext cx="2743200" cy="365125"/>
          </a:xfrm>
          <a:prstGeom prst="rect">
            <a:avLst/>
          </a:prstGeom>
        </p:spPr>
        <p:txBody>
          <a:bodyPr/>
          <a:lstStyle/>
          <a:p>
            <a:fld id="{62AB54DF-ACF0-47F8-8126-4AD250B41D44}" type="slidenum">
              <a:rPr lang="en-US" smtClean="0"/>
              <a:t>‹#›</a:t>
            </a:fld>
            <a:endParaRPr lang="en-US"/>
          </a:p>
        </p:txBody>
      </p:sp>
    </p:spTree>
    <p:extLst>
      <p:ext uri="{BB962C8B-B14F-4D97-AF65-F5344CB8AC3E}">
        <p14:creationId xmlns:p14="http://schemas.microsoft.com/office/powerpoint/2010/main" val="64989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81CE-139A-4932-9557-BA643E6863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49F798F-52F2-4B18-BC44-03AD267E16A5}"/>
              </a:ext>
            </a:extLst>
          </p:cNvPr>
          <p:cNvSpPr>
            <a:spLocks noGrp="1"/>
          </p:cNvSpPr>
          <p:nvPr>
            <p:ph type="dt" sz="half" idx="10"/>
          </p:nvPr>
        </p:nvSpPr>
        <p:spPr>
          <a:xfrm>
            <a:off x="838200" y="6356350"/>
            <a:ext cx="2743200" cy="365125"/>
          </a:xfrm>
          <a:prstGeom prst="rect">
            <a:avLst/>
          </a:prstGeom>
        </p:spPr>
        <p:txBody>
          <a:bodyPr/>
          <a:lstStyle/>
          <a:p>
            <a:fld id="{C0C20B76-471B-4267-B751-D79351EBA3C2}" type="datetimeFigureOut">
              <a:rPr lang="en-US" smtClean="0"/>
              <a:t>5/22/2025</a:t>
            </a:fld>
            <a:endParaRPr lang="en-US"/>
          </a:p>
        </p:txBody>
      </p:sp>
      <p:sp>
        <p:nvSpPr>
          <p:cNvPr id="4" name="Footer Placeholder 3">
            <a:extLst>
              <a:ext uri="{FF2B5EF4-FFF2-40B4-BE49-F238E27FC236}">
                <a16:creationId xmlns:a16="http://schemas.microsoft.com/office/drawing/2014/main" id="{B0BD140E-5009-4377-85CB-D11E324B24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A96852-D83F-4484-8D49-26FAEA08CDB9}"/>
              </a:ext>
            </a:extLst>
          </p:cNvPr>
          <p:cNvSpPr>
            <a:spLocks noGrp="1"/>
          </p:cNvSpPr>
          <p:nvPr>
            <p:ph type="sldNum" sz="quarter" idx="12"/>
          </p:nvPr>
        </p:nvSpPr>
        <p:spPr>
          <a:xfrm>
            <a:off x="8610600" y="6356350"/>
            <a:ext cx="2743200" cy="365125"/>
          </a:xfrm>
          <a:prstGeom prst="rect">
            <a:avLst/>
          </a:prstGeom>
        </p:spPr>
        <p:txBody>
          <a:bodyPr/>
          <a:lstStyle/>
          <a:p>
            <a:fld id="{62AB54DF-ACF0-47F8-8126-4AD250B41D44}" type="slidenum">
              <a:rPr lang="en-US" smtClean="0"/>
              <a:t>‹#›</a:t>
            </a:fld>
            <a:endParaRPr lang="en-US"/>
          </a:p>
        </p:txBody>
      </p:sp>
    </p:spTree>
    <p:extLst>
      <p:ext uri="{BB962C8B-B14F-4D97-AF65-F5344CB8AC3E}">
        <p14:creationId xmlns:p14="http://schemas.microsoft.com/office/powerpoint/2010/main" val="226310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C289D-2AF0-4BFD-AE09-C7DC13CCFAA3}"/>
              </a:ext>
            </a:extLst>
          </p:cNvPr>
          <p:cNvSpPr>
            <a:spLocks noGrp="1"/>
          </p:cNvSpPr>
          <p:nvPr>
            <p:ph type="dt" sz="half" idx="10"/>
          </p:nvPr>
        </p:nvSpPr>
        <p:spPr>
          <a:xfrm>
            <a:off x="838200" y="6356350"/>
            <a:ext cx="2743200" cy="365125"/>
          </a:xfrm>
          <a:prstGeom prst="rect">
            <a:avLst/>
          </a:prstGeom>
        </p:spPr>
        <p:txBody>
          <a:bodyPr/>
          <a:lstStyle/>
          <a:p>
            <a:fld id="{C0C20B76-471B-4267-B751-D79351EBA3C2}" type="datetimeFigureOut">
              <a:rPr lang="en-US" smtClean="0"/>
              <a:t>5/22/2025</a:t>
            </a:fld>
            <a:endParaRPr lang="en-US"/>
          </a:p>
        </p:txBody>
      </p:sp>
      <p:sp>
        <p:nvSpPr>
          <p:cNvPr id="3" name="Footer Placeholder 2">
            <a:extLst>
              <a:ext uri="{FF2B5EF4-FFF2-40B4-BE49-F238E27FC236}">
                <a16:creationId xmlns:a16="http://schemas.microsoft.com/office/drawing/2014/main" id="{8D0174DA-D42F-4F41-AD31-6F38AF6C5B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CE41168-1F6F-47E3-A78F-64B0BE9F3153}"/>
              </a:ext>
            </a:extLst>
          </p:cNvPr>
          <p:cNvSpPr>
            <a:spLocks noGrp="1"/>
          </p:cNvSpPr>
          <p:nvPr>
            <p:ph type="sldNum" sz="quarter" idx="12"/>
          </p:nvPr>
        </p:nvSpPr>
        <p:spPr>
          <a:xfrm>
            <a:off x="8610600" y="6356350"/>
            <a:ext cx="2743200" cy="365125"/>
          </a:xfrm>
          <a:prstGeom prst="rect">
            <a:avLst/>
          </a:prstGeom>
        </p:spPr>
        <p:txBody>
          <a:bodyPr/>
          <a:lstStyle/>
          <a:p>
            <a:fld id="{62AB54DF-ACF0-47F8-8126-4AD250B41D44}" type="slidenum">
              <a:rPr lang="en-US" smtClean="0"/>
              <a:t>‹#›</a:t>
            </a:fld>
            <a:endParaRPr lang="en-US"/>
          </a:p>
        </p:txBody>
      </p:sp>
    </p:spTree>
    <p:extLst>
      <p:ext uri="{BB962C8B-B14F-4D97-AF65-F5344CB8AC3E}">
        <p14:creationId xmlns:p14="http://schemas.microsoft.com/office/powerpoint/2010/main" val="342445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C9628-3956-4E5C-91FA-508E7BA578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5C47D0-D9BE-4065-9B6A-D5DEC1C0AE9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A0715C-4A57-4CDE-A262-A3363EDAC3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5A697C-2814-47E1-897F-5310974C4828}"/>
              </a:ext>
            </a:extLst>
          </p:cNvPr>
          <p:cNvSpPr>
            <a:spLocks noGrp="1"/>
          </p:cNvSpPr>
          <p:nvPr>
            <p:ph type="dt" sz="half" idx="10"/>
          </p:nvPr>
        </p:nvSpPr>
        <p:spPr>
          <a:xfrm>
            <a:off x="838200" y="6356350"/>
            <a:ext cx="2743200" cy="365125"/>
          </a:xfrm>
          <a:prstGeom prst="rect">
            <a:avLst/>
          </a:prstGeom>
        </p:spPr>
        <p:txBody>
          <a:bodyPr/>
          <a:lstStyle/>
          <a:p>
            <a:fld id="{C0C20B76-471B-4267-B751-D79351EBA3C2}" type="datetimeFigureOut">
              <a:rPr lang="en-US" smtClean="0"/>
              <a:t>5/22/2025</a:t>
            </a:fld>
            <a:endParaRPr lang="en-US"/>
          </a:p>
        </p:txBody>
      </p:sp>
      <p:sp>
        <p:nvSpPr>
          <p:cNvPr id="6" name="Footer Placeholder 5">
            <a:extLst>
              <a:ext uri="{FF2B5EF4-FFF2-40B4-BE49-F238E27FC236}">
                <a16:creationId xmlns:a16="http://schemas.microsoft.com/office/drawing/2014/main" id="{1EBB498B-BD5C-423F-8103-33307206EF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98929D-FDF1-403A-9ABD-0A787E048D7E}"/>
              </a:ext>
            </a:extLst>
          </p:cNvPr>
          <p:cNvSpPr>
            <a:spLocks noGrp="1"/>
          </p:cNvSpPr>
          <p:nvPr>
            <p:ph type="sldNum" sz="quarter" idx="12"/>
          </p:nvPr>
        </p:nvSpPr>
        <p:spPr>
          <a:xfrm>
            <a:off x="8610600" y="6356350"/>
            <a:ext cx="2743200" cy="365125"/>
          </a:xfrm>
          <a:prstGeom prst="rect">
            <a:avLst/>
          </a:prstGeom>
        </p:spPr>
        <p:txBody>
          <a:bodyPr/>
          <a:lstStyle/>
          <a:p>
            <a:fld id="{62AB54DF-ACF0-47F8-8126-4AD250B41D44}" type="slidenum">
              <a:rPr lang="en-US" smtClean="0"/>
              <a:t>‹#›</a:t>
            </a:fld>
            <a:endParaRPr lang="en-US"/>
          </a:p>
        </p:txBody>
      </p:sp>
    </p:spTree>
    <p:extLst>
      <p:ext uri="{BB962C8B-B14F-4D97-AF65-F5344CB8AC3E}">
        <p14:creationId xmlns:p14="http://schemas.microsoft.com/office/powerpoint/2010/main" val="42606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0FBF-CC49-4BC7-955B-C44B61281C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0568E3-5DF6-4C26-B252-F741B7A6B22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37D26E-4F4C-47A9-AF3B-5FED09A07E2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AF1237-E0CD-41EC-9B4E-6675769C20C4}"/>
              </a:ext>
            </a:extLst>
          </p:cNvPr>
          <p:cNvSpPr>
            <a:spLocks noGrp="1"/>
          </p:cNvSpPr>
          <p:nvPr>
            <p:ph type="dt" sz="half" idx="10"/>
          </p:nvPr>
        </p:nvSpPr>
        <p:spPr>
          <a:xfrm>
            <a:off x="838200" y="6356350"/>
            <a:ext cx="2743200" cy="365125"/>
          </a:xfrm>
          <a:prstGeom prst="rect">
            <a:avLst/>
          </a:prstGeom>
        </p:spPr>
        <p:txBody>
          <a:bodyPr/>
          <a:lstStyle/>
          <a:p>
            <a:fld id="{C0C20B76-471B-4267-B751-D79351EBA3C2}" type="datetimeFigureOut">
              <a:rPr lang="en-US" smtClean="0"/>
              <a:t>5/22/2025</a:t>
            </a:fld>
            <a:endParaRPr lang="en-US"/>
          </a:p>
        </p:txBody>
      </p:sp>
      <p:sp>
        <p:nvSpPr>
          <p:cNvPr id="6" name="Footer Placeholder 5">
            <a:extLst>
              <a:ext uri="{FF2B5EF4-FFF2-40B4-BE49-F238E27FC236}">
                <a16:creationId xmlns:a16="http://schemas.microsoft.com/office/drawing/2014/main" id="{47EF2037-E371-42E9-9FD6-549A3A0615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9B4E5F-8217-4A70-8CF6-786C5010A6B1}"/>
              </a:ext>
            </a:extLst>
          </p:cNvPr>
          <p:cNvSpPr>
            <a:spLocks noGrp="1"/>
          </p:cNvSpPr>
          <p:nvPr>
            <p:ph type="sldNum" sz="quarter" idx="12"/>
          </p:nvPr>
        </p:nvSpPr>
        <p:spPr>
          <a:xfrm>
            <a:off x="8610600" y="6356350"/>
            <a:ext cx="2743200" cy="365125"/>
          </a:xfrm>
          <a:prstGeom prst="rect">
            <a:avLst/>
          </a:prstGeom>
        </p:spPr>
        <p:txBody>
          <a:bodyPr/>
          <a:lstStyle/>
          <a:p>
            <a:fld id="{62AB54DF-ACF0-47F8-8126-4AD250B41D44}" type="slidenum">
              <a:rPr lang="en-US" smtClean="0"/>
              <a:t>‹#›</a:t>
            </a:fld>
            <a:endParaRPr lang="en-US"/>
          </a:p>
        </p:txBody>
      </p:sp>
    </p:spTree>
    <p:extLst>
      <p:ext uri="{BB962C8B-B14F-4D97-AF65-F5344CB8AC3E}">
        <p14:creationId xmlns:p14="http://schemas.microsoft.com/office/powerpoint/2010/main" val="70277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picture containing text, font, graphics, design&#10;&#10;Description automatically generated">
            <a:extLst>
              <a:ext uri="{FF2B5EF4-FFF2-40B4-BE49-F238E27FC236}">
                <a16:creationId xmlns:a16="http://schemas.microsoft.com/office/drawing/2014/main" id="{FAED816E-A713-9732-CCB5-09362BCB2CE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95475" y="152400"/>
            <a:ext cx="1609725" cy="1609725"/>
          </a:xfrm>
          <a:prstGeom prst="rect">
            <a:avLst/>
          </a:prstGeom>
        </p:spPr>
      </p:pic>
    </p:spTree>
    <p:extLst>
      <p:ext uri="{BB962C8B-B14F-4D97-AF65-F5344CB8AC3E}">
        <p14:creationId xmlns:p14="http://schemas.microsoft.com/office/powerpoint/2010/main" val="12449257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3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g"/><Relationship Id="rId1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6265" y="1453203"/>
            <a:ext cx="12222722" cy="1402179"/>
          </a:xfrm>
          <a:prstGeom prst="rect">
            <a:avLst/>
          </a:prstGeom>
          <a:noFill/>
        </p:spPr>
        <p:txBody>
          <a:bodyPr wrap="square">
            <a:spAutoFit/>
          </a:bodyPr>
          <a:lstStyle/>
          <a:p>
            <a:pPr algn="ctr" defTabSz="684068">
              <a:defRPr/>
            </a:pPr>
            <a:r>
              <a:rPr lang="en-US" sz="4256" b="1" dirty="0">
                <a:solidFill>
                  <a:srgbClr val="FF0000"/>
                </a:solidFill>
                <a:latin typeface="Times New Roman" panose="02020603050405020304" pitchFamily="18" charset="0"/>
                <a:cs typeface="Times New Roman" panose="02020603050405020304" pitchFamily="18" charset="0"/>
              </a:rPr>
              <a:t>CHÀO MỪNG </a:t>
            </a:r>
          </a:p>
          <a:p>
            <a:pPr algn="ctr" defTabSz="684068">
              <a:defRPr/>
            </a:pPr>
            <a:r>
              <a:rPr lang="en-US" sz="4256"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56" b="1" dirty="0">
              <a:solidFill>
                <a:srgbClr val="FF0000"/>
              </a:solidFill>
              <a:latin typeface="+mj-lt"/>
              <a:cs typeface="Times New Roman" panose="02020603050405020304" pitchFamily="18" charset="0"/>
            </a:endParaRPr>
          </a:p>
        </p:txBody>
      </p:sp>
      <p:sp>
        <p:nvSpPr>
          <p:cNvPr id="6" name="TextBox 5"/>
          <p:cNvSpPr txBox="1"/>
          <p:nvPr/>
        </p:nvSpPr>
        <p:spPr>
          <a:xfrm>
            <a:off x="3676663" y="386373"/>
            <a:ext cx="7053461" cy="522131"/>
          </a:xfrm>
          <a:prstGeom prst="rect">
            <a:avLst/>
          </a:prstGeom>
          <a:noFill/>
        </p:spPr>
        <p:txBody>
          <a:bodyPr wrap="square">
            <a:spAutoFit/>
          </a:bodyPr>
          <a:lstStyle/>
          <a:p>
            <a:pPr defTabSz="684068">
              <a:defRPr/>
            </a:pPr>
            <a:r>
              <a:rPr lang="en-US" sz="2793"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36662" y="3137821"/>
            <a:ext cx="8485474" cy="583558"/>
          </a:xfrm>
          <a:prstGeom prst="rect">
            <a:avLst/>
          </a:prstGeom>
          <a:noFill/>
        </p:spPr>
        <p:txBody>
          <a:bodyPr wrap="square">
            <a:spAutoFit/>
          </a:bodyPr>
          <a:lstStyle/>
          <a:p>
            <a:pPr algn="ctr" defTabSz="684068">
              <a:defRPr/>
            </a:pPr>
            <a:r>
              <a:rPr lang="en-US" sz="3192" b="1" dirty="0" err="1">
                <a:solidFill>
                  <a:srgbClr val="FF0000"/>
                </a:solidFill>
                <a:latin typeface="Times New Roman" panose="02020603050405020304" pitchFamily="18" charset="0"/>
                <a:cs typeface="Times New Roman" panose="02020603050405020304" pitchFamily="18" charset="0"/>
              </a:rPr>
              <a:t>Môn</a:t>
            </a:r>
            <a:r>
              <a:rPr lang="en-US" sz="3192" b="1">
                <a:solidFill>
                  <a:srgbClr val="FF0000"/>
                </a:solidFill>
                <a:latin typeface="Times New Roman" panose="02020603050405020304" pitchFamily="18" charset="0"/>
                <a:cs typeface="Times New Roman" panose="02020603050405020304" pitchFamily="18" charset="0"/>
              </a:rPr>
              <a:t>: Khoa học - </a:t>
            </a:r>
            <a:r>
              <a:rPr lang="en-US" sz="3192" b="1" err="1">
                <a:solidFill>
                  <a:srgbClr val="FF0000"/>
                </a:solidFill>
                <a:latin typeface="Times New Roman" panose="02020603050405020304" pitchFamily="18" charset="0"/>
                <a:cs typeface="Times New Roman" panose="02020603050405020304" pitchFamily="18" charset="0"/>
              </a:rPr>
              <a:t>Lớp</a:t>
            </a:r>
            <a:r>
              <a:rPr lang="en-US" sz="3192" b="1">
                <a:solidFill>
                  <a:srgbClr val="FF0000"/>
                </a:solidFill>
                <a:latin typeface="Times New Roman" panose="02020603050405020304" pitchFamily="18" charset="0"/>
                <a:cs typeface="Times New Roman" panose="02020603050405020304" pitchFamily="18" charset="0"/>
              </a:rPr>
              <a:t> 4</a:t>
            </a:r>
            <a:endParaRPr lang="en-US" sz="3192"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4" y="5682458"/>
            <a:ext cx="12166693" cy="1353546"/>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93" y="5438881"/>
            <a:ext cx="4318061" cy="1353546"/>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2679" y="3176621"/>
            <a:ext cx="2466479" cy="3615807"/>
          </a:xfrm>
          <a:prstGeom prst="rect">
            <a:avLst/>
          </a:prstGeom>
        </p:spPr>
      </p:pic>
      <p:sp>
        <p:nvSpPr>
          <p:cNvPr id="12" name="TextBox 11"/>
          <p:cNvSpPr txBox="1"/>
          <p:nvPr/>
        </p:nvSpPr>
        <p:spPr>
          <a:xfrm>
            <a:off x="1782358" y="4326280"/>
            <a:ext cx="8485474" cy="583558"/>
          </a:xfrm>
          <a:prstGeom prst="rect">
            <a:avLst/>
          </a:prstGeom>
          <a:noFill/>
        </p:spPr>
        <p:txBody>
          <a:bodyPr wrap="square">
            <a:spAutoFit/>
          </a:bodyPr>
          <a:lstStyle/>
          <a:p>
            <a:pPr algn="ctr" defTabSz="684068">
              <a:defRPr/>
            </a:pPr>
            <a:r>
              <a:rPr lang="en-US" sz="3192" b="1" dirty="0" err="1">
                <a:solidFill>
                  <a:srgbClr val="FF0000"/>
                </a:solidFill>
                <a:latin typeface="Times New Roman" panose="02020603050405020304" pitchFamily="18" charset="0"/>
                <a:cs typeface="Times New Roman" panose="02020603050405020304" pitchFamily="18" charset="0"/>
              </a:rPr>
              <a:t>Giáo</a:t>
            </a:r>
            <a:r>
              <a:rPr lang="en-US" sz="3192" b="1" dirty="0">
                <a:solidFill>
                  <a:srgbClr val="FF0000"/>
                </a:solidFill>
                <a:latin typeface="Times New Roman" panose="02020603050405020304" pitchFamily="18" charset="0"/>
                <a:cs typeface="Times New Roman" panose="02020603050405020304" pitchFamily="18" charset="0"/>
              </a:rPr>
              <a:t> </a:t>
            </a:r>
            <a:r>
              <a:rPr lang="en-US" sz="3192" b="1" dirty="0" err="1">
                <a:solidFill>
                  <a:srgbClr val="FF0000"/>
                </a:solidFill>
                <a:latin typeface="Times New Roman" panose="02020603050405020304" pitchFamily="18" charset="0"/>
                <a:cs typeface="Times New Roman" panose="02020603050405020304" pitchFamily="18" charset="0"/>
              </a:rPr>
              <a:t>viên</a:t>
            </a:r>
            <a:r>
              <a:rPr lang="en-US" sz="3192" b="1">
                <a:solidFill>
                  <a:srgbClr val="FF0000"/>
                </a:solidFill>
                <a:latin typeface="Times New Roman" panose="02020603050405020304" pitchFamily="18" charset="0"/>
                <a:cs typeface="Times New Roman" panose="02020603050405020304" pitchFamily="18" charset="0"/>
              </a:rPr>
              <a:t>: Phạm Thị Mai Hưng</a:t>
            </a:r>
            <a:endParaRPr lang="en-US" sz="3192"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7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3"/>
          <a:stretch>
            <a:fillRect/>
          </a:stretch>
        </p:blipFill>
        <p:spPr>
          <a:xfrm>
            <a:off x="10186973" y="915192"/>
            <a:ext cx="2066723" cy="1237595"/>
          </a:xfrm>
          <a:prstGeom prst="rect">
            <a:avLst/>
          </a:prstGeom>
        </p:spPr>
      </p:pic>
      <p:sp>
        <p:nvSpPr>
          <p:cNvPr id="24" name="Rectangle: Diagonal Corners Rounded 2">
            <a:extLst>
              <a:ext uri="{FF2B5EF4-FFF2-40B4-BE49-F238E27FC236}">
                <a16:creationId xmlns:a16="http://schemas.microsoft.com/office/drawing/2014/main" id="{7EDEF26C-B0E6-4016-8C06-A86D8F176D0F}"/>
              </a:ext>
            </a:extLst>
          </p:cNvPr>
          <p:cNvSpPr/>
          <p:nvPr/>
        </p:nvSpPr>
        <p:spPr>
          <a:xfrm>
            <a:off x="645110" y="1724025"/>
            <a:ext cx="10901779" cy="4981575"/>
          </a:xfrm>
          <a:prstGeom prst="round2SameRect">
            <a:avLst/>
          </a:prstGeom>
          <a:solidFill>
            <a:srgbClr val="CCFFFF"/>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9" name="Group 38">
            <a:extLst>
              <a:ext uri="{FF2B5EF4-FFF2-40B4-BE49-F238E27FC236}">
                <a16:creationId xmlns:a16="http://schemas.microsoft.com/office/drawing/2014/main" id="{9A8F909A-4AF7-45EF-B624-AB6D6545FBBC}"/>
              </a:ext>
            </a:extLst>
          </p:cNvPr>
          <p:cNvGrpSpPr/>
          <p:nvPr/>
        </p:nvGrpSpPr>
        <p:grpSpPr>
          <a:xfrm>
            <a:off x="0" y="173505"/>
            <a:ext cx="11910291" cy="1312395"/>
            <a:chOff x="889206" y="218253"/>
            <a:chExt cx="11910291" cy="1312395"/>
          </a:xfrm>
        </p:grpSpPr>
        <p:grpSp>
          <p:nvGrpSpPr>
            <p:cNvPr id="40" name="Group 39">
              <a:extLst>
                <a:ext uri="{FF2B5EF4-FFF2-40B4-BE49-F238E27FC236}">
                  <a16:creationId xmlns:a16="http://schemas.microsoft.com/office/drawing/2014/main" id="{1424B65B-51EF-4138-925F-EBCF43DA6D86}"/>
                </a:ext>
              </a:extLst>
            </p:cNvPr>
            <p:cNvGrpSpPr/>
            <p:nvPr/>
          </p:nvGrpSpPr>
          <p:grpSpPr>
            <a:xfrm>
              <a:off x="1319648" y="218253"/>
              <a:ext cx="11479849" cy="1312395"/>
              <a:chOff x="6719591" y="2584561"/>
              <a:chExt cx="6384298" cy="1910444"/>
            </a:xfrm>
          </p:grpSpPr>
          <p:sp>
            <p:nvSpPr>
              <p:cNvPr id="41" name="Rectangle: Rounded Corners 40">
                <a:extLst>
                  <a:ext uri="{FF2B5EF4-FFF2-40B4-BE49-F238E27FC236}">
                    <a16:creationId xmlns:a16="http://schemas.microsoft.com/office/drawing/2014/main" id="{DA3D5479-E1B2-4290-BB16-FCD04A1373E6}"/>
                  </a:ext>
                </a:extLst>
              </p:cNvPr>
              <p:cNvSpPr/>
              <p:nvPr/>
            </p:nvSpPr>
            <p:spPr>
              <a:xfrm>
                <a:off x="6719591" y="2584561"/>
                <a:ext cx="6384298" cy="1910444"/>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2" name="TextBox 41">
                <a:extLst>
                  <a:ext uri="{FF2B5EF4-FFF2-40B4-BE49-F238E27FC236}">
                    <a16:creationId xmlns:a16="http://schemas.microsoft.com/office/drawing/2014/main" id="{04D5A20C-D1BA-4DFE-BFB2-D38A100A90CE}"/>
                  </a:ext>
                </a:extLst>
              </p:cNvPr>
              <p:cNvSpPr txBox="1"/>
              <p:nvPr/>
            </p:nvSpPr>
            <p:spPr>
              <a:xfrm>
                <a:off x="6842335" y="2707679"/>
                <a:ext cx="6102639" cy="1747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Quan sát hình </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7</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được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sử</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dụng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hoạt</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động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gì</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và</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dụng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của</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hoạt</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động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đó</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028" name="Picture 4">
              <a:extLst>
                <a:ext uri="{FF2B5EF4-FFF2-40B4-BE49-F238E27FC236}">
                  <a16:creationId xmlns:a16="http://schemas.microsoft.com/office/drawing/2014/main" id="{777C7C99-EB56-4277-84B5-636FDCB8EC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206" y="283779"/>
              <a:ext cx="807868" cy="807868"/>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2DFC7A8B-F2F5-E579-15E2-F2E47EE1F30D}"/>
              </a:ext>
            </a:extLst>
          </p:cNvPr>
          <p:cNvPicPr>
            <a:picLocks noChangeAspect="1"/>
          </p:cNvPicPr>
          <p:nvPr/>
        </p:nvPicPr>
        <p:blipFill>
          <a:blip r:embed="rId5"/>
          <a:stretch>
            <a:fillRect/>
          </a:stretch>
        </p:blipFill>
        <p:spPr>
          <a:xfrm>
            <a:off x="2590800" y="1834229"/>
            <a:ext cx="6991350" cy="46635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944915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0"/>
                                  </p:stCondLst>
                                  <p:childTnLst>
                                    <p:animRot by="120000">
                                      <p:cBhvr>
                                        <p:cTn id="6" dur="300" fill="hold">
                                          <p:stCondLst>
                                            <p:cond delay="0"/>
                                          </p:stCondLst>
                                        </p:cTn>
                                        <p:tgtEl>
                                          <p:spTgt spid="47"/>
                                        </p:tgtEl>
                                        <p:attrNameLst>
                                          <p:attrName>r</p:attrName>
                                        </p:attrNameLst>
                                      </p:cBhvr>
                                    </p:animRot>
                                    <p:animRot by="-240000">
                                      <p:cBhvr>
                                        <p:cTn id="7" dur="600" fill="hold">
                                          <p:stCondLst>
                                            <p:cond delay="600"/>
                                          </p:stCondLst>
                                        </p:cTn>
                                        <p:tgtEl>
                                          <p:spTgt spid="47"/>
                                        </p:tgtEl>
                                        <p:attrNameLst>
                                          <p:attrName>r</p:attrName>
                                        </p:attrNameLst>
                                      </p:cBhvr>
                                    </p:animRot>
                                    <p:animRot by="240000">
                                      <p:cBhvr>
                                        <p:cTn id="8" dur="600" fill="hold">
                                          <p:stCondLst>
                                            <p:cond delay="1200"/>
                                          </p:stCondLst>
                                        </p:cTn>
                                        <p:tgtEl>
                                          <p:spTgt spid="47"/>
                                        </p:tgtEl>
                                        <p:attrNameLst>
                                          <p:attrName>r</p:attrName>
                                        </p:attrNameLst>
                                      </p:cBhvr>
                                    </p:animRot>
                                    <p:animRot by="-240000">
                                      <p:cBhvr>
                                        <p:cTn id="9" dur="600" fill="hold">
                                          <p:stCondLst>
                                            <p:cond delay="1800"/>
                                          </p:stCondLst>
                                        </p:cTn>
                                        <p:tgtEl>
                                          <p:spTgt spid="47"/>
                                        </p:tgtEl>
                                        <p:attrNameLst>
                                          <p:attrName>r</p:attrName>
                                        </p:attrNameLst>
                                      </p:cBhvr>
                                    </p:animRot>
                                    <p:animRot by="120000">
                                      <p:cBhvr>
                                        <p:cTn id="10" dur="600" fill="hold">
                                          <p:stCondLst>
                                            <p:cond delay="2400"/>
                                          </p:stCondLst>
                                        </p:cTn>
                                        <p:tgtEl>
                                          <p:spTgt spid="4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checkerboard(across)">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3"/>
          <a:stretch>
            <a:fillRect/>
          </a:stretch>
        </p:blipFill>
        <p:spPr>
          <a:xfrm>
            <a:off x="10186973" y="915192"/>
            <a:ext cx="2066723" cy="1237595"/>
          </a:xfrm>
          <a:prstGeom prst="rect">
            <a:avLst/>
          </a:prstGeom>
        </p:spPr>
      </p:pic>
      <p:sp>
        <p:nvSpPr>
          <p:cNvPr id="24" name="Rectangle: Diagonal Corners Rounded 2">
            <a:extLst>
              <a:ext uri="{FF2B5EF4-FFF2-40B4-BE49-F238E27FC236}">
                <a16:creationId xmlns:a16="http://schemas.microsoft.com/office/drawing/2014/main" id="{7EDEF26C-B0E6-4016-8C06-A86D8F176D0F}"/>
              </a:ext>
            </a:extLst>
          </p:cNvPr>
          <p:cNvSpPr/>
          <p:nvPr/>
        </p:nvSpPr>
        <p:spPr>
          <a:xfrm>
            <a:off x="645110" y="581025"/>
            <a:ext cx="10901779" cy="6124575"/>
          </a:xfrm>
          <a:prstGeom prst="round2SameRect">
            <a:avLst/>
          </a:prstGeom>
          <a:solidFill>
            <a:srgbClr val="CCFFFF"/>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Hình chữ nhật: Góc Tròn 48">
            <a:extLst>
              <a:ext uri="{FF2B5EF4-FFF2-40B4-BE49-F238E27FC236}">
                <a16:creationId xmlns:a16="http://schemas.microsoft.com/office/drawing/2014/main" id="{CD52F5EB-9F1A-DB4E-F0ED-CDCB11DCA1B6}"/>
              </a:ext>
            </a:extLst>
          </p:cNvPr>
          <p:cNvSpPr/>
          <p:nvPr/>
        </p:nvSpPr>
        <p:spPr>
          <a:xfrm>
            <a:off x="6238876" y="3015945"/>
            <a:ext cx="4552950" cy="1460806"/>
          </a:xfrm>
          <a:prstGeom prst="roundRect">
            <a:avLst/>
          </a:prstGeom>
          <a:solidFill>
            <a:srgbClr val="CCFFCC">
              <a:alpha val="95000"/>
            </a:srgb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Tắm</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gội</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giúp</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cơ</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thể</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sạch</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sẽ</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44D3A16-9926-7FE0-99F3-D11017C81420}"/>
              </a:ext>
            </a:extLst>
          </p:cNvPr>
          <p:cNvPicPr>
            <a:picLocks noChangeAspect="1"/>
          </p:cNvPicPr>
          <p:nvPr/>
        </p:nvPicPr>
        <p:blipFill>
          <a:blip r:embed="rId4"/>
          <a:stretch>
            <a:fillRect/>
          </a:stretch>
        </p:blipFill>
        <p:spPr>
          <a:xfrm>
            <a:off x="3291203" y="780637"/>
            <a:ext cx="5895343" cy="743776"/>
          </a:xfrm>
          <a:prstGeom prst="rect">
            <a:avLst/>
          </a:prstGeom>
        </p:spPr>
      </p:pic>
      <p:pic>
        <p:nvPicPr>
          <p:cNvPr id="8" name="Picture 7">
            <a:extLst>
              <a:ext uri="{FF2B5EF4-FFF2-40B4-BE49-F238E27FC236}">
                <a16:creationId xmlns:a16="http://schemas.microsoft.com/office/drawing/2014/main" id="{C66F6E28-D9F9-0C98-865E-B633D8810D84}"/>
              </a:ext>
            </a:extLst>
          </p:cNvPr>
          <p:cNvPicPr>
            <a:picLocks noChangeAspect="1"/>
          </p:cNvPicPr>
          <p:nvPr/>
        </p:nvPicPr>
        <p:blipFill>
          <a:blip r:embed="rId5"/>
          <a:stretch>
            <a:fillRect/>
          </a:stretch>
        </p:blipFill>
        <p:spPr>
          <a:xfrm>
            <a:off x="957261" y="2428874"/>
            <a:ext cx="4938713" cy="3169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13686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0"/>
                                  </p:stCondLst>
                                  <p:childTnLst>
                                    <p:animRot by="120000">
                                      <p:cBhvr>
                                        <p:cTn id="6" dur="300" fill="hold">
                                          <p:stCondLst>
                                            <p:cond delay="0"/>
                                          </p:stCondLst>
                                        </p:cTn>
                                        <p:tgtEl>
                                          <p:spTgt spid="47"/>
                                        </p:tgtEl>
                                        <p:attrNameLst>
                                          <p:attrName>r</p:attrName>
                                        </p:attrNameLst>
                                      </p:cBhvr>
                                    </p:animRot>
                                    <p:animRot by="-240000">
                                      <p:cBhvr>
                                        <p:cTn id="7" dur="600" fill="hold">
                                          <p:stCondLst>
                                            <p:cond delay="600"/>
                                          </p:stCondLst>
                                        </p:cTn>
                                        <p:tgtEl>
                                          <p:spTgt spid="47"/>
                                        </p:tgtEl>
                                        <p:attrNameLst>
                                          <p:attrName>r</p:attrName>
                                        </p:attrNameLst>
                                      </p:cBhvr>
                                    </p:animRot>
                                    <p:animRot by="240000">
                                      <p:cBhvr>
                                        <p:cTn id="8" dur="600" fill="hold">
                                          <p:stCondLst>
                                            <p:cond delay="1200"/>
                                          </p:stCondLst>
                                        </p:cTn>
                                        <p:tgtEl>
                                          <p:spTgt spid="47"/>
                                        </p:tgtEl>
                                        <p:attrNameLst>
                                          <p:attrName>r</p:attrName>
                                        </p:attrNameLst>
                                      </p:cBhvr>
                                    </p:animRot>
                                    <p:animRot by="-240000">
                                      <p:cBhvr>
                                        <p:cTn id="9" dur="600" fill="hold">
                                          <p:stCondLst>
                                            <p:cond delay="1800"/>
                                          </p:stCondLst>
                                        </p:cTn>
                                        <p:tgtEl>
                                          <p:spTgt spid="47"/>
                                        </p:tgtEl>
                                        <p:attrNameLst>
                                          <p:attrName>r</p:attrName>
                                        </p:attrNameLst>
                                      </p:cBhvr>
                                    </p:animRot>
                                    <p:animRot by="120000">
                                      <p:cBhvr>
                                        <p:cTn id="10" dur="600" fill="hold">
                                          <p:stCondLst>
                                            <p:cond delay="2400"/>
                                          </p:stCondLst>
                                        </p:cTn>
                                        <p:tgtEl>
                                          <p:spTgt spid="4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3"/>
          <a:stretch>
            <a:fillRect/>
          </a:stretch>
        </p:blipFill>
        <p:spPr>
          <a:xfrm>
            <a:off x="10186973" y="915192"/>
            <a:ext cx="2066723" cy="1237595"/>
          </a:xfrm>
          <a:prstGeom prst="rect">
            <a:avLst/>
          </a:prstGeom>
        </p:spPr>
      </p:pic>
      <p:sp>
        <p:nvSpPr>
          <p:cNvPr id="24" name="Rectangle: Diagonal Corners Rounded 2">
            <a:extLst>
              <a:ext uri="{FF2B5EF4-FFF2-40B4-BE49-F238E27FC236}">
                <a16:creationId xmlns:a16="http://schemas.microsoft.com/office/drawing/2014/main" id="{7EDEF26C-B0E6-4016-8C06-A86D8F176D0F}"/>
              </a:ext>
            </a:extLst>
          </p:cNvPr>
          <p:cNvSpPr/>
          <p:nvPr/>
        </p:nvSpPr>
        <p:spPr>
          <a:xfrm>
            <a:off x="645110" y="581025"/>
            <a:ext cx="10901779" cy="6124575"/>
          </a:xfrm>
          <a:prstGeom prst="round2SameRect">
            <a:avLst/>
          </a:prstGeom>
          <a:solidFill>
            <a:srgbClr val="CCFFFF"/>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Hình chữ nhật: Góc Tròn 48">
            <a:extLst>
              <a:ext uri="{FF2B5EF4-FFF2-40B4-BE49-F238E27FC236}">
                <a16:creationId xmlns:a16="http://schemas.microsoft.com/office/drawing/2014/main" id="{CD52F5EB-9F1A-DB4E-F0ED-CDCB11DCA1B6}"/>
              </a:ext>
            </a:extLst>
          </p:cNvPr>
          <p:cNvSpPr/>
          <p:nvPr/>
        </p:nvSpPr>
        <p:spPr>
          <a:xfrm>
            <a:off x="6238876" y="2495550"/>
            <a:ext cx="4924424" cy="2924175"/>
          </a:xfrm>
          <a:prstGeom prst="roundRect">
            <a:avLst/>
          </a:prstGeom>
          <a:solidFill>
            <a:srgbClr val="CCFFCC">
              <a:alpha val="95000"/>
            </a:srgb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Nấu</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chín</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thức</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ăn</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nhằm</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phục</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vụ</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nhu</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cầu</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ăn</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uống</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hàng</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ngày</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của</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con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người</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44D3A16-9926-7FE0-99F3-D11017C81420}"/>
              </a:ext>
            </a:extLst>
          </p:cNvPr>
          <p:cNvPicPr>
            <a:picLocks noChangeAspect="1"/>
          </p:cNvPicPr>
          <p:nvPr/>
        </p:nvPicPr>
        <p:blipFill>
          <a:blip r:embed="rId4"/>
          <a:stretch>
            <a:fillRect/>
          </a:stretch>
        </p:blipFill>
        <p:spPr>
          <a:xfrm>
            <a:off x="3291203" y="780637"/>
            <a:ext cx="5895343" cy="743776"/>
          </a:xfrm>
          <a:prstGeom prst="rect">
            <a:avLst/>
          </a:prstGeom>
        </p:spPr>
      </p:pic>
      <p:pic>
        <p:nvPicPr>
          <p:cNvPr id="3" name="Picture 2">
            <a:extLst>
              <a:ext uri="{FF2B5EF4-FFF2-40B4-BE49-F238E27FC236}">
                <a16:creationId xmlns:a16="http://schemas.microsoft.com/office/drawing/2014/main" id="{C34EA213-EC5A-A487-F5B2-3E64EEC5E688}"/>
              </a:ext>
            </a:extLst>
          </p:cNvPr>
          <p:cNvPicPr>
            <a:picLocks noChangeAspect="1"/>
          </p:cNvPicPr>
          <p:nvPr/>
        </p:nvPicPr>
        <p:blipFill>
          <a:blip r:embed="rId5"/>
          <a:stretch>
            <a:fillRect/>
          </a:stretch>
        </p:blipFill>
        <p:spPr>
          <a:xfrm>
            <a:off x="900112" y="2176462"/>
            <a:ext cx="4935385" cy="3024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180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0"/>
                                  </p:stCondLst>
                                  <p:childTnLst>
                                    <p:animRot by="120000">
                                      <p:cBhvr>
                                        <p:cTn id="6" dur="300" fill="hold">
                                          <p:stCondLst>
                                            <p:cond delay="0"/>
                                          </p:stCondLst>
                                        </p:cTn>
                                        <p:tgtEl>
                                          <p:spTgt spid="47"/>
                                        </p:tgtEl>
                                        <p:attrNameLst>
                                          <p:attrName>r</p:attrName>
                                        </p:attrNameLst>
                                      </p:cBhvr>
                                    </p:animRot>
                                    <p:animRot by="-240000">
                                      <p:cBhvr>
                                        <p:cTn id="7" dur="600" fill="hold">
                                          <p:stCondLst>
                                            <p:cond delay="600"/>
                                          </p:stCondLst>
                                        </p:cTn>
                                        <p:tgtEl>
                                          <p:spTgt spid="47"/>
                                        </p:tgtEl>
                                        <p:attrNameLst>
                                          <p:attrName>r</p:attrName>
                                        </p:attrNameLst>
                                      </p:cBhvr>
                                    </p:animRot>
                                    <p:animRot by="240000">
                                      <p:cBhvr>
                                        <p:cTn id="8" dur="600" fill="hold">
                                          <p:stCondLst>
                                            <p:cond delay="1200"/>
                                          </p:stCondLst>
                                        </p:cTn>
                                        <p:tgtEl>
                                          <p:spTgt spid="47"/>
                                        </p:tgtEl>
                                        <p:attrNameLst>
                                          <p:attrName>r</p:attrName>
                                        </p:attrNameLst>
                                      </p:cBhvr>
                                    </p:animRot>
                                    <p:animRot by="-240000">
                                      <p:cBhvr>
                                        <p:cTn id="9" dur="600" fill="hold">
                                          <p:stCondLst>
                                            <p:cond delay="1800"/>
                                          </p:stCondLst>
                                        </p:cTn>
                                        <p:tgtEl>
                                          <p:spTgt spid="47"/>
                                        </p:tgtEl>
                                        <p:attrNameLst>
                                          <p:attrName>r</p:attrName>
                                        </p:attrNameLst>
                                      </p:cBhvr>
                                    </p:animRot>
                                    <p:animRot by="120000">
                                      <p:cBhvr>
                                        <p:cTn id="10" dur="600" fill="hold">
                                          <p:stCondLst>
                                            <p:cond delay="2400"/>
                                          </p:stCondLst>
                                        </p:cTn>
                                        <p:tgtEl>
                                          <p:spTgt spid="4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3"/>
          <a:stretch>
            <a:fillRect/>
          </a:stretch>
        </p:blipFill>
        <p:spPr>
          <a:xfrm>
            <a:off x="10186973" y="915192"/>
            <a:ext cx="2066723" cy="1237595"/>
          </a:xfrm>
          <a:prstGeom prst="rect">
            <a:avLst/>
          </a:prstGeom>
        </p:spPr>
      </p:pic>
      <p:sp>
        <p:nvSpPr>
          <p:cNvPr id="24" name="Rectangle: Diagonal Corners Rounded 2">
            <a:extLst>
              <a:ext uri="{FF2B5EF4-FFF2-40B4-BE49-F238E27FC236}">
                <a16:creationId xmlns:a16="http://schemas.microsoft.com/office/drawing/2014/main" id="{7EDEF26C-B0E6-4016-8C06-A86D8F176D0F}"/>
              </a:ext>
            </a:extLst>
          </p:cNvPr>
          <p:cNvSpPr/>
          <p:nvPr/>
        </p:nvSpPr>
        <p:spPr>
          <a:xfrm>
            <a:off x="645110" y="581025"/>
            <a:ext cx="10901779" cy="6124575"/>
          </a:xfrm>
          <a:prstGeom prst="round2SameRect">
            <a:avLst/>
          </a:prstGeom>
          <a:solidFill>
            <a:srgbClr val="CCFFFF"/>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Hình chữ nhật: Góc Tròn 48">
            <a:extLst>
              <a:ext uri="{FF2B5EF4-FFF2-40B4-BE49-F238E27FC236}">
                <a16:creationId xmlns:a16="http://schemas.microsoft.com/office/drawing/2014/main" id="{CD52F5EB-9F1A-DB4E-F0ED-CDCB11DCA1B6}"/>
              </a:ext>
            </a:extLst>
          </p:cNvPr>
          <p:cNvSpPr/>
          <p:nvPr/>
        </p:nvSpPr>
        <p:spPr>
          <a:xfrm>
            <a:off x="6115050" y="2228850"/>
            <a:ext cx="5048250" cy="3190875"/>
          </a:xfrm>
          <a:prstGeom prst="roundRect">
            <a:avLst/>
          </a:prstGeom>
          <a:solidFill>
            <a:srgbClr val="CCFFCC">
              <a:alpha val="95000"/>
            </a:srgb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Trồng</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lúa</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nhằm</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cung</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cấp</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lương</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thực</a:t>
            </a:r>
            <a:r>
              <a:rPr lang="en-US" sz="4000" dirty="0">
                <a:solidFill>
                  <a:prstClr val="black"/>
                </a:solidFill>
                <a:latin typeface="Calibri" panose="020F0502020204030204"/>
              </a:rPr>
              <a:t>, </a:t>
            </a:r>
            <a:r>
              <a:rPr lang="en-US" sz="4000" dirty="0" err="1">
                <a:solidFill>
                  <a:prstClr val="black"/>
                </a:solidFill>
                <a:latin typeface="Calibri" panose="020F0502020204030204"/>
              </a:rPr>
              <a:t>thực</a:t>
            </a:r>
            <a:r>
              <a:rPr lang="en-US" sz="4000" dirty="0">
                <a:solidFill>
                  <a:prstClr val="black"/>
                </a:solidFill>
                <a:latin typeface="Calibri" panose="020F0502020204030204"/>
              </a:rPr>
              <a:t> </a:t>
            </a:r>
            <a:r>
              <a:rPr lang="en-US" sz="4000" dirty="0" err="1">
                <a:solidFill>
                  <a:prstClr val="black"/>
                </a:solidFill>
                <a:latin typeface="Calibri" panose="020F0502020204030204"/>
              </a:rPr>
              <a:t>phẩm</a:t>
            </a:r>
            <a:r>
              <a:rPr lang="en-US" sz="4000" dirty="0">
                <a:solidFill>
                  <a:prstClr val="black"/>
                </a:solidFill>
                <a:latin typeface="Calibri" panose="020F0502020204030204"/>
              </a:rPr>
              <a:t> </a:t>
            </a:r>
            <a:r>
              <a:rPr lang="en-US" sz="4000" dirty="0" err="1">
                <a:solidFill>
                  <a:prstClr val="black"/>
                </a:solidFill>
                <a:latin typeface="Calibri" panose="020F0502020204030204"/>
              </a:rPr>
              <a:t>cho</a:t>
            </a:r>
            <a:r>
              <a:rPr lang="en-US" sz="4000" dirty="0">
                <a:solidFill>
                  <a:prstClr val="black"/>
                </a:solidFill>
                <a:latin typeface="Calibri" panose="020F0502020204030204"/>
              </a:rPr>
              <a:t> con </a:t>
            </a:r>
            <a:r>
              <a:rPr lang="en-US" sz="4000" dirty="0" err="1">
                <a:solidFill>
                  <a:prstClr val="black"/>
                </a:solidFill>
                <a:latin typeface="Calibri" panose="020F0502020204030204"/>
              </a:rPr>
              <a:t>người</a:t>
            </a:r>
            <a:r>
              <a:rPr lang="en-US" sz="4000" dirty="0">
                <a:solidFill>
                  <a:prstClr val="black"/>
                </a:solidFill>
                <a:latin typeface="Calibri" panose="020F0502020204030204"/>
              </a:rPr>
              <a:t> </a:t>
            </a:r>
            <a:r>
              <a:rPr lang="en-US" sz="4000" dirty="0" err="1">
                <a:solidFill>
                  <a:prstClr val="black"/>
                </a:solidFill>
                <a:latin typeface="Calibri" panose="020F0502020204030204"/>
              </a:rPr>
              <a:t>và</a:t>
            </a:r>
            <a:r>
              <a:rPr lang="en-US" sz="4000" dirty="0">
                <a:solidFill>
                  <a:prstClr val="black"/>
                </a:solidFill>
                <a:latin typeface="Calibri" panose="020F0502020204030204"/>
              </a:rPr>
              <a:t> </a:t>
            </a:r>
            <a:r>
              <a:rPr lang="en-US" sz="4000" dirty="0" err="1">
                <a:solidFill>
                  <a:prstClr val="black"/>
                </a:solidFill>
                <a:latin typeface="Calibri" panose="020F0502020204030204"/>
              </a:rPr>
              <a:t>phục</a:t>
            </a:r>
            <a:r>
              <a:rPr lang="en-US" sz="4000" dirty="0">
                <a:solidFill>
                  <a:prstClr val="black"/>
                </a:solidFill>
                <a:latin typeface="Calibri" panose="020F0502020204030204"/>
              </a:rPr>
              <a:t> </a:t>
            </a:r>
            <a:r>
              <a:rPr lang="en-US" sz="4000" dirty="0" err="1">
                <a:solidFill>
                  <a:prstClr val="black"/>
                </a:solidFill>
                <a:latin typeface="Calibri" panose="020F0502020204030204"/>
              </a:rPr>
              <a:t>vụ</a:t>
            </a:r>
            <a:r>
              <a:rPr lang="en-US" sz="4000" dirty="0">
                <a:solidFill>
                  <a:prstClr val="black"/>
                </a:solidFill>
                <a:latin typeface="Calibri" panose="020F0502020204030204"/>
              </a:rPr>
              <a:t> </a:t>
            </a:r>
            <a:r>
              <a:rPr lang="en-US" sz="4000" dirty="0" err="1">
                <a:solidFill>
                  <a:prstClr val="black"/>
                </a:solidFill>
                <a:latin typeface="Calibri" panose="020F0502020204030204"/>
              </a:rPr>
              <a:t>cho</a:t>
            </a:r>
            <a:r>
              <a:rPr lang="en-US" sz="4000" dirty="0">
                <a:solidFill>
                  <a:prstClr val="black"/>
                </a:solidFill>
                <a:latin typeface="Calibri" panose="020F0502020204030204"/>
              </a:rPr>
              <a:t> </a:t>
            </a:r>
            <a:r>
              <a:rPr lang="en-US" sz="4000" dirty="0" err="1">
                <a:solidFill>
                  <a:prstClr val="black"/>
                </a:solidFill>
                <a:latin typeface="Calibri" panose="020F0502020204030204"/>
              </a:rPr>
              <a:t>việc</a:t>
            </a:r>
            <a:r>
              <a:rPr lang="en-US" sz="4000" dirty="0">
                <a:solidFill>
                  <a:prstClr val="black"/>
                </a:solidFill>
                <a:latin typeface="Calibri" panose="020F0502020204030204"/>
              </a:rPr>
              <a:t> </a:t>
            </a:r>
            <a:r>
              <a:rPr lang="en-US" sz="4000" dirty="0" err="1">
                <a:solidFill>
                  <a:prstClr val="black"/>
                </a:solidFill>
                <a:latin typeface="Calibri" panose="020F0502020204030204"/>
              </a:rPr>
              <a:t>chăn</a:t>
            </a:r>
            <a:r>
              <a:rPr lang="en-US" sz="4000" dirty="0">
                <a:solidFill>
                  <a:prstClr val="black"/>
                </a:solidFill>
                <a:latin typeface="Calibri" panose="020F0502020204030204"/>
              </a:rPr>
              <a:t> </a:t>
            </a:r>
            <a:r>
              <a:rPr lang="en-US" sz="4000" dirty="0" err="1">
                <a:solidFill>
                  <a:prstClr val="black"/>
                </a:solidFill>
                <a:latin typeface="Calibri" panose="020F0502020204030204"/>
              </a:rPr>
              <a:t>nuôi</a:t>
            </a:r>
            <a:r>
              <a:rPr lang="en-US" sz="4000" dirty="0">
                <a:solidFill>
                  <a:prstClr val="black"/>
                </a:solidFill>
                <a:latin typeface="Calibri" panose="020F0502020204030204"/>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44D3A16-9926-7FE0-99F3-D11017C81420}"/>
              </a:ext>
            </a:extLst>
          </p:cNvPr>
          <p:cNvPicPr>
            <a:picLocks noChangeAspect="1"/>
          </p:cNvPicPr>
          <p:nvPr/>
        </p:nvPicPr>
        <p:blipFill>
          <a:blip r:embed="rId4"/>
          <a:stretch>
            <a:fillRect/>
          </a:stretch>
        </p:blipFill>
        <p:spPr>
          <a:xfrm>
            <a:off x="3291203" y="780637"/>
            <a:ext cx="5895343" cy="743776"/>
          </a:xfrm>
          <a:prstGeom prst="rect">
            <a:avLst/>
          </a:prstGeom>
        </p:spPr>
      </p:pic>
      <p:pic>
        <p:nvPicPr>
          <p:cNvPr id="5" name="Picture 4">
            <a:extLst>
              <a:ext uri="{FF2B5EF4-FFF2-40B4-BE49-F238E27FC236}">
                <a16:creationId xmlns:a16="http://schemas.microsoft.com/office/drawing/2014/main" id="{5B1B505B-71B3-50D8-D00C-BF9DFD02BFDE}"/>
              </a:ext>
            </a:extLst>
          </p:cNvPr>
          <p:cNvPicPr>
            <a:picLocks noChangeAspect="1"/>
          </p:cNvPicPr>
          <p:nvPr/>
        </p:nvPicPr>
        <p:blipFill>
          <a:blip r:embed="rId5"/>
          <a:stretch>
            <a:fillRect/>
          </a:stretch>
        </p:blipFill>
        <p:spPr>
          <a:xfrm>
            <a:off x="885824" y="2190749"/>
            <a:ext cx="4837687" cy="3114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5223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0"/>
                                  </p:stCondLst>
                                  <p:childTnLst>
                                    <p:animRot by="120000">
                                      <p:cBhvr>
                                        <p:cTn id="6" dur="300" fill="hold">
                                          <p:stCondLst>
                                            <p:cond delay="0"/>
                                          </p:stCondLst>
                                        </p:cTn>
                                        <p:tgtEl>
                                          <p:spTgt spid="47"/>
                                        </p:tgtEl>
                                        <p:attrNameLst>
                                          <p:attrName>r</p:attrName>
                                        </p:attrNameLst>
                                      </p:cBhvr>
                                    </p:animRot>
                                    <p:animRot by="-240000">
                                      <p:cBhvr>
                                        <p:cTn id="7" dur="600" fill="hold">
                                          <p:stCondLst>
                                            <p:cond delay="600"/>
                                          </p:stCondLst>
                                        </p:cTn>
                                        <p:tgtEl>
                                          <p:spTgt spid="47"/>
                                        </p:tgtEl>
                                        <p:attrNameLst>
                                          <p:attrName>r</p:attrName>
                                        </p:attrNameLst>
                                      </p:cBhvr>
                                    </p:animRot>
                                    <p:animRot by="240000">
                                      <p:cBhvr>
                                        <p:cTn id="8" dur="600" fill="hold">
                                          <p:stCondLst>
                                            <p:cond delay="1200"/>
                                          </p:stCondLst>
                                        </p:cTn>
                                        <p:tgtEl>
                                          <p:spTgt spid="47"/>
                                        </p:tgtEl>
                                        <p:attrNameLst>
                                          <p:attrName>r</p:attrName>
                                        </p:attrNameLst>
                                      </p:cBhvr>
                                    </p:animRot>
                                    <p:animRot by="-240000">
                                      <p:cBhvr>
                                        <p:cTn id="9" dur="600" fill="hold">
                                          <p:stCondLst>
                                            <p:cond delay="1800"/>
                                          </p:stCondLst>
                                        </p:cTn>
                                        <p:tgtEl>
                                          <p:spTgt spid="47"/>
                                        </p:tgtEl>
                                        <p:attrNameLst>
                                          <p:attrName>r</p:attrName>
                                        </p:attrNameLst>
                                      </p:cBhvr>
                                    </p:animRot>
                                    <p:animRot by="120000">
                                      <p:cBhvr>
                                        <p:cTn id="10" dur="600" fill="hold">
                                          <p:stCondLst>
                                            <p:cond delay="2400"/>
                                          </p:stCondLst>
                                        </p:cTn>
                                        <p:tgtEl>
                                          <p:spTgt spid="4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3"/>
          <a:stretch>
            <a:fillRect/>
          </a:stretch>
        </p:blipFill>
        <p:spPr>
          <a:xfrm>
            <a:off x="10186973" y="915192"/>
            <a:ext cx="2066723" cy="1237595"/>
          </a:xfrm>
          <a:prstGeom prst="rect">
            <a:avLst/>
          </a:prstGeom>
        </p:spPr>
      </p:pic>
      <p:sp>
        <p:nvSpPr>
          <p:cNvPr id="24" name="Rectangle: Diagonal Corners Rounded 2">
            <a:extLst>
              <a:ext uri="{FF2B5EF4-FFF2-40B4-BE49-F238E27FC236}">
                <a16:creationId xmlns:a16="http://schemas.microsoft.com/office/drawing/2014/main" id="{7EDEF26C-B0E6-4016-8C06-A86D8F176D0F}"/>
              </a:ext>
            </a:extLst>
          </p:cNvPr>
          <p:cNvSpPr/>
          <p:nvPr/>
        </p:nvSpPr>
        <p:spPr>
          <a:xfrm>
            <a:off x="645110" y="581025"/>
            <a:ext cx="10901779" cy="6124575"/>
          </a:xfrm>
          <a:prstGeom prst="round2SameRect">
            <a:avLst/>
          </a:prstGeom>
          <a:solidFill>
            <a:srgbClr val="CCFFFF"/>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Hình chữ nhật: Góc Tròn 48">
            <a:extLst>
              <a:ext uri="{FF2B5EF4-FFF2-40B4-BE49-F238E27FC236}">
                <a16:creationId xmlns:a16="http://schemas.microsoft.com/office/drawing/2014/main" id="{CD52F5EB-9F1A-DB4E-F0ED-CDCB11DCA1B6}"/>
              </a:ext>
            </a:extLst>
          </p:cNvPr>
          <p:cNvSpPr/>
          <p:nvPr/>
        </p:nvSpPr>
        <p:spPr>
          <a:xfrm>
            <a:off x="6105525" y="2800350"/>
            <a:ext cx="5048250" cy="2133600"/>
          </a:xfrm>
          <a:prstGeom prst="roundRect">
            <a:avLst/>
          </a:prstGeom>
          <a:solidFill>
            <a:srgbClr val="CCFFCC">
              <a:alpha val="95000"/>
            </a:srgb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Sản</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xuất</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điện</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phục</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vụ</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cho</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việc</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thắp</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sáng</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44D3A16-9926-7FE0-99F3-D11017C81420}"/>
              </a:ext>
            </a:extLst>
          </p:cNvPr>
          <p:cNvPicPr>
            <a:picLocks noChangeAspect="1"/>
          </p:cNvPicPr>
          <p:nvPr/>
        </p:nvPicPr>
        <p:blipFill>
          <a:blip r:embed="rId4"/>
          <a:stretch>
            <a:fillRect/>
          </a:stretch>
        </p:blipFill>
        <p:spPr>
          <a:xfrm>
            <a:off x="3291203" y="780637"/>
            <a:ext cx="5895343" cy="743776"/>
          </a:xfrm>
          <a:prstGeom prst="rect">
            <a:avLst/>
          </a:prstGeom>
        </p:spPr>
      </p:pic>
      <p:pic>
        <p:nvPicPr>
          <p:cNvPr id="3" name="Picture 2">
            <a:extLst>
              <a:ext uri="{FF2B5EF4-FFF2-40B4-BE49-F238E27FC236}">
                <a16:creationId xmlns:a16="http://schemas.microsoft.com/office/drawing/2014/main" id="{7C562450-54DA-1F3E-032B-2AC584CB2426}"/>
              </a:ext>
            </a:extLst>
          </p:cNvPr>
          <p:cNvPicPr>
            <a:picLocks noChangeAspect="1"/>
          </p:cNvPicPr>
          <p:nvPr/>
        </p:nvPicPr>
        <p:blipFill>
          <a:blip r:embed="rId5"/>
          <a:stretch>
            <a:fillRect/>
          </a:stretch>
        </p:blipFill>
        <p:spPr>
          <a:xfrm>
            <a:off x="1152525" y="2414587"/>
            <a:ext cx="4416540" cy="2871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9858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0"/>
                                  </p:stCondLst>
                                  <p:childTnLst>
                                    <p:animRot by="120000">
                                      <p:cBhvr>
                                        <p:cTn id="6" dur="300" fill="hold">
                                          <p:stCondLst>
                                            <p:cond delay="0"/>
                                          </p:stCondLst>
                                        </p:cTn>
                                        <p:tgtEl>
                                          <p:spTgt spid="47"/>
                                        </p:tgtEl>
                                        <p:attrNameLst>
                                          <p:attrName>r</p:attrName>
                                        </p:attrNameLst>
                                      </p:cBhvr>
                                    </p:animRot>
                                    <p:animRot by="-240000">
                                      <p:cBhvr>
                                        <p:cTn id="7" dur="600" fill="hold">
                                          <p:stCondLst>
                                            <p:cond delay="600"/>
                                          </p:stCondLst>
                                        </p:cTn>
                                        <p:tgtEl>
                                          <p:spTgt spid="47"/>
                                        </p:tgtEl>
                                        <p:attrNameLst>
                                          <p:attrName>r</p:attrName>
                                        </p:attrNameLst>
                                      </p:cBhvr>
                                    </p:animRot>
                                    <p:animRot by="240000">
                                      <p:cBhvr>
                                        <p:cTn id="8" dur="600" fill="hold">
                                          <p:stCondLst>
                                            <p:cond delay="1200"/>
                                          </p:stCondLst>
                                        </p:cTn>
                                        <p:tgtEl>
                                          <p:spTgt spid="47"/>
                                        </p:tgtEl>
                                        <p:attrNameLst>
                                          <p:attrName>r</p:attrName>
                                        </p:attrNameLst>
                                      </p:cBhvr>
                                    </p:animRot>
                                    <p:animRot by="-240000">
                                      <p:cBhvr>
                                        <p:cTn id="9" dur="600" fill="hold">
                                          <p:stCondLst>
                                            <p:cond delay="1800"/>
                                          </p:stCondLst>
                                        </p:cTn>
                                        <p:tgtEl>
                                          <p:spTgt spid="47"/>
                                        </p:tgtEl>
                                        <p:attrNameLst>
                                          <p:attrName>r</p:attrName>
                                        </p:attrNameLst>
                                      </p:cBhvr>
                                    </p:animRot>
                                    <p:animRot by="120000">
                                      <p:cBhvr>
                                        <p:cTn id="10" dur="600" fill="hold">
                                          <p:stCondLst>
                                            <p:cond delay="2400"/>
                                          </p:stCondLst>
                                        </p:cTn>
                                        <p:tgtEl>
                                          <p:spTgt spid="4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3"/>
          <a:stretch>
            <a:fillRect/>
          </a:stretch>
        </p:blipFill>
        <p:spPr>
          <a:xfrm>
            <a:off x="10186973" y="915192"/>
            <a:ext cx="2066723" cy="1237595"/>
          </a:xfrm>
          <a:prstGeom prst="rect">
            <a:avLst/>
          </a:prstGeom>
        </p:spPr>
      </p:pic>
      <p:sp>
        <p:nvSpPr>
          <p:cNvPr id="5" name="Rectangle: Rounded Corners 4">
            <a:extLst>
              <a:ext uri="{FF2B5EF4-FFF2-40B4-BE49-F238E27FC236}">
                <a16:creationId xmlns:a16="http://schemas.microsoft.com/office/drawing/2014/main" id="{7E4EAE69-3235-AC6E-7787-780A5C65360E}"/>
              </a:ext>
            </a:extLst>
          </p:cNvPr>
          <p:cNvSpPr/>
          <p:nvPr/>
        </p:nvSpPr>
        <p:spPr>
          <a:xfrm>
            <a:off x="897917" y="869204"/>
            <a:ext cx="8246083" cy="1959721"/>
          </a:xfrm>
          <a:custGeom>
            <a:avLst/>
            <a:gdLst>
              <a:gd name="connsiteX0" fmla="*/ 0 w 8246083"/>
              <a:gd name="connsiteY0" fmla="*/ 326627 h 1959721"/>
              <a:gd name="connsiteX1" fmla="*/ 326627 w 8246083"/>
              <a:gd name="connsiteY1" fmla="*/ 0 h 1959721"/>
              <a:gd name="connsiteX2" fmla="*/ 7919456 w 8246083"/>
              <a:gd name="connsiteY2" fmla="*/ 0 h 1959721"/>
              <a:gd name="connsiteX3" fmla="*/ 8246083 w 8246083"/>
              <a:gd name="connsiteY3" fmla="*/ 326627 h 1959721"/>
              <a:gd name="connsiteX4" fmla="*/ 8246083 w 8246083"/>
              <a:gd name="connsiteY4" fmla="*/ 1633094 h 1959721"/>
              <a:gd name="connsiteX5" fmla="*/ 7919456 w 8246083"/>
              <a:gd name="connsiteY5" fmla="*/ 1959721 h 1959721"/>
              <a:gd name="connsiteX6" fmla="*/ 326627 w 8246083"/>
              <a:gd name="connsiteY6" fmla="*/ 1959721 h 1959721"/>
              <a:gd name="connsiteX7" fmla="*/ 0 w 8246083"/>
              <a:gd name="connsiteY7" fmla="*/ 1633094 h 1959721"/>
              <a:gd name="connsiteX8" fmla="*/ 0 w 8246083"/>
              <a:gd name="connsiteY8" fmla="*/ 326627 h 195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6083" h="1959721" fill="none" extrusionOk="0">
                <a:moveTo>
                  <a:pt x="0" y="326627"/>
                </a:moveTo>
                <a:cubicBezTo>
                  <a:pt x="-1952" y="181033"/>
                  <a:pt x="147624" y="24980"/>
                  <a:pt x="326627" y="0"/>
                </a:cubicBezTo>
                <a:cubicBezTo>
                  <a:pt x="3221206" y="-123866"/>
                  <a:pt x="5957282" y="81108"/>
                  <a:pt x="7919456" y="0"/>
                </a:cubicBezTo>
                <a:cubicBezTo>
                  <a:pt x="8105973" y="-9414"/>
                  <a:pt x="8211567" y="149083"/>
                  <a:pt x="8246083" y="326627"/>
                </a:cubicBezTo>
                <a:cubicBezTo>
                  <a:pt x="8336776" y="774099"/>
                  <a:pt x="8298408" y="1318423"/>
                  <a:pt x="8246083" y="1633094"/>
                </a:cubicBezTo>
                <a:cubicBezTo>
                  <a:pt x="8252745" y="1795795"/>
                  <a:pt x="8108213" y="1974898"/>
                  <a:pt x="7919456" y="1959721"/>
                </a:cubicBezTo>
                <a:cubicBezTo>
                  <a:pt x="4916473" y="1941866"/>
                  <a:pt x="2163487" y="1850377"/>
                  <a:pt x="326627" y="1959721"/>
                </a:cubicBezTo>
                <a:cubicBezTo>
                  <a:pt x="156822" y="1933333"/>
                  <a:pt x="4849" y="1822539"/>
                  <a:pt x="0" y="1633094"/>
                </a:cubicBezTo>
                <a:cubicBezTo>
                  <a:pt x="-36496" y="1079885"/>
                  <a:pt x="-96649" y="607421"/>
                  <a:pt x="0" y="326627"/>
                </a:cubicBezTo>
                <a:close/>
              </a:path>
              <a:path w="8246083" h="1959721" stroke="0" extrusionOk="0">
                <a:moveTo>
                  <a:pt x="0" y="326627"/>
                </a:moveTo>
                <a:cubicBezTo>
                  <a:pt x="14911" y="147115"/>
                  <a:pt x="145242" y="1975"/>
                  <a:pt x="326627" y="0"/>
                </a:cubicBezTo>
                <a:cubicBezTo>
                  <a:pt x="1299383" y="96512"/>
                  <a:pt x="6562702" y="-165548"/>
                  <a:pt x="7919456" y="0"/>
                </a:cubicBezTo>
                <a:cubicBezTo>
                  <a:pt x="8126599" y="671"/>
                  <a:pt x="8279586" y="151707"/>
                  <a:pt x="8246083" y="326627"/>
                </a:cubicBezTo>
                <a:cubicBezTo>
                  <a:pt x="8244556" y="826796"/>
                  <a:pt x="8142485" y="1390751"/>
                  <a:pt x="8246083" y="1633094"/>
                </a:cubicBezTo>
                <a:cubicBezTo>
                  <a:pt x="8252413" y="1779458"/>
                  <a:pt x="8112009" y="1954215"/>
                  <a:pt x="7919456" y="1959721"/>
                </a:cubicBezTo>
                <a:cubicBezTo>
                  <a:pt x="5995226" y="2121433"/>
                  <a:pt x="3968241" y="2103343"/>
                  <a:pt x="326627" y="1959721"/>
                </a:cubicBezTo>
                <a:cubicBezTo>
                  <a:pt x="161030" y="1951911"/>
                  <a:pt x="27093" y="1801843"/>
                  <a:pt x="0" y="1633094"/>
                </a:cubicBezTo>
                <a:cubicBezTo>
                  <a:pt x="-12617" y="1064527"/>
                  <a:pt x="75438" y="762633"/>
                  <a:pt x="0" y="32662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3200" b="1" dirty="0">
                <a:solidFill>
                  <a:schemeClr val="tx1"/>
                </a:solidFill>
                <a:latin typeface="Calibri" panose="020F0502020204030204" pitchFamily="34" charset="0"/>
                <a:cs typeface="Calibri" panose="020F0502020204030204" pitchFamily="34" charset="0"/>
              </a:rPr>
              <a:t>Hãy cho biết con người, động vật và thực vật sẽ như thế nào nếu thiếu nước hoặc không có nước.</a:t>
            </a:r>
          </a:p>
        </p:txBody>
      </p:sp>
      <p:sp>
        <p:nvSpPr>
          <p:cNvPr id="9" name="Rectangle: Rounded Corners 8">
            <a:extLst>
              <a:ext uri="{FF2B5EF4-FFF2-40B4-BE49-F238E27FC236}">
                <a16:creationId xmlns:a16="http://schemas.microsoft.com/office/drawing/2014/main" id="{E41EE9C9-983E-4004-7B64-B0E4B927528A}"/>
              </a:ext>
            </a:extLst>
          </p:cNvPr>
          <p:cNvSpPr/>
          <p:nvPr/>
        </p:nvSpPr>
        <p:spPr>
          <a:xfrm>
            <a:off x="936017" y="3307604"/>
            <a:ext cx="8246083" cy="1959721"/>
          </a:xfrm>
          <a:custGeom>
            <a:avLst/>
            <a:gdLst>
              <a:gd name="connsiteX0" fmla="*/ 0 w 8246083"/>
              <a:gd name="connsiteY0" fmla="*/ 326627 h 1959721"/>
              <a:gd name="connsiteX1" fmla="*/ 326627 w 8246083"/>
              <a:gd name="connsiteY1" fmla="*/ 0 h 1959721"/>
              <a:gd name="connsiteX2" fmla="*/ 7919456 w 8246083"/>
              <a:gd name="connsiteY2" fmla="*/ 0 h 1959721"/>
              <a:gd name="connsiteX3" fmla="*/ 8246083 w 8246083"/>
              <a:gd name="connsiteY3" fmla="*/ 326627 h 1959721"/>
              <a:gd name="connsiteX4" fmla="*/ 8246083 w 8246083"/>
              <a:gd name="connsiteY4" fmla="*/ 1633094 h 1959721"/>
              <a:gd name="connsiteX5" fmla="*/ 7919456 w 8246083"/>
              <a:gd name="connsiteY5" fmla="*/ 1959721 h 1959721"/>
              <a:gd name="connsiteX6" fmla="*/ 326627 w 8246083"/>
              <a:gd name="connsiteY6" fmla="*/ 1959721 h 1959721"/>
              <a:gd name="connsiteX7" fmla="*/ 0 w 8246083"/>
              <a:gd name="connsiteY7" fmla="*/ 1633094 h 1959721"/>
              <a:gd name="connsiteX8" fmla="*/ 0 w 8246083"/>
              <a:gd name="connsiteY8" fmla="*/ 326627 h 195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6083" h="1959721" fill="none" extrusionOk="0">
                <a:moveTo>
                  <a:pt x="0" y="326627"/>
                </a:moveTo>
                <a:cubicBezTo>
                  <a:pt x="-1952" y="181033"/>
                  <a:pt x="147624" y="24980"/>
                  <a:pt x="326627" y="0"/>
                </a:cubicBezTo>
                <a:cubicBezTo>
                  <a:pt x="3221206" y="-123866"/>
                  <a:pt x="5957282" y="81108"/>
                  <a:pt x="7919456" y="0"/>
                </a:cubicBezTo>
                <a:cubicBezTo>
                  <a:pt x="8105973" y="-9414"/>
                  <a:pt x="8211567" y="149083"/>
                  <a:pt x="8246083" y="326627"/>
                </a:cubicBezTo>
                <a:cubicBezTo>
                  <a:pt x="8336776" y="774099"/>
                  <a:pt x="8298408" y="1318423"/>
                  <a:pt x="8246083" y="1633094"/>
                </a:cubicBezTo>
                <a:cubicBezTo>
                  <a:pt x="8252745" y="1795795"/>
                  <a:pt x="8108213" y="1974898"/>
                  <a:pt x="7919456" y="1959721"/>
                </a:cubicBezTo>
                <a:cubicBezTo>
                  <a:pt x="4916473" y="1941866"/>
                  <a:pt x="2163487" y="1850377"/>
                  <a:pt x="326627" y="1959721"/>
                </a:cubicBezTo>
                <a:cubicBezTo>
                  <a:pt x="156822" y="1933333"/>
                  <a:pt x="4849" y="1822539"/>
                  <a:pt x="0" y="1633094"/>
                </a:cubicBezTo>
                <a:cubicBezTo>
                  <a:pt x="-36496" y="1079885"/>
                  <a:pt x="-96649" y="607421"/>
                  <a:pt x="0" y="326627"/>
                </a:cubicBezTo>
                <a:close/>
              </a:path>
              <a:path w="8246083" h="1959721" stroke="0" extrusionOk="0">
                <a:moveTo>
                  <a:pt x="0" y="326627"/>
                </a:moveTo>
                <a:cubicBezTo>
                  <a:pt x="14911" y="147115"/>
                  <a:pt x="145242" y="1975"/>
                  <a:pt x="326627" y="0"/>
                </a:cubicBezTo>
                <a:cubicBezTo>
                  <a:pt x="1299383" y="96512"/>
                  <a:pt x="6562702" y="-165548"/>
                  <a:pt x="7919456" y="0"/>
                </a:cubicBezTo>
                <a:cubicBezTo>
                  <a:pt x="8126599" y="671"/>
                  <a:pt x="8279586" y="151707"/>
                  <a:pt x="8246083" y="326627"/>
                </a:cubicBezTo>
                <a:cubicBezTo>
                  <a:pt x="8244556" y="826796"/>
                  <a:pt x="8142485" y="1390751"/>
                  <a:pt x="8246083" y="1633094"/>
                </a:cubicBezTo>
                <a:cubicBezTo>
                  <a:pt x="8252413" y="1779458"/>
                  <a:pt x="8112009" y="1954215"/>
                  <a:pt x="7919456" y="1959721"/>
                </a:cubicBezTo>
                <a:cubicBezTo>
                  <a:pt x="5995226" y="2121433"/>
                  <a:pt x="3968241" y="2103343"/>
                  <a:pt x="326627" y="1959721"/>
                </a:cubicBezTo>
                <a:cubicBezTo>
                  <a:pt x="161030" y="1951911"/>
                  <a:pt x="27093" y="1801843"/>
                  <a:pt x="0" y="1633094"/>
                </a:cubicBezTo>
                <a:cubicBezTo>
                  <a:pt x="-12617" y="1064527"/>
                  <a:pt x="75438" y="762633"/>
                  <a:pt x="0" y="32662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3200" b="1" dirty="0">
                <a:solidFill>
                  <a:schemeClr val="tx1"/>
                </a:solidFill>
                <a:latin typeface="Calibri" panose="020F0502020204030204" pitchFamily="34" charset="0"/>
                <a:cs typeface="Calibri" panose="020F0502020204030204" pitchFamily="34" charset="0"/>
              </a:rPr>
              <a:t>Hãy kể các hoạt động khác trong đời sống, sản xuất và sinh hoạt cần đến nước</a:t>
            </a:r>
            <a:r>
              <a:rPr lang="en-US" sz="3200" b="1" dirty="0">
                <a:solidFill>
                  <a:schemeClr val="tx1"/>
                </a:solidFill>
                <a:latin typeface="Calibri" panose="020F0502020204030204" pitchFamily="34" charset="0"/>
                <a:cs typeface="Calibri" panose="020F0502020204030204" pitchFamily="34" charset="0"/>
              </a:rPr>
              <a:t> </a:t>
            </a:r>
            <a:r>
              <a:rPr lang="vi-VN" sz="3200" b="1" dirty="0">
                <a:solidFill>
                  <a:schemeClr val="tx1"/>
                </a:solidFill>
                <a:latin typeface="Calibri" panose="020F0502020204030204" pitchFamily="34" charset="0"/>
                <a:cs typeface="Calibri" panose="020F0502020204030204" pitchFamily="34" charset="0"/>
              </a:rPr>
              <a:t>ở gia đình và địa phương em.</a:t>
            </a:r>
          </a:p>
        </p:txBody>
      </p:sp>
    </p:spTree>
    <p:extLst>
      <p:ext uri="{BB962C8B-B14F-4D97-AF65-F5344CB8AC3E}">
        <p14:creationId xmlns:p14="http://schemas.microsoft.com/office/powerpoint/2010/main" val="737221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52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49739B-2200-D37D-0C7F-D0C508DC6F55}"/>
              </a:ext>
            </a:extLst>
          </p:cNvPr>
          <p:cNvPicPr>
            <a:picLocks noChangeAspect="1"/>
          </p:cNvPicPr>
          <p:nvPr/>
        </p:nvPicPr>
        <p:blipFill>
          <a:blip r:embed="rId3"/>
          <a:stretch>
            <a:fillRect/>
          </a:stretch>
        </p:blipFill>
        <p:spPr>
          <a:xfrm>
            <a:off x="3008842" y="1071270"/>
            <a:ext cx="6822015" cy="2353260"/>
          </a:xfrm>
          <a:prstGeom prst="rect">
            <a:avLst/>
          </a:prstGeom>
        </p:spPr>
      </p:pic>
    </p:spTree>
    <p:extLst>
      <p:ext uri="{BB962C8B-B14F-4D97-AF65-F5344CB8AC3E}">
        <p14:creationId xmlns:p14="http://schemas.microsoft.com/office/powerpoint/2010/main" val="4220367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3"/>
          <a:stretch>
            <a:fillRect/>
          </a:stretch>
        </p:blipFill>
        <p:spPr>
          <a:xfrm>
            <a:off x="10186973" y="915192"/>
            <a:ext cx="2066723" cy="1237595"/>
          </a:xfrm>
          <a:prstGeom prst="rect">
            <a:avLst/>
          </a:prstGeom>
        </p:spPr>
      </p:pic>
      <p:sp>
        <p:nvSpPr>
          <p:cNvPr id="8" name="Hình chữ nhật: Góc Tròn 48">
            <a:extLst>
              <a:ext uri="{FF2B5EF4-FFF2-40B4-BE49-F238E27FC236}">
                <a16:creationId xmlns:a16="http://schemas.microsoft.com/office/drawing/2014/main" id="{0ACF10A9-BDD3-7A3D-FA72-54E1BD213DA1}"/>
              </a:ext>
            </a:extLst>
          </p:cNvPr>
          <p:cNvSpPr/>
          <p:nvPr/>
        </p:nvSpPr>
        <p:spPr>
          <a:xfrm>
            <a:off x="1104900" y="2301569"/>
            <a:ext cx="9877425" cy="2918131"/>
          </a:xfrm>
          <a:prstGeom prst="roundRect">
            <a:avLst/>
          </a:prstGeom>
          <a:solidFill>
            <a:srgbClr val="CCFFCC">
              <a:alpha val="95000"/>
            </a:srgb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Hộp Văn bản 49">
            <a:extLst>
              <a:ext uri="{FF2B5EF4-FFF2-40B4-BE49-F238E27FC236}">
                <a16:creationId xmlns:a16="http://schemas.microsoft.com/office/drawing/2014/main" id="{8D16D0FF-39B2-E156-7176-AC12E9413794}"/>
              </a:ext>
            </a:extLst>
          </p:cNvPr>
          <p:cNvSpPr txBox="1"/>
          <p:nvPr/>
        </p:nvSpPr>
        <p:spPr>
          <a:xfrm>
            <a:off x="1323975" y="3149227"/>
            <a:ext cx="9639300" cy="1446550"/>
          </a:xfrm>
          <a:prstGeom prst="rect">
            <a:avLst/>
          </a:prstGeom>
          <a:noFill/>
        </p:spPr>
        <p:txBody>
          <a:bodyPr wrap="square" rtlCol="0">
            <a:spAutoFit/>
          </a:bodyPr>
          <a:lstStyle/>
          <a:p>
            <a:pPr lvl="0" algn="ctr">
              <a:defRPr/>
            </a:pPr>
            <a:r>
              <a:rPr lang="vi-VN" sz="4400" b="1" dirty="0">
                <a:ln w="0"/>
                <a:latin typeface="Calibri" panose="020F0502020204030204" pitchFamily="34" charset="0"/>
                <a:cs typeface="Calibri" panose="020F0502020204030204" pitchFamily="34" charset="0"/>
              </a:rPr>
              <a:t>Giải thích việc làm khơi thông miệng hố ga góp phần chống ngập nước.</a:t>
            </a:r>
          </a:p>
        </p:txBody>
      </p:sp>
      <p:pic>
        <p:nvPicPr>
          <p:cNvPr id="10" name="Hình ảnh 58" descr="Ảnh có chứa đồ chơi, đồ họa véc-tơ&#10;&#10;Mô tả được tạo tự động">
            <a:extLst>
              <a:ext uri="{FF2B5EF4-FFF2-40B4-BE49-F238E27FC236}">
                <a16:creationId xmlns:a16="http://schemas.microsoft.com/office/drawing/2014/main" id="{F3F12995-CAFE-1F03-B1DE-9F4EEFD431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0453" y="197635"/>
            <a:ext cx="4575827" cy="2755115"/>
          </a:xfrm>
          <a:prstGeom prst="rect">
            <a:avLst/>
          </a:prstGeom>
        </p:spPr>
      </p:pic>
    </p:spTree>
    <p:extLst>
      <p:ext uri="{BB962C8B-B14F-4D97-AF65-F5344CB8AC3E}">
        <p14:creationId xmlns:p14="http://schemas.microsoft.com/office/powerpoint/2010/main" val="758743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0"/>
                                  </p:stCondLst>
                                  <p:childTnLst>
                                    <p:animRot by="120000">
                                      <p:cBhvr>
                                        <p:cTn id="6" dur="300" fill="hold">
                                          <p:stCondLst>
                                            <p:cond delay="0"/>
                                          </p:stCondLst>
                                        </p:cTn>
                                        <p:tgtEl>
                                          <p:spTgt spid="47"/>
                                        </p:tgtEl>
                                        <p:attrNameLst>
                                          <p:attrName>r</p:attrName>
                                        </p:attrNameLst>
                                      </p:cBhvr>
                                    </p:animRot>
                                    <p:animRot by="-240000">
                                      <p:cBhvr>
                                        <p:cTn id="7" dur="600" fill="hold">
                                          <p:stCondLst>
                                            <p:cond delay="600"/>
                                          </p:stCondLst>
                                        </p:cTn>
                                        <p:tgtEl>
                                          <p:spTgt spid="47"/>
                                        </p:tgtEl>
                                        <p:attrNameLst>
                                          <p:attrName>r</p:attrName>
                                        </p:attrNameLst>
                                      </p:cBhvr>
                                    </p:animRot>
                                    <p:animRot by="240000">
                                      <p:cBhvr>
                                        <p:cTn id="8" dur="600" fill="hold">
                                          <p:stCondLst>
                                            <p:cond delay="1200"/>
                                          </p:stCondLst>
                                        </p:cTn>
                                        <p:tgtEl>
                                          <p:spTgt spid="47"/>
                                        </p:tgtEl>
                                        <p:attrNameLst>
                                          <p:attrName>r</p:attrName>
                                        </p:attrNameLst>
                                      </p:cBhvr>
                                    </p:animRot>
                                    <p:animRot by="-240000">
                                      <p:cBhvr>
                                        <p:cTn id="9" dur="600" fill="hold">
                                          <p:stCondLst>
                                            <p:cond delay="1800"/>
                                          </p:stCondLst>
                                        </p:cTn>
                                        <p:tgtEl>
                                          <p:spTgt spid="47"/>
                                        </p:tgtEl>
                                        <p:attrNameLst>
                                          <p:attrName>r</p:attrName>
                                        </p:attrNameLst>
                                      </p:cBhvr>
                                    </p:animRot>
                                    <p:animRot by="120000">
                                      <p:cBhvr>
                                        <p:cTn id="10" dur="600" fill="hold">
                                          <p:stCondLst>
                                            <p:cond delay="2400"/>
                                          </p:stCondLst>
                                        </p:cTn>
                                        <p:tgtEl>
                                          <p:spTgt spid="4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D4B2E3-A7D7-EF36-AF3F-D88FEE302068}"/>
              </a:ext>
            </a:extLst>
          </p:cNvPr>
          <p:cNvSpPr txBox="1"/>
          <p:nvPr/>
        </p:nvSpPr>
        <p:spPr>
          <a:xfrm>
            <a:off x="419101" y="115435"/>
            <a:ext cx="11372850" cy="2531047"/>
          </a:xfrm>
          <a:custGeom>
            <a:avLst/>
            <a:gdLst>
              <a:gd name="connsiteX0" fmla="*/ 0 w 11372850"/>
              <a:gd name="connsiteY0" fmla="*/ 421850 h 2531047"/>
              <a:gd name="connsiteX1" fmla="*/ 421850 w 11372850"/>
              <a:gd name="connsiteY1" fmla="*/ 0 h 2531047"/>
              <a:gd name="connsiteX2" fmla="*/ 10951000 w 11372850"/>
              <a:gd name="connsiteY2" fmla="*/ 0 h 2531047"/>
              <a:gd name="connsiteX3" fmla="*/ 11372850 w 11372850"/>
              <a:gd name="connsiteY3" fmla="*/ 421850 h 2531047"/>
              <a:gd name="connsiteX4" fmla="*/ 11372850 w 11372850"/>
              <a:gd name="connsiteY4" fmla="*/ 2109197 h 2531047"/>
              <a:gd name="connsiteX5" fmla="*/ 10951000 w 11372850"/>
              <a:gd name="connsiteY5" fmla="*/ 2531047 h 2531047"/>
              <a:gd name="connsiteX6" fmla="*/ 421850 w 11372850"/>
              <a:gd name="connsiteY6" fmla="*/ 2531047 h 2531047"/>
              <a:gd name="connsiteX7" fmla="*/ 0 w 11372850"/>
              <a:gd name="connsiteY7" fmla="*/ 2109197 h 2531047"/>
              <a:gd name="connsiteX8" fmla="*/ 0 w 11372850"/>
              <a:gd name="connsiteY8" fmla="*/ 421850 h 253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72850" h="2531047" fill="none" extrusionOk="0">
                <a:moveTo>
                  <a:pt x="0" y="421850"/>
                </a:moveTo>
                <a:cubicBezTo>
                  <a:pt x="-5902" y="144327"/>
                  <a:pt x="149437" y="-2791"/>
                  <a:pt x="421850" y="0"/>
                </a:cubicBezTo>
                <a:cubicBezTo>
                  <a:pt x="2859380" y="87592"/>
                  <a:pt x="7247608" y="46549"/>
                  <a:pt x="10951000" y="0"/>
                </a:cubicBezTo>
                <a:cubicBezTo>
                  <a:pt x="11176521" y="-14334"/>
                  <a:pt x="11381476" y="188172"/>
                  <a:pt x="11372850" y="421850"/>
                </a:cubicBezTo>
                <a:cubicBezTo>
                  <a:pt x="11303896" y="715455"/>
                  <a:pt x="11473976" y="1887021"/>
                  <a:pt x="11372850" y="2109197"/>
                </a:cubicBezTo>
                <a:cubicBezTo>
                  <a:pt x="11353410" y="2326650"/>
                  <a:pt x="11150315" y="2517512"/>
                  <a:pt x="10951000" y="2531047"/>
                </a:cubicBezTo>
                <a:cubicBezTo>
                  <a:pt x="7763573" y="2365412"/>
                  <a:pt x="2491733" y="2611493"/>
                  <a:pt x="421850" y="2531047"/>
                </a:cubicBezTo>
                <a:cubicBezTo>
                  <a:pt x="215122" y="2521540"/>
                  <a:pt x="-20388" y="2313278"/>
                  <a:pt x="0" y="2109197"/>
                </a:cubicBezTo>
                <a:cubicBezTo>
                  <a:pt x="-83220" y="1608568"/>
                  <a:pt x="-82905" y="1237166"/>
                  <a:pt x="0" y="421850"/>
                </a:cubicBezTo>
                <a:close/>
              </a:path>
              <a:path w="11372850" h="2531047" stroke="0" extrusionOk="0">
                <a:moveTo>
                  <a:pt x="0" y="421850"/>
                </a:moveTo>
                <a:cubicBezTo>
                  <a:pt x="-40813" y="170121"/>
                  <a:pt x="223015" y="26199"/>
                  <a:pt x="421850" y="0"/>
                </a:cubicBezTo>
                <a:cubicBezTo>
                  <a:pt x="2774429" y="165973"/>
                  <a:pt x="7418917" y="17081"/>
                  <a:pt x="10951000" y="0"/>
                </a:cubicBezTo>
                <a:cubicBezTo>
                  <a:pt x="11182159" y="29793"/>
                  <a:pt x="11370799" y="209765"/>
                  <a:pt x="11372850" y="421850"/>
                </a:cubicBezTo>
                <a:cubicBezTo>
                  <a:pt x="11381839" y="1017972"/>
                  <a:pt x="11523366" y="1615238"/>
                  <a:pt x="11372850" y="2109197"/>
                </a:cubicBezTo>
                <a:cubicBezTo>
                  <a:pt x="11405032" y="2333087"/>
                  <a:pt x="11180845" y="2555184"/>
                  <a:pt x="10951000" y="2531047"/>
                </a:cubicBezTo>
                <a:cubicBezTo>
                  <a:pt x="7836134" y="2656960"/>
                  <a:pt x="2457165" y="2541468"/>
                  <a:pt x="421850" y="2531047"/>
                </a:cubicBezTo>
                <a:cubicBezTo>
                  <a:pt x="198104" y="2529482"/>
                  <a:pt x="-5650" y="2329941"/>
                  <a:pt x="0" y="2109197"/>
                </a:cubicBezTo>
                <a:cubicBezTo>
                  <a:pt x="-50799" y="1785950"/>
                  <a:pt x="-77893" y="1049244"/>
                  <a:pt x="0" y="42185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3128849475">
                  <a:prstGeom prst="roundRect">
                    <a:avLst/>
                  </a:prstGeom>
                  <ask:type>
                    <ask:lineSketchCurved/>
                  </ask:type>
                </ask:lineSketchStyleProps>
              </a:ext>
            </a:extLst>
          </a:ln>
        </p:spPr>
        <p:txBody>
          <a:bodyPr wrap="square">
            <a:spAutoFit/>
          </a:bodyPr>
          <a:lstStyle/>
          <a:p>
            <a:pPr marL="457200" lvl="0" indent="-457200" algn="just">
              <a:lnSpc>
                <a:spcPct val="130000"/>
              </a:lnSpc>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Nhiều nắp hố ga bị rác bịt kín, bị người dân dùng vải nhựa, ván ép, tôn kẽm bít lại để ngăn mùi hôi từ cống rãnh bốc lên gây ra ngập úng.</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lnSpc>
                <a:spcPct val="130000"/>
              </a:lnSpc>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Việc khơi thông miệng hố ga để đảm bảo nước có thể chảy xuống (thoát nước) để tránh tình trạng ngập úng.</a:t>
            </a:r>
            <a:endParaRPr kumimoji="0" lang="vi-VN"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5" name="Picture 2" descr="Nạo Vét Hố Ga - HCC">
            <a:extLst>
              <a:ext uri="{FF2B5EF4-FFF2-40B4-BE49-F238E27FC236}">
                <a16:creationId xmlns:a16="http://schemas.microsoft.com/office/drawing/2014/main" id="{9DE2E273-2286-4B49-548C-6FD32160E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180" y="2765424"/>
            <a:ext cx="5657382"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45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0058BDAA-0CDA-84F4-2AD1-A7385D47F4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 y="4029076"/>
            <a:ext cx="1748790" cy="1748790"/>
          </a:xfrm>
          <a:prstGeom prst="rect">
            <a:avLst/>
          </a:prstGeom>
        </p:spPr>
      </p:pic>
      <p:pic>
        <p:nvPicPr>
          <p:cNvPr id="6" name="Picture 5">
            <a:extLst>
              <a:ext uri="{FF2B5EF4-FFF2-40B4-BE49-F238E27FC236}">
                <a16:creationId xmlns:a16="http://schemas.microsoft.com/office/drawing/2014/main" id="{ABC95364-5C6E-2991-1667-461D7DE711F2}"/>
              </a:ext>
            </a:extLst>
          </p:cNvPr>
          <p:cNvPicPr>
            <a:picLocks noChangeAspect="1"/>
          </p:cNvPicPr>
          <p:nvPr/>
        </p:nvPicPr>
        <p:blipFill>
          <a:blip r:embed="rId3"/>
          <a:stretch>
            <a:fillRect/>
          </a:stretch>
        </p:blipFill>
        <p:spPr>
          <a:xfrm>
            <a:off x="2180747" y="1073754"/>
            <a:ext cx="3755461" cy="1609483"/>
          </a:xfrm>
          <a:prstGeom prst="rect">
            <a:avLst/>
          </a:prstGeom>
        </p:spPr>
      </p:pic>
      <p:pic>
        <p:nvPicPr>
          <p:cNvPr id="10" name="Picture 9">
            <a:extLst>
              <a:ext uri="{FF2B5EF4-FFF2-40B4-BE49-F238E27FC236}">
                <a16:creationId xmlns:a16="http://schemas.microsoft.com/office/drawing/2014/main" id="{255AF403-A10C-EDE1-C73B-D7457D97B996}"/>
              </a:ext>
            </a:extLst>
          </p:cNvPr>
          <p:cNvPicPr>
            <a:picLocks noChangeAspect="1"/>
          </p:cNvPicPr>
          <p:nvPr/>
        </p:nvPicPr>
        <p:blipFill>
          <a:blip r:embed="rId4"/>
          <a:stretch>
            <a:fillRect/>
          </a:stretch>
        </p:blipFill>
        <p:spPr>
          <a:xfrm>
            <a:off x="7286988" y="1270967"/>
            <a:ext cx="2706859" cy="1115665"/>
          </a:xfrm>
          <a:prstGeom prst="rect">
            <a:avLst/>
          </a:prstGeom>
        </p:spPr>
      </p:pic>
      <p:pic>
        <p:nvPicPr>
          <p:cNvPr id="12" name="Picture 11">
            <a:extLst>
              <a:ext uri="{FF2B5EF4-FFF2-40B4-BE49-F238E27FC236}">
                <a16:creationId xmlns:a16="http://schemas.microsoft.com/office/drawing/2014/main" id="{10E10DCB-6BCD-78C7-BAE5-0C519213DEDA}"/>
              </a:ext>
            </a:extLst>
          </p:cNvPr>
          <p:cNvPicPr>
            <a:picLocks noChangeAspect="1"/>
          </p:cNvPicPr>
          <p:nvPr/>
        </p:nvPicPr>
        <p:blipFill>
          <a:blip r:embed="rId5"/>
          <a:stretch>
            <a:fillRect/>
          </a:stretch>
        </p:blipFill>
        <p:spPr>
          <a:xfrm>
            <a:off x="2328217" y="2223327"/>
            <a:ext cx="7456054" cy="2828789"/>
          </a:xfrm>
          <a:prstGeom prst="rect">
            <a:avLst/>
          </a:prstGeom>
        </p:spPr>
      </p:pic>
      <p:sp>
        <p:nvSpPr>
          <p:cNvPr id="2" name="TextBox 1">
            <a:extLst>
              <a:ext uri="{FF2B5EF4-FFF2-40B4-BE49-F238E27FC236}">
                <a16:creationId xmlns:a16="http://schemas.microsoft.com/office/drawing/2014/main" id="{3E678773-AE0A-309B-0CA4-115B42963913}"/>
              </a:ext>
            </a:extLst>
          </p:cNvPr>
          <p:cNvSpPr txBox="1"/>
          <p:nvPr/>
        </p:nvSpPr>
        <p:spPr>
          <a:xfrm>
            <a:off x="5347253" y="4919870"/>
            <a:ext cx="2445026" cy="646331"/>
          </a:xfrm>
          <a:prstGeom prst="rect">
            <a:avLst/>
          </a:prstGeom>
          <a:noFill/>
        </p:spPr>
        <p:txBody>
          <a:bodyPr wrap="square" rtlCol="0">
            <a:spAutoFit/>
          </a:bodyPr>
          <a:lstStyle/>
          <a:p>
            <a:r>
              <a:rPr lang="en-US" sz="3600" b="1" dirty="0"/>
              <a:t>(</a:t>
            </a:r>
            <a:r>
              <a:rPr lang="en-US" sz="3600" b="1" dirty="0" err="1"/>
              <a:t>Tiết</a:t>
            </a:r>
            <a:r>
              <a:rPr lang="en-US" sz="3600" b="1" dirty="0"/>
              <a:t> 2)</a:t>
            </a:r>
          </a:p>
        </p:txBody>
      </p:sp>
    </p:spTree>
    <p:extLst>
      <p:ext uri="{BB962C8B-B14F-4D97-AF65-F5344CB8AC3E}">
        <p14:creationId xmlns:p14="http://schemas.microsoft.com/office/powerpoint/2010/main" val="230570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3"/>
          <a:stretch>
            <a:fillRect/>
          </a:stretch>
        </p:blipFill>
        <p:spPr>
          <a:xfrm>
            <a:off x="3339612" y="2128100"/>
            <a:ext cx="5877496" cy="791198"/>
          </a:xfrm>
          <a:prstGeom prst="rect">
            <a:avLst/>
          </a:prstGeom>
        </p:spPr>
      </p:pic>
    </p:spTree>
    <p:extLst>
      <p:ext uri="{BB962C8B-B14F-4D97-AF65-F5344CB8AC3E}">
        <p14:creationId xmlns:p14="http://schemas.microsoft.com/office/powerpoint/2010/main" val="360327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1A4B0-E280-31FE-AB38-D1CC520B5766}"/>
              </a:ext>
            </a:extLst>
          </p:cNvPr>
          <p:cNvPicPr>
            <a:picLocks noChangeAspect="1"/>
          </p:cNvPicPr>
          <p:nvPr/>
        </p:nvPicPr>
        <p:blipFill>
          <a:blip r:embed="rId3"/>
          <a:stretch>
            <a:fillRect/>
          </a:stretch>
        </p:blipFill>
        <p:spPr>
          <a:xfrm>
            <a:off x="1477899" y="228600"/>
            <a:ext cx="10131552" cy="6858000"/>
          </a:xfrm>
          <a:prstGeom prst="rect">
            <a:avLst/>
          </a:prstGeom>
        </p:spPr>
      </p:pic>
      <p:sp>
        <p:nvSpPr>
          <p:cNvPr id="5" name="TextBox 4">
            <a:extLst>
              <a:ext uri="{FF2B5EF4-FFF2-40B4-BE49-F238E27FC236}">
                <a16:creationId xmlns:a16="http://schemas.microsoft.com/office/drawing/2014/main" id="{7CB4AEBF-830C-E7CE-216D-982BD3F15D19}"/>
              </a:ext>
            </a:extLst>
          </p:cNvPr>
          <p:cNvSpPr txBox="1"/>
          <p:nvPr/>
        </p:nvSpPr>
        <p:spPr>
          <a:xfrm rot="21351650">
            <a:off x="1981200" y="1139220"/>
            <a:ext cx="5229225" cy="1569660"/>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2. </a:t>
            </a:r>
            <a:r>
              <a:rPr lang="en-US" sz="4800" b="1" dirty="0" err="1">
                <a:latin typeface="Cambria" panose="02040503050406030204" pitchFamily="18" charset="0"/>
                <a:ea typeface="Cambria" panose="02040503050406030204" pitchFamily="18" charset="0"/>
              </a:rPr>
              <a:t>Vận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dụng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tính</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chất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nước</a:t>
            </a:r>
            <a:endParaRPr lang="en-US" sz="4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554787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3"/>
          <a:stretch>
            <a:fillRect/>
          </a:stretch>
        </p:blipFill>
        <p:spPr>
          <a:xfrm>
            <a:off x="10186973" y="915192"/>
            <a:ext cx="2066723" cy="1237595"/>
          </a:xfrm>
          <a:prstGeom prst="rect">
            <a:avLst/>
          </a:prstGeom>
        </p:spPr>
      </p:pic>
      <p:sp>
        <p:nvSpPr>
          <p:cNvPr id="24" name="Rectangle: Diagonal Corners Rounded 2">
            <a:extLst>
              <a:ext uri="{FF2B5EF4-FFF2-40B4-BE49-F238E27FC236}">
                <a16:creationId xmlns:a16="http://schemas.microsoft.com/office/drawing/2014/main" id="{7EDEF26C-B0E6-4016-8C06-A86D8F176D0F}"/>
              </a:ext>
            </a:extLst>
          </p:cNvPr>
          <p:cNvSpPr/>
          <p:nvPr/>
        </p:nvSpPr>
        <p:spPr>
          <a:xfrm>
            <a:off x="645110" y="2038350"/>
            <a:ext cx="10901779" cy="4667250"/>
          </a:xfrm>
          <a:prstGeom prst="round2SameRect">
            <a:avLst/>
          </a:prstGeom>
          <a:solidFill>
            <a:srgbClr val="CCFFFF"/>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9" name="Group 38">
            <a:extLst>
              <a:ext uri="{FF2B5EF4-FFF2-40B4-BE49-F238E27FC236}">
                <a16:creationId xmlns:a16="http://schemas.microsoft.com/office/drawing/2014/main" id="{9A8F909A-4AF7-45EF-B624-AB6D6545FBBC}"/>
              </a:ext>
            </a:extLst>
          </p:cNvPr>
          <p:cNvGrpSpPr/>
          <p:nvPr/>
        </p:nvGrpSpPr>
        <p:grpSpPr>
          <a:xfrm>
            <a:off x="72160" y="211605"/>
            <a:ext cx="11910291" cy="1654237"/>
            <a:chOff x="889206" y="218253"/>
            <a:chExt cx="11910291" cy="1654237"/>
          </a:xfrm>
        </p:grpSpPr>
        <p:grpSp>
          <p:nvGrpSpPr>
            <p:cNvPr id="40" name="Group 39">
              <a:extLst>
                <a:ext uri="{FF2B5EF4-FFF2-40B4-BE49-F238E27FC236}">
                  <a16:creationId xmlns:a16="http://schemas.microsoft.com/office/drawing/2014/main" id="{1424B65B-51EF-4138-925F-EBCF43DA6D86}"/>
                </a:ext>
              </a:extLst>
            </p:cNvPr>
            <p:cNvGrpSpPr/>
            <p:nvPr/>
          </p:nvGrpSpPr>
          <p:grpSpPr>
            <a:xfrm>
              <a:off x="1319648" y="218253"/>
              <a:ext cx="11479849" cy="1654237"/>
              <a:chOff x="6719591" y="2584561"/>
              <a:chExt cx="6384298" cy="2408062"/>
            </a:xfrm>
          </p:grpSpPr>
          <p:sp>
            <p:nvSpPr>
              <p:cNvPr id="41" name="Rectangle: Rounded Corners 40">
                <a:extLst>
                  <a:ext uri="{FF2B5EF4-FFF2-40B4-BE49-F238E27FC236}">
                    <a16:creationId xmlns:a16="http://schemas.microsoft.com/office/drawing/2014/main" id="{DA3D5479-E1B2-4290-BB16-FCD04A1373E6}"/>
                  </a:ext>
                </a:extLst>
              </p:cNvPr>
              <p:cNvSpPr/>
              <p:nvPr/>
            </p:nvSpPr>
            <p:spPr>
              <a:xfrm>
                <a:off x="6719591" y="2584561"/>
                <a:ext cx="6384298" cy="2354141"/>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2" name="TextBox 41">
                <a:extLst>
                  <a:ext uri="{FF2B5EF4-FFF2-40B4-BE49-F238E27FC236}">
                    <a16:creationId xmlns:a16="http://schemas.microsoft.com/office/drawing/2014/main" id="{04D5A20C-D1BA-4DFE-BFB2-D38A100A90CE}"/>
                  </a:ext>
                </a:extLst>
              </p:cNvPr>
              <p:cNvSpPr txBox="1"/>
              <p:nvPr/>
            </p:nvSpPr>
            <p:spPr>
              <a:xfrm>
                <a:off x="6842335" y="2707679"/>
                <a:ext cx="6250959" cy="228494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Quan sát hình 5 và cho biết ở mỗi hình con người đã vận dụng tính chất nào của nước: Thấm qua một số vật; Chảy từ cao xuống thấp; Hoà tan một số chất; Chảy lan ra khắp mọi phía.</a:t>
                </a:r>
              </a:p>
            </p:txBody>
          </p:sp>
        </p:grpSp>
        <p:pic>
          <p:nvPicPr>
            <p:cNvPr id="1028" name="Picture 4">
              <a:extLst>
                <a:ext uri="{FF2B5EF4-FFF2-40B4-BE49-F238E27FC236}">
                  <a16:creationId xmlns:a16="http://schemas.microsoft.com/office/drawing/2014/main" id="{777C7C99-EB56-4277-84B5-636FDCB8EC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206" y="283779"/>
              <a:ext cx="807868" cy="80786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A6BE702D-6493-148A-893E-AC338A2B93AE}"/>
              </a:ext>
            </a:extLst>
          </p:cNvPr>
          <p:cNvPicPr>
            <a:picLocks noChangeAspect="1"/>
          </p:cNvPicPr>
          <p:nvPr/>
        </p:nvPicPr>
        <p:blipFill>
          <a:blip r:embed="rId5"/>
          <a:stretch>
            <a:fillRect/>
          </a:stretch>
        </p:blipFill>
        <p:spPr>
          <a:xfrm>
            <a:off x="1571625" y="2219325"/>
            <a:ext cx="9048750" cy="4381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55348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0"/>
                                  </p:stCondLst>
                                  <p:childTnLst>
                                    <p:animRot by="120000">
                                      <p:cBhvr>
                                        <p:cTn id="6" dur="300" fill="hold">
                                          <p:stCondLst>
                                            <p:cond delay="0"/>
                                          </p:stCondLst>
                                        </p:cTn>
                                        <p:tgtEl>
                                          <p:spTgt spid="47"/>
                                        </p:tgtEl>
                                        <p:attrNameLst>
                                          <p:attrName>r</p:attrName>
                                        </p:attrNameLst>
                                      </p:cBhvr>
                                    </p:animRot>
                                    <p:animRot by="-240000">
                                      <p:cBhvr>
                                        <p:cTn id="7" dur="600" fill="hold">
                                          <p:stCondLst>
                                            <p:cond delay="600"/>
                                          </p:stCondLst>
                                        </p:cTn>
                                        <p:tgtEl>
                                          <p:spTgt spid="47"/>
                                        </p:tgtEl>
                                        <p:attrNameLst>
                                          <p:attrName>r</p:attrName>
                                        </p:attrNameLst>
                                      </p:cBhvr>
                                    </p:animRot>
                                    <p:animRot by="240000">
                                      <p:cBhvr>
                                        <p:cTn id="8" dur="600" fill="hold">
                                          <p:stCondLst>
                                            <p:cond delay="1200"/>
                                          </p:stCondLst>
                                        </p:cTn>
                                        <p:tgtEl>
                                          <p:spTgt spid="47"/>
                                        </p:tgtEl>
                                        <p:attrNameLst>
                                          <p:attrName>r</p:attrName>
                                        </p:attrNameLst>
                                      </p:cBhvr>
                                    </p:animRot>
                                    <p:animRot by="-240000">
                                      <p:cBhvr>
                                        <p:cTn id="9" dur="600" fill="hold">
                                          <p:stCondLst>
                                            <p:cond delay="1800"/>
                                          </p:stCondLst>
                                        </p:cTn>
                                        <p:tgtEl>
                                          <p:spTgt spid="47"/>
                                        </p:tgtEl>
                                        <p:attrNameLst>
                                          <p:attrName>r</p:attrName>
                                        </p:attrNameLst>
                                      </p:cBhvr>
                                    </p:animRot>
                                    <p:animRot by="120000">
                                      <p:cBhvr>
                                        <p:cTn id="10" dur="600" fill="hold">
                                          <p:stCondLst>
                                            <p:cond delay="2400"/>
                                          </p:stCondLst>
                                        </p:cTn>
                                        <p:tgtEl>
                                          <p:spTgt spid="4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checkerboard(across)">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Diagonal Corners Rounded 2">
            <a:extLst>
              <a:ext uri="{FF2B5EF4-FFF2-40B4-BE49-F238E27FC236}">
                <a16:creationId xmlns:a16="http://schemas.microsoft.com/office/drawing/2014/main" id="{7EDEF26C-B0E6-4016-8C06-A86D8F176D0F}"/>
              </a:ext>
            </a:extLst>
          </p:cNvPr>
          <p:cNvSpPr/>
          <p:nvPr/>
        </p:nvSpPr>
        <p:spPr>
          <a:xfrm>
            <a:off x="466725" y="333375"/>
            <a:ext cx="11544299" cy="6372225"/>
          </a:xfrm>
          <a:prstGeom prst="round2SameRect">
            <a:avLst/>
          </a:prstGeom>
          <a:solidFill>
            <a:srgbClr val="CCFFFF"/>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2" name="Group 1">
            <a:extLst>
              <a:ext uri="{FF2B5EF4-FFF2-40B4-BE49-F238E27FC236}">
                <a16:creationId xmlns:a16="http://schemas.microsoft.com/office/drawing/2014/main" id="{8064A507-119F-1437-8274-1AD5D47062CA}"/>
              </a:ext>
            </a:extLst>
          </p:cNvPr>
          <p:cNvGrpSpPr/>
          <p:nvPr/>
        </p:nvGrpSpPr>
        <p:grpSpPr>
          <a:xfrm>
            <a:off x="6162924" y="3718639"/>
            <a:ext cx="6238626" cy="2834561"/>
            <a:chOff x="5875675" y="3566239"/>
            <a:chExt cx="6238626" cy="2834561"/>
          </a:xfrm>
        </p:grpSpPr>
        <p:pic>
          <p:nvPicPr>
            <p:cNvPr id="4" name="Picture 318">
              <a:extLst>
                <a:ext uri="{FF2B5EF4-FFF2-40B4-BE49-F238E27FC236}">
                  <a16:creationId xmlns:a16="http://schemas.microsoft.com/office/drawing/2014/main" id="{DCBC2046-B15C-342C-942F-D277DB91565D}"/>
                </a:ext>
              </a:extLst>
            </p:cNvPr>
            <p:cNvPicPr>
              <a:picLocks noChangeAspect="1"/>
            </p:cNvPicPr>
            <p:nvPr/>
          </p:nvPicPr>
          <p:blipFill>
            <a:blip r:embed="rId3"/>
            <a:stretch>
              <a:fillRect/>
            </a:stretch>
          </p:blipFill>
          <p:spPr>
            <a:xfrm>
              <a:off x="5875675" y="3566239"/>
              <a:ext cx="6238626" cy="2834561"/>
            </a:xfrm>
            <a:prstGeom prst="rect">
              <a:avLst/>
            </a:prstGeom>
          </p:spPr>
        </p:pic>
        <p:sp>
          <p:nvSpPr>
            <p:cNvPr id="5" name="TextBox 4">
              <a:extLst>
                <a:ext uri="{FF2B5EF4-FFF2-40B4-BE49-F238E27FC236}">
                  <a16:creationId xmlns:a16="http://schemas.microsoft.com/office/drawing/2014/main" id="{27BEF936-6058-646D-61FA-858DA3A03903}"/>
                </a:ext>
              </a:extLst>
            </p:cNvPr>
            <p:cNvSpPr txBox="1"/>
            <p:nvPr/>
          </p:nvSpPr>
          <p:spPr>
            <a:xfrm>
              <a:off x="7562850" y="5829300"/>
              <a:ext cx="2638425" cy="492443"/>
            </a:xfrm>
            <a:prstGeom prst="rect">
              <a:avLst/>
            </a:prstGeom>
            <a:noFill/>
          </p:spPr>
          <p:txBody>
            <a:bodyPr wrap="square" rtlCol="0">
              <a:spAutoFit/>
            </a:bodyPr>
            <a:lstStyle/>
            <a:p>
              <a:pPr algn="ctr"/>
              <a:r>
                <a:rPr lang="en-US" sz="2600" b="1" dirty="0" err="1">
                  <a:solidFill>
                    <a:srgbClr val="FF0000"/>
                  </a:solidFill>
                  <a:latin typeface="Calibri" panose="020F0502020204030204" pitchFamily="34" charset="0"/>
                  <a:cs typeface="Calibri" panose="020F0502020204030204" pitchFamily="34" charset="0"/>
                </a:rPr>
                <a:t>Làm</a:t>
              </a:r>
              <a:r>
                <a:rPr lang="en-US" sz="2600" b="1" dirty="0">
                  <a:solidFill>
                    <a:srgbClr val="FF0000"/>
                  </a:solidFill>
                  <a:latin typeface="Calibri" panose="020F0502020204030204" pitchFamily="34" charset="0"/>
                  <a:cs typeface="Calibri" panose="020F0502020204030204" pitchFamily="34" charset="0"/>
                </a:rPr>
                <a:t> </a:t>
              </a:r>
              <a:r>
                <a:rPr lang="en-US" sz="2600" b="1" dirty="0" err="1">
                  <a:solidFill>
                    <a:srgbClr val="FF0000"/>
                  </a:solidFill>
                  <a:latin typeface="Calibri" panose="020F0502020204030204" pitchFamily="34" charset="0"/>
                  <a:cs typeface="Calibri" panose="020F0502020204030204" pitchFamily="34" charset="0"/>
                </a:rPr>
                <a:t>việc</a:t>
              </a:r>
              <a:r>
                <a:rPr lang="en-US" sz="2600" b="1" dirty="0">
                  <a:solidFill>
                    <a:srgbClr val="FF0000"/>
                  </a:solidFill>
                  <a:latin typeface="Calibri" panose="020F0502020204030204" pitchFamily="34" charset="0"/>
                  <a:cs typeface="Calibri" panose="020F0502020204030204" pitchFamily="34" charset="0"/>
                </a:rPr>
                <a:t> </a:t>
              </a:r>
              <a:r>
                <a:rPr lang="en-US" sz="2600" b="1" dirty="0" err="1">
                  <a:solidFill>
                    <a:srgbClr val="FF0000"/>
                  </a:solidFill>
                  <a:latin typeface="Calibri" panose="020F0502020204030204" pitchFamily="34" charset="0"/>
                  <a:cs typeface="Calibri" panose="020F0502020204030204" pitchFamily="34" charset="0"/>
                </a:rPr>
                <a:t>nhóm</a:t>
              </a:r>
              <a:endParaRPr lang="en-US" sz="2600" b="1" dirty="0">
                <a:solidFill>
                  <a:srgbClr val="FF0000"/>
                </a:solidFill>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162874B1-102D-ED1F-ECA1-C8B708F7B7D0}"/>
              </a:ext>
            </a:extLst>
          </p:cNvPr>
          <p:cNvGrpSpPr/>
          <p:nvPr/>
        </p:nvGrpSpPr>
        <p:grpSpPr>
          <a:xfrm>
            <a:off x="5981700" y="438150"/>
            <a:ext cx="5410200" cy="1493489"/>
            <a:chOff x="220394" y="27442"/>
            <a:chExt cx="4162483" cy="3094823"/>
          </a:xfrm>
          <a:solidFill>
            <a:schemeClr val="accent4">
              <a:lumMod val="20000"/>
              <a:lumOff val="80000"/>
            </a:schemeClr>
          </a:solidFill>
        </p:grpSpPr>
        <p:sp>
          <p:nvSpPr>
            <p:cNvPr id="7" name="椭圆 31">
              <a:extLst>
                <a:ext uri="{FF2B5EF4-FFF2-40B4-BE49-F238E27FC236}">
                  <a16:creationId xmlns:a16="http://schemas.microsoft.com/office/drawing/2014/main" id="{7208C258-235A-B696-7EAD-8381458EE5A0}"/>
                </a:ext>
              </a:extLst>
            </p:cNvPr>
            <p:cNvSpPr/>
            <p:nvPr/>
          </p:nvSpPr>
          <p:spPr>
            <a:xfrm rot="10800000" flipH="1">
              <a:off x="220394" y="27442"/>
              <a:ext cx="4162483" cy="30948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38100" cap="flat" cmpd="sng" algn="ctr">
              <a:solidFill>
                <a:sysClr val="windowText" lastClr="000000"/>
              </a:solidFill>
              <a:prstDash val="lgDash"/>
              <a:miter lim="800000"/>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eaLnBrk="1" fontAlgn="auto" latinLnBrk="0" hangingPunct="1">
                <a:lnSpc>
                  <a:spcPct val="100000"/>
                </a:lnSpc>
                <a:spcBef>
                  <a:spcPts val="0"/>
                </a:spcBef>
                <a:spcAft>
                  <a:spcPts val="0"/>
                </a:spcAft>
                <a:buClrTx/>
                <a:buSzTx/>
                <a:buFontTx/>
                <a:buNone/>
                <a:tabLst/>
                <a:defRPr/>
              </a:pPr>
              <a:endParaRPr kumimoji="0" lang="zh-CN" altLang="en-US" sz="1685"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 name="Hộp Văn bản 23">
              <a:extLst>
                <a:ext uri="{FF2B5EF4-FFF2-40B4-BE49-F238E27FC236}">
                  <a16:creationId xmlns:a16="http://schemas.microsoft.com/office/drawing/2014/main" id="{78B3D5C4-B718-3A54-E135-00BD7C992316}"/>
                </a:ext>
              </a:extLst>
            </p:cNvPr>
            <p:cNvSpPr txBox="1"/>
            <p:nvPr/>
          </p:nvSpPr>
          <p:spPr>
            <a:xfrm>
              <a:off x="298368" y="130174"/>
              <a:ext cx="4007496" cy="2742444"/>
            </a:xfrm>
            <a:prstGeom prst="rect">
              <a:avLst/>
            </a:prstGeom>
            <a:noFill/>
          </p:spPr>
          <p:txBody>
            <a:bodyPr wrap="square" rtlCol="0">
              <a:spAutoFit/>
            </a:bodyPr>
            <a:lstStyle/>
            <a:p>
              <a:pPr indent="457200" algn="ctr">
                <a:defRPr/>
              </a:pPr>
              <a:r>
                <a:rPr lang="en-US" sz="4000" b="1" dirty="0" err="1">
                  <a:ln w="0"/>
                  <a:solidFill>
                    <a:srgbClr val="002060"/>
                  </a:solidFill>
                  <a:latin typeface="Calibri" panose="020F0502020204030204"/>
                </a:rPr>
                <a:t>Nhắc</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lại</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tính</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chất</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của</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nước</a:t>
              </a:r>
              <a:endParaRPr lang="en-US" sz="4000" b="1" dirty="0">
                <a:ln w="0"/>
                <a:solidFill>
                  <a:srgbClr val="002060"/>
                </a:solidFill>
                <a:latin typeface="Calibri" panose="020F0502020204030204"/>
              </a:endParaRPr>
            </a:p>
          </p:txBody>
        </p:sp>
      </p:grpSp>
      <p:grpSp>
        <p:nvGrpSpPr>
          <p:cNvPr id="9" name="Group 8">
            <a:extLst>
              <a:ext uri="{FF2B5EF4-FFF2-40B4-BE49-F238E27FC236}">
                <a16:creationId xmlns:a16="http://schemas.microsoft.com/office/drawing/2014/main" id="{1C94158C-17A5-47F6-B8B3-A0E27A3C3364}"/>
              </a:ext>
            </a:extLst>
          </p:cNvPr>
          <p:cNvGrpSpPr/>
          <p:nvPr/>
        </p:nvGrpSpPr>
        <p:grpSpPr>
          <a:xfrm>
            <a:off x="5991225" y="2276475"/>
            <a:ext cx="5410200" cy="1493489"/>
            <a:chOff x="220394" y="27442"/>
            <a:chExt cx="4162483" cy="3094823"/>
          </a:xfrm>
          <a:solidFill>
            <a:schemeClr val="accent4">
              <a:lumMod val="20000"/>
              <a:lumOff val="80000"/>
            </a:schemeClr>
          </a:solidFill>
        </p:grpSpPr>
        <p:sp>
          <p:nvSpPr>
            <p:cNvPr id="10" name="椭圆 31">
              <a:extLst>
                <a:ext uri="{FF2B5EF4-FFF2-40B4-BE49-F238E27FC236}">
                  <a16:creationId xmlns:a16="http://schemas.microsoft.com/office/drawing/2014/main" id="{2BB94509-0746-B68E-521E-3AD1DBBC0E2F}"/>
                </a:ext>
              </a:extLst>
            </p:cNvPr>
            <p:cNvSpPr/>
            <p:nvPr/>
          </p:nvSpPr>
          <p:spPr>
            <a:xfrm rot="10800000" flipH="1">
              <a:off x="220394" y="27442"/>
              <a:ext cx="4162483" cy="30948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38100" cap="flat" cmpd="sng" algn="ctr">
              <a:solidFill>
                <a:sysClr val="windowText" lastClr="000000"/>
              </a:solidFill>
              <a:prstDash val="lgDash"/>
              <a:miter lim="800000"/>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eaLnBrk="1" fontAlgn="auto" latinLnBrk="0" hangingPunct="1">
                <a:lnSpc>
                  <a:spcPct val="100000"/>
                </a:lnSpc>
                <a:spcBef>
                  <a:spcPts val="0"/>
                </a:spcBef>
                <a:spcAft>
                  <a:spcPts val="0"/>
                </a:spcAft>
                <a:buClrTx/>
                <a:buSzTx/>
                <a:buFontTx/>
                <a:buNone/>
                <a:tabLst/>
                <a:defRPr/>
              </a:pPr>
              <a:endParaRPr kumimoji="0" lang="zh-CN" altLang="en-US" sz="1685"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2" name="Hộp Văn bản 23">
              <a:extLst>
                <a:ext uri="{FF2B5EF4-FFF2-40B4-BE49-F238E27FC236}">
                  <a16:creationId xmlns:a16="http://schemas.microsoft.com/office/drawing/2014/main" id="{673E32A5-E0A1-9050-5CA4-B90292FDBD43}"/>
                </a:ext>
              </a:extLst>
            </p:cNvPr>
            <p:cNvSpPr txBox="1"/>
            <p:nvPr/>
          </p:nvSpPr>
          <p:spPr>
            <a:xfrm>
              <a:off x="298368" y="130174"/>
              <a:ext cx="4007496" cy="2742444"/>
            </a:xfrm>
            <a:prstGeom prst="rect">
              <a:avLst/>
            </a:prstGeom>
            <a:noFill/>
          </p:spPr>
          <p:txBody>
            <a:bodyPr wrap="square" rtlCol="0">
              <a:spAutoFit/>
            </a:bodyPr>
            <a:lstStyle/>
            <a:p>
              <a:pPr indent="457200" algn="ctr">
                <a:defRPr/>
              </a:pPr>
              <a:r>
                <a:rPr lang="en-US" sz="4000" b="1" dirty="0" err="1">
                  <a:ln w="0"/>
                  <a:solidFill>
                    <a:srgbClr val="002060"/>
                  </a:solidFill>
                  <a:latin typeface="Calibri" panose="020F0502020204030204"/>
                </a:rPr>
                <a:t>Trả</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lời</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câu</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hỏi</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vào</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phiếu</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học</a:t>
              </a:r>
              <a:r>
                <a:rPr lang="en-US" sz="4000" b="1" dirty="0">
                  <a:ln w="0"/>
                  <a:solidFill>
                    <a:srgbClr val="002060"/>
                  </a:solidFill>
                  <a:latin typeface="Calibri" panose="020F0502020204030204"/>
                </a:rPr>
                <a:t> </a:t>
              </a:r>
              <a:r>
                <a:rPr lang="en-US" sz="4000" b="1" dirty="0" err="1">
                  <a:ln w="0"/>
                  <a:solidFill>
                    <a:srgbClr val="002060"/>
                  </a:solidFill>
                  <a:latin typeface="Calibri" panose="020F0502020204030204"/>
                </a:rPr>
                <a:t>tập</a:t>
              </a:r>
              <a:endParaRPr lang="en-US" sz="4000" b="1" dirty="0">
                <a:ln w="0"/>
                <a:solidFill>
                  <a:srgbClr val="002060"/>
                </a:solidFill>
                <a:latin typeface="Calibri" panose="020F0502020204030204"/>
              </a:endParaRPr>
            </a:p>
          </p:txBody>
        </p:sp>
      </p:grpSp>
      <p:pic>
        <p:nvPicPr>
          <p:cNvPr id="14" name="Picture 13" descr="A screenshot of a cell phone&#10;&#10;Description automatically generated with low confidence">
            <a:extLst>
              <a:ext uri="{FF2B5EF4-FFF2-40B4-BE49-F238E27FC236}">
                <a16:creationId xmlns:a16="http://schemas.microsoft.com/office/drawing/2014/main" id="{25E5AD82-ED5E-F243-61EA-4017C022D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025" y="619017"/>
            <a:ext cx="4148328" cy="5867508"/>
          </a:xfrm>
          <a:prstGeom prst="rect">
            <a:avLst/>
          </a:prstGeom>
        </p:spPr>
      </p:pic>
    </p:spTree>
    <p:extLst>
      <p:ext uri="{BB962C8B-B14F-4D97-AF65-F5344CB8AC3E}">
        <p14:creationId xmlns:p14="http://schemas.microsoft.com/office/powerpoint/2010/main" val="17845257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Diagonal Corners Rounded 2">
            <a:extLst>
              <a:ext uri="{FF2B5EF4-FFF2-40B4-BE49-F238E27FC236}">
                <a16:creationId xmlns:a16="http://schemas.microsoft.com/office/drawing/2014/main" id="{7EDEF26C-B0E6-4016-8C06-A86D8F176D0F}"/>
              </a:ext>
            </a:extLst>
          </p:cNvPr>
          <p:cNvSpPr/>
          <p:nvPr/>
        </p:nvSpPr>
        <p:spPr>
          <a:xfrm>
            <a:off x="466725" y="333375"/>
            <a:ext cx="11544299" cy="6372225"/>
          </a:xfrm>
          <a:prstGeom prst="round2SameRect">
            <a:avLst/>
          </a:prstGeom>
          <a:solidFill>
            <a:srgbClr val="CCFFFF"/>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aphicFrame>
        <p:nvGraphicFramePr>
          <p:cNvPr id="3" name="Table 12">
            <a:extLst>
              <a:ext uri="{FF2B5EF4-FFF2-40B4-BE49-F238E27FC236}">
                <a16:creationId xmlns:a16="http://schemas.microsoft.com/office/drawing/2014/main" id="{C42E1719-6A95-995E-F68F-47F25B7F9E50}"/>
              </a:ext>
            </a:extLst>
          </p:cNvPr>
          <p:cNvGraphicFramePr>
            <a:graphicFrameLocks noGrp="1"/>
          </p:cNvGraphicFramePr>
          <p:nvPr>
            <p:extLst>
              <p:ext uri="{D42A27DB-BD31-4B8C-83A1-F6EECF244321}">
                <p14:modId xmlns:p14="http://schemas.microsoft.com/office/powerpoint/2010/main" val="2119647120"/>
              </p:ext>
            </p:extLst>
          </p:nvPr>
        </p:nvGraphicFramePr>
        <p:xfrm>
          <a:off x="1219200" y="719665"/>
          <a:ext cx="9991726" cy="5512648"/>
        </p:xfrm>
        <a:graphic>
          <a:graphicData uri="http://schemas.openxmlformats.org/drawingml/2006/table">
            <a:tbl>
              <a:tblPr firstRow="1" bandRow="1">
                <a:tableStyleId>{5C22544A-7EE6-4342-B048-85BDC9FD1C3A}</a:tableStyleId>
              </a:tblPr>
              <a:tblGrid>
                <a:gridCol w="5381625">
                  <a:extLst>
                    <a:ext uri="{9D8B030D-6E8A-4147-A177-3AD203B41FA5}">
                      <a16:colId xmlns:a16="http://schemas.microsoft.com/office/drawing/2014/main" val="895433703"/>
                    </a:ext>
                  </a:extLst>
                </a:gridCol>
                <a:gridCol w="4610101">
                  <a:extLst>
                    <a:ext uri="{9D8B030D-6E8A-4147-A177-3AD203B41FA5}">
                      <a16:colId xmlns:a16="http://schemas.microsoft.com/office/drawing/2014/main" val="2078290982"/>
                    </a:ext>
                  </a:extLst>
                </a:gridCol>
              </a:tblGrid>
              <a:tr h="1050502">
                <a:tc>
                  <a:txBody>
                    <a:bodyPr/>
                    <a:lstStyle/>
                    <a:p>
                      <a:pPr algn="ctr"/>
                      <a:r>
                        <a:rPr lang="en-US" sz="4000" dirty="0" err="1">
                          <a:solidFill>
                            <a:srgbClr val="002060"/>
                          </a:solidFill>
                        </a:rPr>
                        <a:t>Tính</a:t>
                      </a:r>
                      <a:r>
                        <a:rPr lang="en-US" sz="4000" dirty="0">
                          <a:solidFill>
                            <a:srgbClr val="002060"/>
                          </a:solidFill>
                        </a:rPr>
                        <a:t> </a:t>
                      </a:r>
                      <a:r>
                        <a:rPr lang="en-US" sz="4000" dirty="0" err="1">
                          <a:solidFill>
                            <a:srgbClr val="002060"/>
                          </a:solidFill>
                        </a:rPr>
                        <a:t>chất</a:t>
                      </a:r>
                      <a:r>
                        <a:rPr lang="en-US" sz="4000" dirty="0">
                          <a:solidFill>
                            <a:srgbClr val="002060"/>
                          </a:solidFill>
                        </a:rPr>
                        <a:t> </a:t>
                      </a:r>
                      <a:r>
                        <a:rPr lang="en-US" sz="4000" dirty="0" err="1">
                          <a:solidFill>
                            <a:srgbClr val="002060"/>
                          </a:solidFill>
                        </a:rPr>
                        <a:t>của</a:t>
                      </a:r>
                      <a:r>
                        <a:rPr lang="en-US" sz="4000" dirty="0">
                          <a:solidFill>
                            <a:srgbClr val="002060"/>
                          </a:solidFill>
                        </a:rPr>
                        <a:t> </a:t>
                      </a:r>
                      <a:r>
                        <a:rPr lang="en-US" sz="4000" dirty="0" err="1">
                          <a:solidFill>
                            <a:srgbClr val="002060"/>
                          </a:solidFill>
                        </a:rPr>
                        <a:t>nước</a:t>
                      </a:r>
                      <a:endParaRPr lang="en-US" sz="4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4000" dirty="0" err="1">
                          <a:solidFill>
                            <a:srgbClr val="002060"/>
                          </a:solidFill>
                        </a:rPr>
                        <a:t>Hình</a:t>
                      </a:r>
                      <a:r>
                        <a:rPr lang="en-US" sz="4000" dirty="0">
                          <a:solidFill>
                            <a:srgbClr val="002060"/>
                          </a:solidFill>
                        </a:rPr>
                        <a:t> </a:t>
                      </a:r>
                      <a:r>
                        <a:rPr lang="en-US" sz="4000" dirty="0" err="1">
                          <a:solidFill>
                            <a:srgbClr val="002060"/>
                          </a:solidFill>
                        </a:rPr>
                        <a:t>ảnh</a:t>
                      </a:r>
                      <a:r>
                        <a:rPr lang="en-US" sz="4000" dirty="0">
                          <a:solidFill>
                            <a:srgbClr val="002060"/>
                          </a:solidFill>
                        </a:rPr>
                        <a:t> </a:t>
                      </a:r>
                      <a:r>
                        <a:rPr lang="en-US" sz="4000" dirty="0" err="1">
                          <a:solidFill>
                            <a:srgbClr val="002060"/>
                          </a:solidFill>
                        </a:rPr>
                        <a:t>vận</a:t>
                      </a:r>
                      <a:r>
                        <a:rPr lang="en-US" sz="4000" dirty="0">
                          <a:solidFill>
                            <a:srgbClr val="002060"/>
                          </a:solidFill>
                        </a:rPr>
                        <a:t> </a:t>
                      </a:r>
                      <a:r>
                        <a:rPr lang="en-US" sz="4000" dirty="0" err="1">
                          <a:solidFill>
                            <a:srgbClr val="002060"/>
                          </a:solidFill>
                        </a:rPr>
                        <a:t>dụng</a:t>
                      </a:r>
                      <a:r>
                        <a:rPr lang="en-US" sz="4000" dirty="0">
                          <a:solidFill>
                            <a:srgbClr val="002060"/>
                          </a:solidFill>
                        </a:rPr>
                        <a:t> </a:t>
                      </a:r>
                      <a:r>
                        <a:rPr lang="en-US" sz="4000" dirty="0" err="1">
                          <a:solidFill>
                            <a:srgbClr val="002060"/>
                          </a:solidFill>
                        </a:rPr>
                        <a:t>tính</a:t>
                      </a:r>
                      <a:r>
                        <a:rPr lang="en-US" sz="4000" dirty="0">
                          <a:solidFill>
                            <a:srgbClr val="002060"/>
                          </a:solidFill>
                        </a:rPr>
                        <a:t> </a:t>
                      </a:r>
                      <a:r>
                        <a:rPr lang="en-US" sz="4000" dirty="0" err="1">
                          <a:solidFill>
                            <a:srgbClr val="002060"/>
                          </a:solidFill>
                        </a:rPr>
                        <a:t>chất</a:t>
                      </a:r>
                      <a:r>
                        <a:rPr lang="en-US" sz="4000" dirty="0">
                          <a:solidFill>
                            <a:srgbClr val="002060"/>
                          </a:solidFill>
                        </a:rPr>
                        <a:t> </a:t>
                      </a:r>
                      <a:r>
                        <a:rPr lang="en-US" sz="4000" dirty="0" err="1">
                          <a:solidFill>
                            <a:srgbClr val="002060"/>
                          </a:solidFill>
                        </a:rPr>
                        <a:t>của</a:t>
                      </a:r>
                      <a:r>
                        <a:rPr lang="en-US" sz="4000" dirty="0">
                          <a:solidFill>
                            <a:srgbClr val="002060"/>
                          </a:solidFill>
                        </a:rPr>
                        <a:t> </a:t>
                      </a:r>
                      <a:r>
                        <a:rPr lang="en-US" sz="4000" dirty="0" err="1">
                          <a:solidFill>
                            <a:srgbClr val="002060"/>
                          </a:solidFill>
                        </a:rPr>
                        <a:t>nước</a:t>
                      </a:r>
                      <a:endParaRPr lang="en-US" sz="4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748315486"/>
                  </a:ext>
                </a:extLst>
              </a:tr>
              <a:tr h="1050502">
                <a:tc>
                  <a:txBody>
                    <a:bodyPr/>
                    <a:lstStyle/>
                    <a:p>
                      <a:pPr algn="just"/>
                      <a:r>
                        <a:rPr lang="en-US" sz="2800" dirty="0" err="1"/>
                        <a:t>Nước</a:t>
                      </a:r>
                      <a:r>
                        <a:rPr lang="en-US" sz="2800" dirty="0"/>
                        <a:t> </a:t>
                      </a:r>
                      <a:r>
                        <a:rPr lang="en-US" sz="2800" dirty="0" err="1"/>
                        <a:t>thấm</a:t>
                      </a:r>
                      <a:r>
                        <a:rPr lang="en-US" sz="2800" dirty="0"/>
                        <a:t> qua </a:t>
                      </a:r>
                      <a:r>
                        <a:rPr lang="en-US" sz="2800" dirty="0" err="1"/>
                        <a:t>một</a:t>
                      </a:r>
                      <a:r>
                        <a:rPr lang="en-US" sz="2800" dirty="0"/>
                        <a:t> </a:t>
                      </a:r>
                      <a:r>
                        <a:rPr lang="en-US" sz="2800" dirty="0" err="1"/>
                        <a:t>số</a:t>
                      </a:r>
                      <a:r>
                        <a:rPr lang="en-US" sz="2800" dirty="0"/>
                        <a:t> </a:t>
                      </a:r>
                      <a:r>
                        <a:rPr lang="en-US" sz="2800" dirty="0" err="1"/>
                        <a:t>vật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271059"/>
                  </a:ext>
                </a:extLst>
              </a:tr>
              <a:tr h="1050502">
                <a:tc>
                  <a:txBody>
                    <a:bodyPr/>
                    <a:lstStyle/>
                    <a:p>
                      <a:pPr algn="just"/>
                      <a:r>
                        <a:rPr lang="en-US" sz="2800" dirty="0" err="1"/>
                        <a:t>Nước</a:t>
                      </a:r>
                      <a:r>
                        <a:rPr lang="en-US" sz="2800" dirty="0"/>
                        <a:t> </a:t>
                      </a:r>
                      <a:r>
                        <a:rPr lang="en-US" sz="2800" dirty="0" err="1"/>
                        <a:t>chảy</a:t>
                      </a:r>
                      <a:r>
                        <a:rPr lang="en-US" sz="2800" dirty="0"/>
                        <a:t> </a:t>
                      </a:r>
                      <a:r>
                        <a:rPr lang="en-US" sz="2800" dirty="0" err="1"/>
                        <a:t>từ</a:t>
                      </a:r>
                      <a:r>
                        <a:rPr lang="en-US" sz="2800" dirty="0"/>
                        <a:t> </a:t>
                      </a:r>
                      <a:r>
                        <a:rPr lang="en-US" sz="2800" dirty="0" err="1"/>
                        <a:t>cao</a:t>
                      </a:r>
                      <a:r>
                        <a:rPr lang="en-US" sz="2800" dirty="0"/>
                        <a:t> </a:t>
                      </a:r>
                      <a:r>
                        <a:rPr lang="en-US" sz="2800" dirty="0" err="1"/>
                        <a:t>xuống</a:t>
                      </a:r>
                      <a:r>
                        <a:rPr lang="en-US" sz="2800" dirty="0"/>
                        <a:t> </a:t>
                      </a:r>
                      <a:r>
                        <a:rPr lang="en-US" sz="2800" dirty="0" err="1"/>
                        <a:t>thấp</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840227"/>
                  </a:ext>
                </a:extLst>
              </a:tr>
              <a:tr h="1050502">
                <a:tc>
                  <a:txBody>
                    <a:bodyPr/>
                    <a:lstStyle/>
                    <a:p>
                      <a:pPr algn="just"/>
                      <a:r>
                        <a:rPr lang="en-US" sz="2800" dirty="0" err="1"/>
                        <a:t>Nước</a:t>
                      </a:r>
                      <a:r>
                        <a:rPr lang="en-US" sz="2800" dirty="0"/>
                        <a:t> </a:t>
                      </a:r>
                      <a:r>
                        <a:rPr lang="en-US" sz="2800" dirty="0" err="1"/>
                        <a:t>hòa</a:t>
                      </a:r>
                      <a:r>
                        <a:rPr lang="en-US" sz="2800" dirty="0"/>
                        <a:t> tan </a:t>
                      </a:r>
                      <a:r>
                        <a:rPr lang="en-US" sz="2800" dirty="0" err="1"/>
                        <a:t>một</a:t>
                      </a:r>
                      <a:r>
                        <a:rPr lang="en-US" sz="2800" dirty="0"/>
                        <a:t> </a:t>
                      </a:r>
                      <a:r>
                        <a:rPr lang="en-US" sz="2800" dirty="0" err="1"/>
                        <a:t>số</a:t>
                      </a:r>
                      <a:r>
                        <a:rPr lang="en-US" sz="2800" dirty="0"/>
                        <a:t> </a:t>
                      </a:r>
                      <a:r>
                        <a:rPr lang="en-US" sz="2800" dirty="0" err="1"/>
                        <a:t>chất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3708070"/>
                  </a:ext>
                </a:extLst>
              </a:tr>
              <a:tr h="1050502">
                <a:tc>
                  <a:txBody>
                    <a:bodyPr/>
                    <a:lstStyle/>
                    <a:p>
                      <a:pPr algn="just"/>
                      <a:r>
                        <a:rPr lang="en-US" sz="2800" dirty="0" err="1"/>
                        <a:t>Nước</a:t>
                      </a:r>
                      <a:r>
                        <a:rPr lang="en-US" sz="2800" dirty="0"/>
                        <a:t> </a:t>
                      </a:r>
                      <a:r>
                        <a:rPr lang="en-US" sz="2800" dirty="0" err="1"/>
                        <a:t>chảy</a:t>
                      </a:r>
                      <a:r>
                        <a:rPr lang="en-US" sz="2800" dirty="0"/>
                        <a:t> </a:t>
                      </a:r>
                      <a:r>
                        <a:rPr lang="en-US" sz="2800" dirty="0" err="1"/>
                        <a:t>lan</a:t>
                      </a:r>
                      <a:r>
                        <a:rPr lang="en-US" sz="2800" dirty="0"/>
                        <a:t> </a:t>
                      </a:r>
                      <a:r>
                        <a:rPr lang="en-US" sz="2800" dirty="0" err="1"/>
                        <a:t>ra</a:t>
                      </a:r>
                      <a:r>
                        <a:rPr lang="en-US" sz="2800" dirty="0"/>
                        <a:t> </a:t>
                      </a:r>
                      <a:r>
                        <a:rPr lang="en-US" sz="2800" dirty="0" err="1"/>
                        <a:t>khắp</a:t>
                      </a:r>
                      <a:r>
                        <a:rPr lang="en-US" sz="2800" dirty="0"/>
                        <a:t> </a:t>
                      </a:r>
                      <a:r>
                        <a:rPr lang="en-US" sz="2800" dirty="0" err="1"/>
                        <a:t>mọi</a:t>
                      </a:r>
                      <a:r>
                        <a:rPr lang="en-US" sz="2800" dirty="0"/>
                        <a:t> </a:t>
                      </a:r>
                      <a:r>
                        <a:rPr lang="en-US" sz="2800" dirty="0" err="1"/>
                        <a:t>phía</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7312141"/>
                  </a:ext>
                </a:extLst>
              </a:tr>
            </a:tbl>
          </a:graphicData>
        </a:graphic>
      </p:graphicFrame>
      <p:pic>
        <p:nvPicPr>
          <p:cNvPr id="16" name="Picture 15">
            <a:extLst>
              <a:ext uri="{FF2B5EF4-FFF2-40B4-BE49-F238E27FC236}">
                <a16:creationId xmlns:a16="http://schemas.microsoft.com/office/drawing/2014/main" id="{B6C056C1-1BBB-7CBA-5AFB-BC6411109425}"/>
              </a:ext>
            </a:extLst>
          </p:cNvPr>
          <p:cNvPicPr>
            <a:picLocks noChangeAspect="1"/>
          </p:cNvPicPr>
          <p:nvPr/>
        </p:nvPicPr>
        <p:blipFill>
          <a:blip r:embed="rId3"/>
          <a:stretch>
            <a:fillRect/>
          </a:stretch>
        </p:blipFill>
        <p:spPr>
          <a:xfrm>
            <a:off x="6915150" y="2057399"/>
            <a:ext cx="1495426" cy="974219"/>
          </a:xfrm>
          <a:prstGeom prst="rect">
            <a:avLst/>
          </a:prstGeom>
        </p:spPr>
      </p:pic>
      <p:pic>
        <p:nvPicPr>
          <p:cNvPr id="18" name="Picture 17">
            <a:extLst>
              <a:ext uri="{FF2B5EF4-FFF2-40B4-BE49-F238E27FC236}">
                <a16:creationId xmlns:a16="http://schemas.microsoft.com/office/drawing/2014/main" id="{EFBDAB3F-EF67-997A-4471-5FF763A0DF7D}"/>
              </a:ext>
            </a:extLst>
          </p:cNvPr>
          <p:cNvPicPr>
            <a:picLocks noChangeAspect="1"/>
          </p:cNvPicPr>
          <p:nvPr/>
        </p:nvPicPr>
        <p:blipFill>
          <a:blip r:embed="rId4"/>
          <a:stretch>
            <a:fillRect/>
          </a:stretch>
        </p:blipFill>
        <p:spPr>
          <a:xfrm>
            <a:off x="8801100" y="2079863"/>
            <a:ext cx="1376362" cy="934799"/>
          </a:xfrm>
          <a:prstGeom prst="rect">
            <a:avLst/>
          </a:prstGeom>
        </p:spPr>
      </p:pic>
      <p:pic>
        <p:nvPicPr>
          <p:cNvPr id="20" name="Picture 19">
            <a:extLst>
              <a:ext uri="{FF2B5EF4-FFF2-40B4-BE49-F238E27FC236}">
                <a16:creationId xmlns:a16="http://schemas.microsoft.com/office/drawing/2014/main" id="{56E4D529-1746-684A-5126-62AF1AA74050}"/>
              </a:ext>
            </a:extLst>
          </p:cNvPr>
          <p:cNvPicPr>
            <a:picLocks noChangeAspect="1"/>
          </p:cNvPicPr>
          <p:nvPr/>
        </p:nvPicPr>
        <p:blipFill>
          <a:blip r:embed="rId5"/>
          <a:stretch>
            <a:fillRect/>
          </a:stretch>
        </p:blipFill>
        <p:spPr>
          <a:xfrm>
            <a:off x="6905625" y="3108751"/>
            <a:ext cx="1457325" cy="966542"/>
          </a:xfrm>
          <a:prstGeom prst="rect">
            <a:avLst/>
          </a:prstGeom>
        </p:spPr>
      </p:pic>
      <p:pic>
        <p:nvPicPr>
          <p:cNvPr id="22" name="Picture 21">
            <a:extLst>
              <a:ext uri="{FF2B5EF4-FFF2-40B4-BE49-F238E27FC236}">
                <a16:creationId xmlns:a16="http://schemas.microsoft.com/office/drawing/2014/main" id="{D3CE044F-9B0B-91B7-C751-F659767CC0E2}"/>
              </a:ext>
            </a:extLst>
          </p:cNvPr>
          <p:cNvPicPr>
            <a:picLocks noChangeAspect="1"/>
          </p:cNvPicPr>
          <p:nvPr/>
        </p:nvPicPr>
        <p:blipFill>
          <a:blip r:embed="rId6"/>
          <a:stretch>
            <a:fillRect/>
          </a:stretch>
        </p:blipFill>
        <p:spPr>
          <a:xfrm>
            <a:off x="8848724" y="3160045"/>
            <a:ext cx="1466849" cy="907130"/>
          </a:xfrm>
          <a:prstGeom prst="rect">
            <a:avLst/>
          </a:prstGeom>
        </p:spPr>
      </p:pic>
      <p:pic>
        <p:nvPicPr>
          <p:cNvPr id="25" name="Picture 24">
            <a:extLst>
              <a:ext uri="{FF2B5EF4-FFF2-40B4-BE49-F238E27FC236}">
                <a16:creationId xmlns:a16="http://schemas.microsoft.com/office/drawing/2014/main" id="{ED21B1A0-FB6C-0445-3AEE-3A1A6C774EC3}"/>
              </a:ext>
            </a:extLst>
          </p:cNvPr>
          <p:cNvPicPr>
            <a:picLocks noChangeAspect="1"/>
          </p:cNvPicPr>
          <p:nvPr/>
        </p:nvPicPr>
        <p:blipFill>
          <a:blip r:embed="rId7"/>
          <a:stretch>
            <a:fillRect/>
          </a:stretch>
        </p:blipFill>
        <p:spPr>
          <a:xfrm>
            <a:off x="6915150" y="4168721"/>
            <a:ext cx="1466850" cy="969696"/>
          </a:xfrm>
          <a:prstGeom prst="rect">
            <a:avLst/>
          </a:prstGeom>
        </p:spPr>
      </p:pic>
      <p:pic>
        <p:nvPicPr>
          <p:cNvPr id="26" name="Picture 25">
            <a:extLst>
              <a:ext uri="{FF2B5EF4-FFF2-40B4-BE49-F238E27FC236}">
                <a16:creationId xmlns:a16="http://schemas.microsoft.com/office/drawing/2014/main" id="{B9C2C018-B0AD-899B-1C8F-47ADC8F7A2C3}"/>
              </a:ext>
            </a:extLst>
          </p:cNvPr>
          <p:cNvPicPr>
            <a:picLocks noChangeAspect="1"/>
          </p:cNvPicPr>
          <p:nvPr/>
        </p:nvPicPr>
        <p:blipFill>
          <a:blip r:embed="rId4"/>
          <a:stretch>
            <a:fillRect/>
          </a:stretch>
        </p:blipFill>
        <p:spPr>
          <a:xfrm>
            <a:off x="8943975" y="4222988"/>
            <a:ext cx="1376362" cy="934799"/>
          </a:xfrm>
          <a:prstGeom prst="rect">
            <a:avLst/>
          </a:prstGeom>
        </p:spPr>
      </p:pic>
      <p:pic>
        <p:nvPicPr>
          <p:cNvPr id="27" name="Picture 26">
            <a:extLst>
              <a:ext uri="{FF2B5EF4-FFF2-40B4-BE49-F238E27FC236}">
                <a16:creationId xmlns:a16="http://schemas.microsoft.com/office/drawing/2014/main" id="{87FF5DA1-DFF0-7689-1F84-C6436DE3FF8C}"/>
              </a:ext>
            </a:extLst>
          </p:cNvPr>
          <p:cNvPicPr>
            <a:picLocks noChangeAspect="1"/>
          </p:cNvPicPr>
          <p:nvPr/>
        </p:nvPicPr>
        <p:blipFill>
          <a:blip r:embed="rId6"/>
          <a:stretch>
            <a:fillRect/>
          </a:stretch>
        </p:blipFill>
        <p:spPr>
          <a:xfrm>
            <a:off x="7820024" y="5226970"/>
            <a:ext cx="1466849" cy="907130"/>
          </a:xfrm>
          <a:prstGeom prst="rect">
            <a:avLst/>
          </a:prstGeom>
        </p:spPr>
      </p:pic>
    </p:spTree>
    <p:extLst>
      <p:ext uri="{BB962C8B-B14F-4D97-AF65-F5344CB8AC3E}">
        <p14:creationId xmlns:p14="http://schemas.microsoft.com/office/powerpoint/2010/main" val="31522201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1A4B0-E280-31FE-AB38-D1CC520B5766}"/>
              </a:ext>
            </a:extLst>
          </p:cNvPr>
          <p:cNvPicPr>
            <a:picLocks noChangeAspect="1"/>
          </p:cNvPicPr>
          <p:nvPr/>
        </p:nvPicPr>
        <p:blipFill>
          <a:blip r:embed="rId3"/>
          <a:stretch>
            <a:fillRect/>
          </a:stretch>
        </p:blipFill>
        <p:spPr>
          <a:xfrm>
            <a:off x="1343025" y="228600"/>
            <a:ext cx="10266426" cy="6858000"/>
          </a:xfrm>
          <a:prstGeom prst="rect">
            <a:avLst/>
          </a:prstGeom>
        </p:spPr>
      </p:pic>
      <p:sp>
        <p:nvSpPr>
          <p:cNvPr id="5" name="TextBox 4">
            <a:extLst>
              <a:ext uri="{FF2B5EF4-FFF2-40B4-BE49-F238E27FC236}">
                <a16:creationId xmlns:a16="http://schemas.microsoft.com/office/drawing/2014/main" id="{7CB4AEBF-830C-E7CE-216D-982BD3F15D19}"/>
              </a:ext>
            </a:extLst>
          </p:cNvPr>
          <p:cNvSpPr txBox="1"/>
          <p:nvPr/>
        </p:nvSpPr>
        <p:spPr>
          <a:xfrm rot="21351650">
            <a:off x="1633965" y="756543"/>
            <a:ext cx="585784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trò</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đời</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sống</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sản</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xuất</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hoạt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965639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CD90FAF-22DA-46DC-A861-DFFC230F5906}"/>
              </a:ext>
            </a:extLst>
          </p:cNvPr>
          <p:cNvPicPr>
            <a:picLocks noChangeAspect="1"/>
          </p:cNvPicPr>
          <p:nvPr/>
        </p:nvPicPr>
        <p:blipFill>
          <a:blip r:embed="rId3"/>
          <a:stretch>
            <a:fillRect/>
          </a:stretch>
        </p:blipFill>
        <p:spPr>
          <a:xfrm>
            <a:off x="10186973" y="915192"/>
            <a:ext cx="2066723" cy="1237595"/>
          </a:xfrm>
          <a:prstGeom prst="rect">
            <a:avLst/>
          </a:prstGeom>
        </p:spPr>
      </p:pic>
      <p:sp>
        <p:nvSpPr>
          <p:cNvPr id="24" name="Rectangle: Diagonal Corners Rounded 2">
            <a:extLst>
              <a:ext uri="{FF2B5EF4-FFF2-40B4-BE49-F238E27FC236}">
                <a16:creationId xmlns:a16="http://schemas.microsoft.com/office/drawing/2014/main" id="{7EDEF26C-B0E6-4016-8C06-A86D8F176D0F}"/>
              </a:ext>
            </a:extLst>
          </p:cNvPr>
          <p:cNvSpPr/>
          <p:nvPr/>
        </p:nvSpPr>
        <p:spPr>
          <a:xfrm>
            <a:off x="645110" y="1876425"/>
            <a:ext cx="10901779" cy="4829175"/>
          </a:xfrm>
          <a:prstGeom prst="round2SameRect">
            <a:avLst/>
          </a:prstGeom>
          <a:solidFill>
            <a:srgbClr val="CCFFFF"/>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9" name="Group 38">
            <a:extLst>
              <a:ext uri="{FF2B5EF4-FFF2-40B4-BE49-F238E27FC236}">
                <a16:creationId xmlns:a16="http://schemas.microsoft.com/office/drawing/2014/main" id="{9A8F909A-4AF7-45EF-B624-AB6D6545FBBC}"/>
              </a:ext>
            </a:extLst>
          </p:cNvPr>
          <p:cNvGrpSpPr/>
          <p:nvPr/>
        </p:nvGrpSpPr>
        <p:grpSpPr>
          <a:xfrm>
            <a:off x="72160" y="211605"/>
            <a:ext cx="11910291" cy="1236195"/>
            <a:chOff x="889206" y="218253"/>
            <a:chExt cx="11910291" cy="1236195"/>
          </a:xfrm>
        </p:grpSpPr>
        <p:grpSp>
          <p:nvGrpSpPr>
            <p:cNvPr id="40" name="Group 39">
              <a:extLst>
                <a:ext uri="{FF2B5EF4-FFF2-40B4-BE49-F238E27FC236}">
                  <a16:creationId xmlns:a16="http://schemas.microsoft.com/office/drawing/2014/main" id="{1424B65B-51EF-4138-925F-EBCF43DA6D86}"/>
                </a:ext>
              </a:extLst>
            </p:cNvPr>
            <p:cNvGrpSpPr/>
            <p:nvPr/>
          </p:nvGrpSpPr>
          <p:grpSpPr>
            <a:xfrm>
              <a:off x="1319648" y="218253"/>
              <a:ext cx="11479849" cy="1236195"/>
              <a:chOff x="6719591" y="2584561"/>
              <a:chExt cx="6384298" cy="1799520"/>
            </a:xfrm>
          </p:grpSpPr>
          <p:sp>
            <p:nvSpPr>
              <p:cNvPr id="41" name="Rectangle: Rounded Corners 40">
                <a:extLst>
                  <a:ext uri="{FF2B5EF4-FFF2-40B4-BE49-F238E27FC236}">
                    <a16:creationId xmlns:a16="http://schemas.microsoft.com/office/drawing/2014/main" id="{DA3D5479-E1B2-4290-BB16-FCD04A1373E6}"/>
                  </a:ext>
                </a:extLst>
              </p:cNvPr>
              <p:cNvSpPr/>
              <p:nvPr/>
            </p:nvSpPr>
            <p:spPr>
              <a:xfrm>
                <a:off x="6719591" y="2584561"/>
                <a:ext cx="6384298" cy="1799520"/>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2" name="TextBox 41">
                <a:extLst>
                  <a:ext uri="{FF2B5EF4-FFF2-40B4-BE49-F238E27FC236}">
                    <a16:creationId xmlns:a16="http://schemas.microsoft.com/office/drawing/2014/main" id="{04D5A20C-D1BA-4DFE-BFB2-D38A100A90CE}"/>
                  </a:ext>
                </a:extLst>
              </p:cNvPr>
              <p:cNvSpPr txBox="1"/>
              <p:nvPr/>
            </p:nvSpPr>
            <p:spPr>
              <a:xfrm>
                <a:off x="6842335" y="2707679"/>
                <a:ext cx="6250959" cy="1568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Quan sát hình </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và cho biết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vai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trò</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của</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đối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với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con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người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động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vật</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và</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vật</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1028" name="Picture 4">
              <a:extLst>
                <a:ext uri="{FF2B5EF4-FFF2-40B4-BE49-F238E27FC236}">
                  <a16:creationId xmlns:a16="http://schemas.microsoft.com/office/drawing/2014/main" id="{777C7C99-EB56-4277-84B5-636FDCB8EC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206" y="283779"/>
              <a:ext cx="807868" cy="807868"/>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F41341A7-532D-D7FC-28D8-D9F41F02A487}"/>
              </a:ext>
            </a:extLst>
          </p:cNvPr>
          <p:cNvPicPr>
            <a:picLocks noChangeAspect="1"/>
          </p:cNvPicPr>
          <p:nvPr/>
        </p:nvPicPr>
        <p:blipFill>
          <a:blip r:embed="rId5"/>
          <a:stretch>
            <a:fillRect/>
          </a:stretch>
        </p:blipFill>
        <p:spPr>
          <a:xfrm>
            <a:off x="3057525" y="2090737"/>
            <a:ext cx="5848350" cy="429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9967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0"/>
                                  </p:stCondLst>
                                  <p:childTnLst>
                                    <p:animRot by="120000">
                                      <p:cBhvr>
                                        <p:cTn id="6" dur="300" fill="hold">
                                          <p:stCondLst>
                                            <p:cond delay="0"/>
                                          </p:stCondLst>
                                        </p:cTn>
                                        <p:tgtEl>
                                          <p:spTgt spid="47"/>
                                        </p:tgtEl>
                                        <p:attrNameLst>
                                          <p:attrName>r</p:attrName>
                                        </p:attrNameLst>
                                      </p:cBhvr>
                                    </p:animRot>
                                    <p:animRot by="-240000">
                                      <p:cBhvr>
                                        <p:cTn id="7" dur="600" fill="hold">
                                          <p:stCondLst>
                                            <p:cond delay="600"/>
                                          </p:stCondLst>
                                        </p:cTn>
                                        <p:tgtEl>
                                          <p:spTgt spid="47"/>
                                        </p:tgtEl>
                                        <p:attrNameLst>
                                          <p:attrName>r</p:attrName>
                                        </p:attrNameLst>
                                      </p:cBhvr>
                                    </p:animRot>
                                    <p:animRot by="240000">
                                      <p:cBhvr>
                                        <p:cTn id="8" dur="600" fill="hold">
                                          <p:stCondLst>
                                            <p:cond delay="1200"/>
                                          </p:stCondLst>
                                        </p:cTn>
                                        <p:tgtEl>
                                          <p:spTgt spid="47"/>
                                        </p:tgtEl>
                                        <p:attrNameLst>
                                          <p:attrName>r</p:attrName>
                                        </p:attrNameLst>
                                      </p:cBhvr>
                                    </p:animRot>
                                    <p:animRot by="-240000">
                                      <p:cBhvr>
                                        <p:cTn id="9" dur="600" fill="hold">
                                          <p:stCondLst>
                                            <p:cond delay="1800"/>
                                          </p:stCondLst>
                                        </p:cTn>
                                        <p:tgtEl>
                                          <p:spTgt spid="47"/>
                                        </p:tgtEl>
                                        <p:attrNameLst>
                                          <p:attrName>r</p:attrName>
                                        </p:attrNameLst>
                                      </p:cBhvr>
                                    </p:animRot>
                                    <p:animRot by="120000">
                                      <p:cBhvr>
                                        <p:cTn id="10" dur="600" fill="hold">
                                          <p:stCondLst>
                                            <p:cond delay="2400"/>
                                          </p:stCondLst>
                                        </p:cTn>
                                        <p:tgtEl>
                                          <p:spTgt spid="4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checkerboard(across)">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BC7AF-6742-6552-B2D2-C9FDAF7FEC88}"/>
              </a:ext>
            </a:extLst>
          </p:cNvPr>
          <p:cNvPicPr>
            <a:picLocks noChangeAspect="1"/>
          </p:cNvPicPr>
          <p:nvPr/>
        </p:nvPicPr>
        <p:blipFill>
          <a:blip r:embed="rId3"/>
          <a:stretch>
            <a:fillRect/>
          </a:stretch>
        </p:blipFill>
        <p:spPr>
          <a:xfrm>
            <a:off x="419100" y="966787"/>
            <a:ext cx="3695700" cy="49312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744DE914-AAAB-E22F-CB1F-A8D6AB21343D}"/>
              </a:ext>
            </a:extLst>
          </p:cNvPr>
          <p:cNvPicPr>
            <a:picLocks noChangeAspect="1"/>
          </p:cNvPicPr>
          <p:nvPr/>
        </p:nvPicPr>
        <p:blipFill>
          <a:blip r:embed="rId4"/>
          <a:stretch>
            <a:fillRect/>
          </a:stretch>
        </p:blipFill>
        <p:spPr>
          <a:xfrm>
            <a:off x="5105400" y="1083406"/>
            <a:ext cx="6657975" cy="4774469"/>
          </a:xfrm>
          <a:prstGeom prst="rect">
            <a:avLst/>
          </a:prstGeom>
        </p:spPr>
      </p:pic>
    </p:spTree>
    <p:extLst>
      <p:ext uri="{BB962C8B-B14F-4D97-AF65-F5344CB8AC3E}">
        <p14:creationId xmlns:p14="http://schemas.microsoft.com/office/powerpoint/2010/main" val="4186361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TotalTime>
  <Words>399</Words>
  <Application>Microsoft Office PowerPoint</Application>
  <PresentationFormat>Widescreen</PresentationFormat>
  <Paragraphs>46</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vt:lpstr>
      <vt:lpstr>等线</vt:lpstr>
      <vt:lpstr>Georgia</vt:lpstr>
      <vt:lpstr>Times New Roman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41</cp:revision>
  <dcterms:created xsi:type="dcterms:W3CDTF">2023-06-18T07:54:31Z</dcterms:created>
  <dcterms:modified xsi:type="dcterms:W3CDTF">2025-05-22T08:46:45Z</dcterms:modified>
</cp:coreProperties>
</file>