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374" r:id="rId3"/>
    <p:sldId id="306" r:id="rId4"/>
    <p:sldId id="258" r:id="rId5"/>
    <p:sldId id="264" r:id="rId6"/>
    <p:sldId id="307" r:id="rId7"/>
    <p:sldId id="308" r:id="rId8"/>
    <p:sldId id="309" r:id="rId9"/>
    <p:sldId id="310" r:id="rId10"/>
    <p:sldId id="311" r:id="rId11"/>
    <p:sldId id="313" r:id="rId12"/>
    <p:sldId id="365" r:id="rId13"/>
    <p:sldId id="367" r:id="rId14"/>
    <p:sldId id="369" r:id="rId15"/>
    <p:sldId id="3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921" autoAdjust="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236194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C69321-35DD-4BC7-953A-DC16A57A483D}"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3080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2025/5/23</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2025/5/23</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54558" y="1690688"/>
            <a:ext cx="4067743" cy="3972479"/>
          </a:xfrm>
          <a:prstGeom prst="rect">
            <a:avLst/>
          </a:prstGeom>
        </p:spPr>
      </p:pic>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265" y="1453203"/>
            <a:ext cx="12222722" cy="1402179"/>
          </a:xfrm>
          <a:prstGeom prst="rect">
            <a:avLst/>
          </a:prstGeom>
          <a:noFill/>
        </p:spPr>
        <p:txBody>
          <a:bodyPr wrap="square">
            <a:spAutoFit/>
          </a:bodyPr>
          <a:lstStyle/>
          <a:p>
            <a:pPr algn="ctr" defTabSz="684068">
              <a:defRPr/>
            </a:pPr>
            <a:r>
              <a:rPr lang="en-US" sz="4256" b="1" dirty="0">
                <a:solidFill>
                  <a:srgbClr val="FF0000"/>
                </a:solidFill>
                <a:latin typeface="Times New Roman" panose="02020603050405020304" pitchFamily="18" charset="0"/>
                <a:cs typeface="Times New Roman" panose="02020603050405020304" pitchFamily="18" charset="0"/>
              </a:rPr>
              <a:t>CHÀO MỪNG </a:t>
            </a:r>
          </a:p>
          <a:p>
            <a:pPr algn="ctr" defTabSz="684068">
              <a:defRPr/>
            </a:pPr>
            <a:r>
              <a:rPr lang="en-US" sz="4256"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56" b="1" dirty="0">
              <a:solidFill>
                <a:srgbClr val="FF0000"/>
              </a:solidFill>
              <a:latin typeface="+mj-lt"/>
              <a:cs typeface="Times New Roman" panose="02020603050405020304" pitchFamily="18" charset="0"/>
            </a:endParaRPr>
          </a:p>
        </p:txBody>
      </p:sp>
      <p:sp>
        <p:nvSpPr>
          <p:cNvPr id="6" name="TextBox 5"/>
          <p:cNvSpPr txBox="1"/>
          <p:nvPr/>
        </p:nvSpPr>
        <p:spPr>
          <a:xfrm>
            <a:off x="3676663" y="386373"/>
            <a:ext cx="7053461" cy="522131"/>
          </a:xfrm>
          <a:prstGeom prst="rect">
            <a:avLst/>
          </a:prstGeom>
          <a:noFill/>
        </p:spPr>
        <p:txBody>
          <a:bodyPr wrap="square">
            <a:spAutoFit/>
          </a:bodyPr>
          <a:lstStyle/>
          <a:p>
            <a:pPr defTabSz="684068">
              <a:defRPr/>
            </a:pPr>
            <a:r>
              <a:rPr lang="en-US" sz="2793"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36662" y="3137821"/>
            <a:ext cx="8485474" cy="583558"/>
          </a:xfrm>
          <a:prstGeom prst="rect">
            <a:avLst/>
          </a:prstGeom>
          <a:noFill/>
        </p:spPr>
        <p:txBody>
          <a:bodyPr wrap="square">
            <a:spAutoFit/>
          </a:bodyPr>
          <a:lstStyle/>
          <a:p>
            <a:pPr algn="ctr" defTabSz="684068">
              <a:defRPr/>
            </a:pPr>
            <a:r>
              <a:rPr lang="en-US" sz="3192" b="1" dirty="0" err="1">
                <a:solidFill>
                  <a:srgbClr val="FF0000"/>
                </a:solidFill>
                <a:latin typeface="Times New Roman" panose="02020603050405020304" pitchFamily="18" charset="0"/>
                <a:cs typeface="Times New Roman" panose="02020603050405020304" pitchFamily="18" charset="0"/>
              </a:rPr>
              <a:t>Môn</a:t>
            </a:r>
            <a:r>
              <a:rPr lang="en-US" sz="3192" b="1">
                <a:solidFill>
                  <a:srgbClr val="FF0000"/>
                </a:solidFill>
                <a:latin typeface="Times New Roman" panose="02020603050405020304" pitchFamily="18" charset="0"/>
                <a:cs typeface="Times New Roman" panose="02020603050405020304" pitchFamily="18" charset="0"/>
              </a:rPr>
              <a:t>: Khoa học - </a:t>
            </a:r>
            <a:r>
              <a:rPr lang="en-US" sz="3192" b="1" err="1">
                <a:solidFill>
                  <a:srgbClr val="FF0000"/>
                </a:solidFill>
                <a:latin typeface="Times New Roman" panose="02020603050405020304" pitchFamily="18" charset="0"/>
                <a:cs typeface="Times New Roman" panose="02020603050405020304" pitchFamily="18" charset="0"/>
              </a:rPr>
              <a:t>Lớp</a:t>
            </a:r>
            <a:r>
              <a:rPr lang="en-US" sz="3192" b="1">
                <a:solidFill>
                  <a:srgbClr val="FF0000"/>
                </a:solidFill>
                <a:latin typeface="Times New Roman" panose="02020603050405020304" pitchFamily="18" charset="0"/>
                <a:cs typeface="Times New Roman" panose="02020603050405020304" pitchFamily="18" charset="0"/>
              </a:rPr>
              <a:t> 4</a:t>
            </a:r>
            <a:endParaRPr lang="en-US" sz="3192" b="1" dirty="0">
              <a:solidFill>
                <a:srgbClr val="FF0000"/>
              </a:solidFill>
              <a:latin typeface="Times New Roman" panose="02020603050405020304" pitchFamily="18" charset="0"/>
              <a:cs typeface="Times New Roman" panose="02020603050405020304" pitchFamily="18" charset="0"/>
            </a:endParaRP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4" y="5682458"/>
            <a:ext cx="12166693" cy="1353546"/>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93" y="5438881"/>
            <a:ext cx="4318061" cy="1353546"/>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679" y="3176621"/>
            <a:ext cx="2466479" cy="3615807"/>
          </a:xfrm>
          <a:prstGeom prst="rect">
            <a:avLst/>
          </a:prstGeom>
        </p:spPr>
      </p:pic>
      <p:sp>
        <p:nvSpPr>
          <p:cNvPr id="12" name="TextBox 11"/>
          <p:cNvSpPr txBox="1"/>
          <p:nvPr/>
        </p:nvSpPr>
        <p:spPr>
          <a:xfrm>
            <a:off x="1782358" y="4326280"/>
            <a:ext cx="8485474" cy="583558"/>
          </a:xfrm>
          <a:prstGeom prst="rect">
            <a:avLst/>
          </a:prstGeom>
          <a:noFill/>
        </p:spPr>
        <p:txBody>
          <a:bodyPr wrap="square">
            <a:spAutoFit/>
          </a:bodyPr>
          <a:lstStyle/>
          <a:p>
            <a:pPr algn="ctr" defTabSz="684068">
              <a:defRPr/>
            </a:pPr>
            <a:r>
              <a:rPr lang="en-US" sz="3192" b="1" dirty="0" err="1">
                <a:solidFill>
                  <a:srgbClr val="FF0000"/>
                </a:solidFill>
                <a:latin typeface="Times New Roman" panose="02020603050405020304" pitchFamily="18" charset="0"/>
                <a:cs typeface="Times New Roman" panose="02020603050405020304" pitchFamily="18" charset="0"/>
              </a:rPr>
              <a:t>Giáo</a:t>
            </a:r>
            <a:r>
              <a:rPr lang="en-US" sz="3192" b="1" dirty="0">
                <a:solidFill>
                  <a:srgbClr val="FF0000"/>
                </a:solidFill>
                <a:latin typeface="Times New Roman" panose="02020603050405020304" pitchFamily="18" charset="0"/>
                <a:cs typeface="Times New Roman" panose="02020603050405020304" pitchFamily="18" charset="0"/>
              </a:rPr>
              <a:t> </a:t>
            </a:r>
            <a:r>
              <a:rPr lang="en-US" sz="3192" b="1" dirty="0" err="1">
                <a:solidFill>
                  <a:srgbClr val="FF0000"/>
                </a:solidFill>
                <a:latin typeface="Times New Roman" panose="02020603050405020304" pitchFamily="18" charset="0"/>
                <a:cs typeface="Times New Roman" panose="02020603050405020304" pitchFamily="18" charset="0"/>
              </a:rPr>
              <a:t>viên</a:t>
            </a:r>
            <a:r>
              <a:rPr lang="en-US" sz="3192" b="1">
                <a:solidFill>
                  <a:srgbClr val="FF0000"/>
                </a:solidFill>
                <a:latin typeface="Times New Roman" panose="02020603050405020304" pitchFamily="18" charset="0"/>
                <a:cs typeface="Times New Roman" panose="02020603050405020304" pitchFamily="18" charset="0"/>
              </a:rPr>
              <a:t>: Phạm Thị Mai Hưng</a:t>
            </a:r>
            <a:endParaRPr lang="en-US" sz="3192"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42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3"/>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3"/>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930299" y="1067302"/>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4"/>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14" cstate="hqprint">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379</TotalTime>
  <Words>712</Words>
  <Application>Microsoft Office PowerPoint</Application>
  <PresentationFormat>Widescreen</PresentationFormat>
  <Paragraphs>56</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微软雅黑</vt:lpstr>
      <vt:lpstr>#9Slide05 Phobia</vt:lpstr>
      <vt:lpstr>Arial</vt:lpstr>
      <vt:lpstr>Calibri</vt:lpstr>
      <vt:lpstr>等线</vt:lpstr>
      <vt:lpstr>等线 Light</vt:lpstr>
      <vt:lpstr>Times New Roman</vt:lpstr>
      <vt:lpstr>字魂105号-简雅黑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MAIHUNG</cp:lastModifiedBy>
  <cp:revision>42</cp:revision>
  <dcterms:created xsi:type="dcterms:W3CDTF">2023-07-04T05:48:15Z</dcterms:created>
  <dcterms:modified xsi:type="dcterms:W3CDTF">2025-05-23T08:13:08Z</dcterms:modified>
  <cp:category>9Slide.vn</cp:category>
</cp:coreProperties>
</file>