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1" r:id="rId3"/>
    <p:sldId id="257" r:id="rId4"/>
    <p:sldId id="259" r:id="rId5"/>
    <p:sldId id="267" r:id="rId6"/>
    <p:sldId id="262" r:id="rId7"/>
    <p:sldId id="260" r:id="rId8"/>
    <p:sldId id="263" r:id="rId9"/>
    <p:sldId id="264" r:id="rId10"/>
    <p:sldId id="265" r:id="rId11"/>
    <p:sldId id="268" r:id="rId12"/>
    <p:sldId id="278" r:id="rId13"/>
    <p:sldId id="276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47A0-75C4-40C9-9148-0A839899CE7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F1155-19CE-40E0-8EF1-F2C9F270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6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8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0" y="264160"/>
            <a:ext cx="6208776" cy="6208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80" y="233680"/>
            <a:ext cx="6212840" cy="6212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0" y="578394"/>
            <a:ext cx="6971792" cy="5975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949962"/>
            <a:ext cx="8877808" cy="5326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lang="en-GB" sz="8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12: </a:t>
            </a:r>
            <a:r>
              <a:rPr lang="en-GB" sz="8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GB" sz="8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-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8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</a:t>
            </a:r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</a:t>
            </a:r>
            <a:endParaRPr sz="8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224502"/>
            <a:ext cx="9281160" cy="4913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7" y="751051"/>
            <a:ext cx="1622108" cy="4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224502"/>
            <a:ext cx="9281160" cy="4913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4684" y="5964847"/>
            <a:ext cx="440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dirty="0" smtClean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 </a:t>
            </a:r>
            <a:r>
              <a:rPr lang="en-US" sz="3600" dirty="0" smtClean="0">
                <a:solidFill>
                  <a:srgbClr val="FF0000"/>
                </a:solidFill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dirty="0" smtClean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 bơi trên </a:t>
            </a:r>
            <a:r>
              <a:rPr lang="en-US" sz="3600" dirty="0" smtClean="0">
                <a:solidFill>
                  <a:srgbClr val="FF0000"/>
                </a:solidFill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600" dirty="0" smtClean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ồ.</a:t>
            </a:r>
            <a:endParaRPr lang="en-US" sz="3600" dirty="0">
              <a:latin typeface="HP-211" panose="020008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8" y="751051"/>
            <a:ext cx="1622108" cy="4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1746182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02041" y="2045662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6661080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487639" y="1936410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6" y="2319442"/>
            <a:ext cx="10864642" cy="2654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8431" y="4807615"/>
            <a:ext cx="127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lá </a:t>
            </a:r>
            <a:r>
              <a:rPr lang="en-US" sz="320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HP-211" panose="020008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464" y="4814097"/>
            <a:ext cx="192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bờ hồ</a:t>
            </a:r>
            <a:endParaRPr lang="en-US" sz="3200" dirty="0">
              <a:latin typeface="HP-211" panose="020008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1411" y="4807615"/>
            <a:ext cx="154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 </a:t>
            </a:r>
            <a:r>
              <a:rPr lang="en-US" sz="320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endParaRPr lang="en-US" sz="3200" dirty="0">
              <a:latin typeface="HP-211" panose="020008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4615" y="4814096"/>
            <a:ext cx="105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dirty="0" smtClean="0">
                <a:latin typeface="HP-211" panose="020008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 le</a:t>
            </a:r>
            <a:endParaRPr lang="en-US" sz="3200" dirty="0">
              <a:latin typeface="HP-211" panose="020008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72" y="3071975"/>
            <a:ext cx="3738375" cy="1692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55" y="2163616"/>
            <a:ext cx="3634088" cy="26504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602"/>
            <a:ext cx="2193283" cy="25677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17" y="1415964"/>
            <a:ext cx="2608963" cy="3391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746</TotalTime>
  <Words>50</Words>
  <Application>Microsoft Office PowerPoint</Application>
  <PresentationFormat>Widescreen</PresentationFormat>
  <Paragraphs>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DFPOP1-W9</vt:lpstr>
      <vt:lpstr>HP-211</vt:lpstr>
      <vt:lpstr>Lato</vt:lpstr>
      <vt:lpstr>Quicksand Medium</vt:lpstr>
      <vt:lpstr>Times New Roman</vt:lpstr>
      <vt:lpstr>Office Theme</vt:lpstr>
      <vt:lpstr>PowerPoint Presentation</vt:lpstr>
      <vt:lpstr>BÀI 12:  H - h    L - 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68</cp:revision>
  <dcterms:created xsi:type="dcterms:W3CDTF">2020-05-19T07:29:54Z</dcterms:created>
  <dcterms:modified xsi:type="dcterms:W3CDTF">2025-05-27T14:02:26Z</dcterms:modified>
</cp:coreProperties>
</file>