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81" r:id="rId3"/>
    <p:sldId id="270" r:id="rId4"/>
    <p:sldId id="271" r:id="rId5"/>
    <p:sldId id="272" r:id="rId6"/>
    <p:sldId id="273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47A0-75C4-40C9-9148-0A839899CE7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F1155-19CE-40E0-8EF1-F2C9F270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6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8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3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8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lang="en-GB" sz="8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12: </a:t>
            </a:r>
            <a:r>
              <a:rPr lang="en-GB" sz="8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GB" sz="8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-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8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9306" y="1068134"/>
            <a:ext cx="10126890" cy="5594397"/>
            <a:chOff x="1289306" y="1068134"/>
            <a:chExt cx="10126890" cy="55943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9306" y="1068134"/>
              <a:ext cx="10126890" cy="51232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38150" y="6016200"/>
              <a:ext cx="632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HP-211" panose="020008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 bị ho. Bà đã có lá </a:t>
              </a:r>
              <a:r>
                <a:rPr lang="en-US" sz="3600" smtClean="0">
                  <a:latin typeface="HP-211" panose="020008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hẹ.</a:t>
              </a:r>
              <a:endParaRPr lang="en-US" sz="3600" dirty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8427" y="216828"/>
            <a:ext cx="220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cối</a:t>
            </a:r>
            <a:endParaRPr lang="en-US" sz="3600" dirty="0">
              <a:latin typeface="HP-211" panose="020008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63" y="987000"/>
            <a:ext cx="8421541" cy="5743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746</TotalTime>
  <Words>50</Words>
  <Application>Microsoft Office PowerPoint</Application>
  <PresentationFormat>Widescreen</PresentationFormat>
  <Paragraphs>11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DFPOP1-W9</vt:lpstr>
      <vt:lpstr>HP-211</vt:lpstr>
      <vt:lpstr>Quicksand Medium</vt:lpstr>
      <vt:lpstr>Times New Roman</vt:lpstr>
      <vt:lpstr>Office Theme</vt:lpstr>
      <vt:lpstr>PowerPoint Presentation</vt:lpstr>
      <vt:lpstr>BÀI 12:  H - h    L - 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68</cp:revision>
  <dcterms:created xsi:type="dcterms:W3CDTF">2020-05-19T07:29:54Z</dcterms:created>
  <dcterms:modified xsi:type="dcterms:W3CDTF">2025-05-27T14:03:03Z</dcterms:modified>
</cp:coreProperties>
</file>