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</p:sldMasterIdLst>
  <p:notesMasterIdLst>
    <p:notesMasterId r:id="rId11"/>
  </p:notesMasterIdLst>
  <p:sldIdLst>
    <p:sldId id="351" r:id="rId2"/>
    <p:sldId id="346" r:id="rId3"/>
    <p:sldId id="292" r:id="rId4"/>
    <p:sldId id="322" r:id="rId5"/>
    <p:sldId id="324" r:id="rId6"/>
    <p:sldId id="325" r:id="rId7"/>
    <p:sldId id="299" r:id="rId8"/>
    <p:sldId id="330" r:id="rId9"/>
    <p:sldId id="329" r:id="rId10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12"/>
      <p:italic r:id="rId13"/>
    </p:embeddedFont>
    <p:embeddedFont>
      <p:font typeface=".VnTimeH" panose="020BE20000000000000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.VnAvant" panose="020B0604020202020204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1"/>
    <p:restoredTop sz="93739"/>
  </p:normalViewPr>
  <p:slideViewPr>
    <p:cSldViewPr showGuides="1">
      <p:cViewPr varScale="1">
        <p:scale>
          <a:sx n="81" d="100"/>
          <a:sy n="81" d="100"/>
        </p:scale>
        <p:origin x="163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F5E331-F34A-4A9F-ADAD-80D929C75A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680791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6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0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22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19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9" y="6501343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1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2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7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0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9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8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3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8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4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t>5/27/2025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53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199" y="1943476"/>
            <a:ext cx="9189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3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51433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2996" y="1141369"/>
            <a:ext cx="530321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37">
              <a:defRPr/>
            </a:pP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8744" y="3190522"/>
            <a:ext cx="6379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37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23285"/>
            <a:ext cx="9147651" cy="1017677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" y="4940149"/>
            <a:ext cx="3246578" cy="1017677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80" y="3239245"/>
            <a:ext cx="1854447" cy="2718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92715" y="3973768"/>
            <a:ext cx="6379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37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Mai Hưng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9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6"/>
          <p:cNvSpPr txBox="1"/>
          <p:nvPr/>
        </p:nvSpPr>
        <p:spPr>
          <a:xfrm>
            <a:off x="8382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</a:rPr>
              <a:t>19</a:t>
            </a:r>
            <a:endParaRPr lang="vi-VN" altLang="en-US" sz="5400" b="1" dirty="0">
              <a:solidFill>
                <a:srgbClr val="0000FF"/>
              </a:solidFill>
            </a:endParaRPr>
          </a:p>
          <a:p>
            <a:pPr eaLnBrk="1" hangingPunct="1"/>
            <a:r>
              <a:rPr lang="vi-VN" altLang="en-US" dirty="0">
                <a:solidFill>
                  <a:srgbClr val="000000"/>
                </a:solidFill>
              </a:rPr>
              <a:t>   </a:t>
            </a:r>
            <a:r>
              <a:rPr lang="en-US" altLang="en-US" sz="6000" b="1" dirty="0">
                <a:solidFill>
                  <a:srgbClr val="FF0000"/>
                </a:solidFill>
              </a:rPr>
              <a:t>Ng  ng   Ngh  ngh</a:t>
            </a:r>
          </a:p>
        </p:txBody>
      </p:sp>
    </p:spTree>
    <p:extLst>
      <p:ext uri="{BB962C8B-B14F-4D97-AF65-F5344CB8AC3E}">
        <p14:creationId xmlns:p14="http://schemas.microsoft.com/office/powerpoint/2010/main" val="37663362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/>
          </p:cNvSpPr>
          <p:nvPr>
            <p:ph type="ctrTitle"/>
          </p:nvPr>
        </p:nvSpPr>
        <p:spPr>
          <a:xfrm>
            <a:off x="381000" y="3352800"/>
            <a:ext cx="7772400" cy="1470025"/>
          </a:xfrm>
          <a:ln/>
        </p:spPr>
        <p:txBody>
          <a:bodyPr vert="horz" wrap="square" lIns="91440" tIns="45720" rIns="91440" bIns="45720" anchor="ctr">
            <a:normAutofit fontScale="90000"/>
          </a:bodyPr>
          <a:lstStyle/>
          <a:p>
            <a:pPr>
              <a:buClrTx/>
              <a:buSzTx/>
              <a:buFontTx/>
            </a:pPr>
            <a:r>
              <a:rPr lang="en-US" altLang="en-US" sz="11700" b="1">
                <a:solidFill>
                  <a:schemeClr val="tx1"/>
                </a:solidFill>
                <a:latin typeface=".VnTimeH" panose="020B7200000000000000" pitchFamily="34" charset="0"/>
              </a:rPr>
              <a:t>TiÕt </a:t>
            </a:r>
            <a:r>
              <a:rPr lang="en-US" altLang="en-US" sz="11700" b="1" smtClean="0">
                <a:solidFill>
                  <a:schemeClr val="tx1"/>
                </a:solidFill>
                <a:latin typeface=".VnTimeH" panose="020B7200000000000000" pitchFamily="34" charset="0"/>
              </a:rPr>
              <a:t>2</a:t>
            </a:r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/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TiÕt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3400" y="5257800"/>
            <a:ext cx="86106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b="1" dirty="0">
                <a:latin typeface=".VnAvant" panose="020B7200000000000000" pitchFamily="34" charset="0"/>
              </a:rPr>
              <a:t> NghÐ ®· no cá. NghÐ ngñ ë bê ®ª.</a:t>
            </a:r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85800"/>
            <a:ext cx="8001000" cy="419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1371600" y="609600"/>
            <a:ext cx="16764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8" name="Oval 7"/>
          <p:cNvSpPr/>
          <p:nvPr/>
        </p:nvSpPr>
        <p:spPr>
          <a:xfrm>
            <a:off x="914400" y="6858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318" name="TextBox 8"/>
          <p:cNvSpPr txBox="1"/>
          <p:nvPr/>
        </p:nvSpPr>
        <p:spPr>
          <a:xfrm>
            <a:off x="646113" y="5257800"/>
            <a:ext cx="11080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13319" name="TextBox 9"/>
          <p:cNvSpPr txBox="1"/>
          <p:nvPr/>
        </p:nvSpPr>
        <p:spPr>
          <a:xfrm>
            <a:off x="4243388" y="5257800"/>
            <a:ext cx="11080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13320" name="TextBox 12"/>
          <p:cNvSpPr txBox="1"/>
          <p:nvPr/>
        </p:nvSpPr>
        <p:spPr>
          <a:xfrm>
            <a:off x="5575300" y="5259388"/>
            <a:ext cx="766763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318" grpId="0"/>
      <p:bldP spid="13319" grpId="0"/>
      <p:bldP spid="133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62000" y="533400"/>
            <a:ext cx="12954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57200" y="533400"/>
            <a:ext cx="4572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340" name="TextBox 7"/>
          <p:cNvSpPr txBox="1"/>
          <p:nvPr/>
        </p:nvSpPr>
        <p:spPr>
          <a:xfrm>
            <a:off x="1905000" y="838200"/>
            <a:ext cx="5775325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latin typeface=".VnAvant" panose="020B7200000000000000" pitchFamily="34" charset="0"/>
              </a:rPr>
              <a:t>Th¨m v­ên b¸ch thó</a:t>
            </a: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04963"/>
            <a:ext cx="7086600" cy="44942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00200" y="685800"/>
            <a:ext cx="4878388" cy="53340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76400" y="685800"/>
            <a:ext cx="3276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T« vµ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viÕt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95400" y="7493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638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0"/>
            <a:ext cx="8077200" cy="1273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2133600"/>
            <a:ext cx="80010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3200" b="1" dirty="0">
                <a:latin typeface=".VnAvant" panose="020B7200000000000000" pitchFamily="34" charset="0"/>
              </a:rPr>
              <a:t>? Con h·y t×m nh÷ng tõ</a:t>
            </a:r>
            <a:r>
              <a:rPr lang="en-US" altLang="en-US" sz="3200" b="1" dirty="0">
                <a:latin typeface=".VnAvant" panose="020B7200000000000000" pitchFamily="34" charset="0"/>
              </a:rPr>
              <a:t> ng÷</a:t>
            </a:r>
            <a:r>
              <a:rPr lang="vi-VN" altLang="en-US" sz="3200" b="1" dirty="0">
                <a:latin typeface=".VnAvant" panose="020B7200000000000000" pitchFamily="34" charset="0"/>
              </a:rPr>
              <a:t> ngoµi bµi</a:t>
            </a:r>
            <a:r>
              <a:rPr lang="en-US" altLang="en-US" sz="3200" b="1" dirty="0">
                <a:latin typeface=".VnAvant" panose="020B7200000000000000" pitchFamily="34" charset="0"/>
              </a:rPr>
              <a:t> cã tõ chøa ©m : 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r>
              <a:rPr lang="en-US" altLang="en-US" sz="3200" b="1" dirty="0">
                <a:latin typeface=".VnAvant" panose="020B7200000000000000" pitchFamily="34" charset="0"/>
              </a:rPr>
              <a:t> ,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altLang="en-US" sz="3200" b="1" dirty="0">
                <a:latin typeface=".VnAvant" panose="020B7200000000000000" pitchFamily="34" charset="0"/>
              </a:rPr>
              <a:t> </a:t>
            </a:r>
            <a:r>
              <a:rPr lang="vi-VN" altLang="en-US" sz="3200" b="1" dirty="0">
                <a:latin typeface=".VnAvant" panose="020B7200000000000000" pitchFamily="34" charset="0"/>
              </a:rPr>
              <a:t>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209800"/>
            <a:ext cx="7848600" cy="107791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3200" b="1" dirty="0">
                <a:latin typeface=".VnAvant" panose="020B7200000000000000" pitchFamily="34" charset="0"/>
              </a:rPr>
              <a:t>? Nãi c©u víi mét trong c¸c tõ ng÷ mµ con võa t×m </a:t>
            </a:r>
            <a:r>
              <a:rPr lang="vi-VN" altLang="en-US" sz="3200" b="1" dirty="0" smtClean="0">
                <a:latin typeface=".VnAvant" panose="020B7200000000000000" pitchFamily="34" charset="0"/>
              </a:rPr>
              <a:t>®­</a:t>
            </a:r>
            <a:r>
              <a:rPr lang="en-US" altLang="en-US" sz="3200" b="1" dirty="0" err="1" smtClean="0"/>
              <a:t>ược</a:t>
            </a:r>
            <a:r>
              <a:rPr lang="vi-VN" altLang="en-US" sz="3200" b="1" dirty="0" smtClean="0">
                <a:latin typeface=".VnAvant" panose="020B7200000000000000" pitchFamily="34" charset="0"/>
              </a:rPr>
              <a:t> </a:t>
            </a:r>
            <a:r>
              <a:rPr lang="vi-VN" altLang="en-US" sz="3200" b="1" dirty="0">
                <a:latin typeface=".VnAvant" panose="020B7200000000000000" pitchFamily="34" charset="0"/>
              </a:rPr>
              <a:t>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00400" y="762000"/>
            <a:ext cx="3276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112</Words>
  <Application>Microsoft Office PowerPoint</Application>
  <PresentationFormat>On-screen Show (4:3)</PresentationFormat>
  <Paragraphs>24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Calibri Light</vt:lpstr>
      <vt:lpstr>.VnTimeH</vt:lpstr>
      <vt:lpstr>Calibri</vt:lpstr>
      <vt:lpstr>.VnAvant</vt:lpstr>
      <vt:lpstr>等线</vt:lpstr>
      <vt:lpstr>Times New Roman</vt:lpstr>
      <vt:lpstr>Arial</vt:lpstr>
      <vt:lpstr>Office Theme</vt:lpstr>
      <vt:lpstr>PowerPoint Presentation</vt:lpstr>
      <vt:lpstr>PowerPoint Presentation</vt:lpstr>
      <vt:lpstr>TiÕt 2 </vt:lpstr>
      <vt:lpstr>TiÕt 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MAIHUNG</cp:lastModifiedBy>
  <cp:revision>112</cp:revision>
  <dcterms:created xsi:type="dcterms:W3CDTF">2002-08-27T21:28:28Z</dcterms:created>
  <dcterms:modified xsi:type="dcterms:W3CDTF">2025-05-27T15:36:16Z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