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9"/>
  </p:notesMasterIdLst>
  <p:sldIdLst>
    <p:sldId id="351" r:id="rId2"/>
    <p:sldId id="346" r:id="rId3"/>
    <p:sldId id="331" r:id="rId4"/>
    <p:sldId id="314" r:id="rId5"/>
    <p:sldId id="328" r:id="rId6"/>
    <p:sldId id="320" r:id="rId7"/>
    <p:sldId id="321" r:id="rId8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10"/>
      <p: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.VnAvant" panose="020B0604020202020204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3739"/>
  </p:normalViewPr>
  <p:slideViewPr>
    <p:cSldViewPr showGuides="1">
      <p:cViewPr varScale="1">
        <p:scale>
          <a:sx n="81" d="100"/>
          <a:sy n="81" d="100"/>
        </p:scale>
        <p:origin x="163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680791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7</a:t>
            </a:fld>
            <a:endParaRPr lang="en-US" sz="1200" dirty="0"/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7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7304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0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22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19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9" y="6501343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1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2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7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0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9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8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3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8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4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t>5/27/2025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53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199" y="1943476"/>
            <a:ext cx="9189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3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51433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2996" y="1141369"/>
            <a:ext cx="530321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37">
              <a:defRPr/>
            </a:pP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8744" y="3190522"/>
            <a:ext cx="6379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37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23285"/>
            <a:ext cx="9147651" cy="1017677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" y="4940149"/>
            <a:ext cx="3246578" cy="1017677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80" y="3239245"/>
            <a:ext cx="1854447" cy="2718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2715" y="3973768"/>
            <a:ext cx="6379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37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Mai Hưng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9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</a:rPr>
              <a:t>19</a:t>
            </a:r>
            <a:endParaRPr lang="vi-VN" altLang="en-US" sz="5400" b="1" dirty="0">
              <a:solidFill>
                <a:srgbClr val="0000FF"/>
              </a:solidFill>
            </a:endParaRPr>
          </a:p>
          <a:p>
            <a:pPr eaLnBrk="1" hangingPunct="1"/>
            <a:r>
              <a:rPr lang="vi-VN" altLang="en-US" dirty="0">
                <a:solidFill>
                  <a:srgbClr val="000000"/>
                </a:solidFill>
              </a:rPr>
              <a:t>   </a:t>
            </a:r>
            <a:r>
              <a:rPr lang="en-US" altLang="en-US" sz="6000" b="1" dirty="0">
                <a:solidFill>
                  <a:srgbClr val="FF0000"/>
                </a:solidFill>
              </a:rPr>
              <a:t>Ng  ng   Ngh  ngh</a:t>
            </a:r>
          </a:p>
        </p:txBody>
      </p:sp>
    </p:spTree>
    <p:extLst>
      <p:ext uri="{BB962C8B-B14F-4D97-AF65-F5344CB8AC3E}">
        <p14:creationId xmlns:p14="http://schemas.microsoft.com/office/powerpoint/2010/main" val="37663362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19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dirty="0">
                <a:latin typeface=".VnAvant" panose="020B7200000000000000" pitchFamily="34" charset="0"/>
              </a:rPr>
              <a:t>   </a:t>
            </a: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Ng  ng   Ngh  ngh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71600" y="457200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914400" y="5334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72" name="TextBox 5"/>
          <p:cNvSpPr txBox="1"/>
          <p:nvPr/>
        </p:nvSpPr>
        <p:spPr>
          <a:xfrm>
            <a:off x="2133600" y="1295400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3622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23622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2766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â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32766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7800" y="2362200"/>
            <a:ext cx="1524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2362200"/>
            <a:ext cx="838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47244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nghÜ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180" name="TextBox 13"/>
          <p:cNvSpPr txBox="1"/>
          <p:nvPr/>
        </p:nvSpPr>
        <p:spPr>
          <a:xfrm>
            <a:off x="5791200" y="1219200"/>
            <a:ext cx="14716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181" name="TextBox 14"/>
          <p:cNvSpPr txBox="1"/>
          <p:nvPr/>
        </p:nvSpPr>
        <p:spPr>
          <a:xfrm>
            <a:off x="458788" y="48641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182" name="TextBox 15"/>
          <p:cNvSpPr txBox="1"/>
          <p:nvPr/>
        </p:nvSpPr>
        <p:spPr>
          <a:xfrm>
            <a:off x="1839913" y="48641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183" name="TextBox 16"/>
          <p:cNvSpPr txBox="1"/>
          <p:nvPr/>
        </p:nvSpPr>
        <p:spPr>
          <a:xfrm>
            <a:off x="4427538" y="4860925"/>
            <a:ext cx="1042987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184" name="TextBox 17"/>
          <p:cNvSpPr txBox="1"/>
          <p:nvPr/>
        </p:nvSpPr>
        <p:spPr>
          <a:xfrm>
            <a:off x="3195638" y="48641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185" name="TextBox 18"/>
          <p:cNvSpPr txBox="1"/>
          <p:nvPr/>
        </p:nvSpPr>
        <p:spPr>
          <a:xfrm>
            <a:off x="5945188" y="4864100"/>
            <a:ext cx="10445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186" name="TextBox 19"/>
          <p:cNvSpPr txBox="1"/>
          <p:nvPr/>
        </p:nvSpPr>
        <p:spPr>
          <a:xfrm>
            <a:off x="7340600" y="4864100"/>
            <a:ext cx="10445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7180" grpId="0"/>
      <p:bldP spid="7181" grpId="0"/>
      <p:bldP spid="7182" grpId="0"/>
      <p:bldP spid="7183" grpId="0"/>
      <p:bldP spid="7184" grpId="0"/>
      <p:bldP spid="7185" grpId="0"/>
      <p:bldP spid="71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400" y="5334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1219200" y="5334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34200" y="4419600"/>
            <a:ext cx="1676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6800" y="4419600"/>
            <a:ext cx="2057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nghÖ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4419600"/>
            <a:ext cx="18288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4400" y="4419600"/>
            <a:ext cx="2133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201" name="TextBox 20"/>
          <p:cNvSpPr txBox="1"/>
          <p:nvPr/>
        </p:nvSpPr>
        <p:spPr>
          <a:xfrm>
            <a:off x="1036638" y="4559300"/>
            <a:ext cx="703262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8202" name="TextBox 21"/>
          <p:cNvSpPr txBox="1"/>
          <p:nvPr/>
        </p:nvSpPr>
        <p:spPr>
          <a:xfrm>
            <a:off x="3048000" y="4546600"/>
            <a:ext cx="70167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8203" name="TextBox 22"/>
          <p:cNvSpPr txBox="1"/>
          <p:nvPr/>
        </p:nvSpPr>
        <p:spPr>
          <a:xfrm>
            <a:off x="5473700" y="4548188"/>
            <a:ext cx="949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8204" name="TextBox 23"/>
          <p:cNvSpPr txBox="1"/>
          <p:nvPr/>
        </p:nvSpPr>
        <p:spPr>
          <a:xfrm>
            <a:off x="6946900" y="4548188"/>
            <a:ext cx="949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pic>
        <p:nvPicPr>
          <p:cNvPr id="8206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7929563" cy="2292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20" grpId="0" animBg="1"/>
      <p:bldP spid="8201" grpId="0"/>
      <p:bldP spid="8202" grpId="0"/>
      <p:bldP spid="8203" grpId="0"/>
      <p:bldP spid="82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81400" y="4572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2004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220" name="TextBox 5"/>
          <p:cNvSpPr txBox="1"/>
          <p:nvPr/>
        </p:nvSpPr>
        <p:spPr>
          <a:xfrm>
            <a:off x="2286000" y="762000"/>
            <a:ext cx="1295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6002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7000" y="16002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0" y="21336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21336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2600" y="16002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16002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9900" y="4724400"/>
            <a:ext cx="8153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nghÖ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228" name="TextBox 15"/>
          <p:cNvSpPr txBox="1"/>
          <p:nvPr/>
        </p:nvSpPr>
        <p:spPr>
          <a:xfrm>
            <a:off x="6248400" y="838200"/>
            <a:ext cx="113823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8000" y="3352800"/>
            <a:ext cx="8077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nghÜ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121</Words>
  <Application>Microsoft Office PowerPoint</Application>
  <PresentationFormat>On-screen Show (4:3)</PresentationFormat>
  <Paragraphs>52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 Light</vt:lpstr>
      <vt:lpstr>Calibri</vt:lpstr>
      <vt:lpstr>.VnAvant</vt:lpstr>
      <vt:lpstr>等线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MAIHUNG</cp:lastModifiedBy>
  <cp:revision>113</cp:revision>
  <dcterms:created xsi:type="dcterms:W3CDTF">2002-08-27T21:28:28Z</dcterms:created>
  <dcterms:modified xsi:type="dcterms:W3CDTF">2025-05-27T15:33:10Z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