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5" r:id="rId2"/>
  </p:sldMasterIdLst>
  <p:notesMasterIdLst>
    <p:notesMasterId r:id="rId9"/>
  </p:notesMasterIdLst>
  <p:sldIdLst>
    <p:sldId id="312" r:id="rId3"/>
    <p:sldId id="308" r:id="rId4"/>
    <p:sldId id="309" r:id="rId5"/>
    <p:sldId id="256" r:id="rId6"/>
    <p:sldId id="280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97" r:id="rId6"/>
    <p:sldLayoutId id="2147483698" r:id="rId7"/>
  </p:sldLayoutIdLst>
  <p:transition spd="slow" advTm="500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7773" y="2173393"/>
            <a:ext cx="71653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 1: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A   </a:t>
            </a:r>
            <a:r>
              <a:rPr lang="en-US" sz="88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charset="0"/>
                <a:sym typeface="+mn-ea"/>
              </a:rPr>
              <a:t>a</a:t>
            </a:r>
            <a:endParaRPr lang="en-US" sz="88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F1442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83178"/>
            <a:ext cx="10902460" cy="5983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2375" y="6066935"/>
            <a:ext cx="956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charset="0"/>
              </a:rPr>
              <a:t>Nam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charset="0"/>
              </a:rPr>
              <a:t>và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charset="0"/>
              </a:rPr>
              <a:t>Hà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charset="0"/>
              </a:rPr>
              <a:t> ca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charset="0"/>
              </a:rPr>
              <a:t>hát</a:t>
            </a:r>
            <a:endParaRPr lang="en-US" sz="4000" b="1" dirty="0">
              <a:latin typeface="UTM Avo" panose="02040603050506020204" pitchFamily="18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7374" y="5229653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   a    a    a    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166422" y="498148"/>
            <a:ext cx="2267214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15693" y="53572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A4540-4061-3905-5E7D-9517F261C430}"/>
              </a:ext>
            </a:extLst>
          </p:cNvPr>
          <p:cNvSpPr txBox="1"/>
          <p:nvPr/>
        </p:nvSpPr>
        <p:spPr>
          <a:xfrm>
            <a:off x="4102440" y="6072675"/>
            <a:ext cx="5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24604-412F-BA75-FE77-673940CF800B}"/>
              </a:ext>
            </a:extLst>
          </p:cNvPr>
          <p:cNvSpPr txBox="1"/>
          <p:nvPr/>
        </p:nvSpPr>
        <p:spPr>
          <a:xfrm>
            <a:off x="5112024" y="6060763"/>
            <a:ext cx="5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AB4BD-A4A6-D745-652E-05195DFD9F8D}"/>
              </a:ext>
            </a:extLst>
          </p:cNvPr>
          <p:cNvSpPr txBox="1"/>
          <p:nvPr/>
        </p:nvSpPr>
        <p:spPr>
          <a:xfrm>
            <a:off x="5786181" y="6072675"/>
            <a:ext cx="5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F922-5723-ADEF-05D8-6E47178195D5}"/>
              </a:ext>
            </a:extLst>
          </p:cNvPr>
          <p:cNvSpPr txBox="1"/>
          <p:nvPr/>
        </p:nvSpPr>
        <p:spPr>
          <a:xfrm>
            <a:off x="6366285" y="6072675"/>
            <a:ext cx="5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54E3A-E21B-061C-28A0-326E12031D8D}"/>
              </a:ext>
            </a:extLst>
          </p:cNvPr>
          <p:cNvSpPr txBox="1"/>
          <p:nvPr/>
        </p:nvSpPr>
        <p:spPr>
          <a:xfrm>
            <a:off x="7003811" y="6072675"/>
            <a:ext cx="5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7" grpId="0" animBg="1"/>
      <p:bldP spid="8" grpId="0" animBg="1"/>
      <p:bldP spid="2" grpId="0"/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1223" y="1207320"/>
            <a:ext cx="4854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424940"/>
            <a:ext cx="461010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SimSun</vt:lpstr>
      <vt:lpstr>SimSun</vt:lpstr>
      <vt:lpstr>.VnAvant</vt:lpstr>
      <vt:lpstr>Arial</vt:lpstr>
      <vt:lpstr>Arial-Rounded</vt:lpstr>
      <vt:lpstr>Calibri</vt:lpstr>
      <vt:lpstr>Calibri Light</vt:lpstr>
      <vt:lpstr>Chivo Light</vt:lpstr>
      <vt:lpstr>等线</vt:lpstr>
      <vt:lpstr>DFPOP1-W9</vt:lpstr>
      <vt:lpstr>inpin heiti</vt:lpstr>
      <vt:lpstr>Times New Roman</vt:lpstr>
      <vt:lpstr>UTM Avo</vt:lpstr>
      <vt:lpstr>方正准圆简体</vt:lpstr>
      <vt:lpstr>2_Office 主题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35</cp:revision>
  <dcterms:created xsi:type="dcterms:W3CDTF">2020-08-12T16:29:00Z</dcterms:created>
  <dcterms:modified xsi:type="dcterms:W3CDTF">2025-05-27T08:27:41Z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