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</p:sldMasterIdLst>
  <p:notesMasterIdLst>
    <p:notesMasterId r:id="rId10"/>
  </p:notesMasterIdLst>
  <p:sldIdLst>
    <p:sldId id="312" r:id="rId3"/>
    <p:sldId id="308" r:id="rId4"/>
    <p:sldId id="310" r:id="rId5"/>
    <p:sldId id="257" r:id="rId6"/>
    <p:sldId id="258" r:id="rId7"/>
    <p:sldId id="300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2025/5/27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97" r:id="rId6"/>
    <p:sldLayoutId id="2147483699" r:id="rId7"/>
  </p:sldLayoutIdLst>
  <p:transition spd="slow" advTm="500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86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2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27773" y="2173393"/>
            <a:ext cx="71653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 1: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A   </a:t>
            </a:r>
            <a:r>
              <a:rPr lang="en-US" sz="88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a</a:t>
            </a:r>
            <a:endParaRPr lang="en-US" sz="8800" b="1" dirty="0">
              <a:ln w="12700">
                <a:solidFill>
                  <a:srgbClr val="F56636"/>
                </a:solidFill>
                <a:prstDash val="solid"/>
              </a:ln>
              <a:solidFill>
                <a:srgbClr val="F1442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2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60" y="2629757"/>
            <a:ext cx="11584639" cy="1185331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63737" y="34340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3008" y="380983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4" y="965398"/>
            <a:ext cx="5268863" cy="5604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83" y="965397"/>
            <a:ext cx="4821996" cy="5472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587" y="796575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charset="0"/>
              </a:rPr>
              <a:t>Chào hỏi</a:t>
            </a:r>
            <a:endParaRPr lang="en-US" sz="4000" b="1" dirty="0">
              <a:latin typeface="UTM Avo" panose="02040603050506020204" pitchFamily="18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1" y="18829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1" y="24163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SimSun</vt:lpstr>
      <vt:lpstr>SimSun</vt:lpstr>
      <vt:lpstr>.VnAvant</vt:lpstr>
      <vt:lpstr>Arial</vt:lpstr>
      <vt:lpstr>Arial-Rounded</vt:lpstr>
      <vt:lpstr>Calibri</vt:lpstr>
      <vt:lpstr>Calibri Light</vt:lpstr>
      <vt:lpstr>Chivo Light</vt:lpstr>
      <vt:lpstr>等线</vt:lpstr>
      <vt:lpstr>DFPOP1-W9</vt:lpstr>
      <vt:lpstr>inpin heiti</vt:lpstr>
      <vt:lpstr>Times New Roman</vt:lpstr>
      <vt:lpstr>UTM Avo</vt:lpstr>
      <vt:lpstr>Wingdings</vt:lpstr>
      <vt:lpstr>方正准圆简体</vt:lpstr>
      <vt:lpstr>2_Office 主题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35</cp:revision>
  <dcterms:created xsi:type="dcterms:W3CDTF">2020-08-12T16:29:00Z</dcterms:created>
  <dcterms:modified xsi:type="dcterms:W3CDTF">2025-05-27T08:34:59Z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