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481" r:id="rId2"/>
    <p:sldId id="288" r:id="rId3"/>
    <p:sldId id="263" r:id="rId4"/>
    <p:sldId id="262" r:id="rId5"/>
    <p:sldId id="279" r:id="rId6"/>
    <p:sldId id="280" r:id="rId7"/>
    <p:sldId id="265" r:id="rId8"/>
    <p:sldId id="259" r:id="rId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Quicksand Medium" panose="020B0604020202020204" charset="0"/>
      <p:regular r:id="rId17"/>
    </p:embeddedFont>
    <p:embeddedFont>
      <p:font typeface="Arial-Rounded" panose="020B0500000000000000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FF9"/>
    <a:srgbClr val="05BDF2"/>
    <a:srgbClr val="FFE292"/>
    <a:srgbClr val="00B4DE"/>
    <a:srgbClr val="05CFFF"/>
    <a:srgbClr val="19D3FF"/>
    <a:srgbClr val="0066CC"/>
    <a:srgbClr val="A9E0F9"/>
    <a:srgbClr val="D6F4FE"/>
    <a:srgbClr val="F48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82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8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0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826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005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12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60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37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1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788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208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683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280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246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186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954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55E1-8F7A-43C7-8F71-9A066FB7078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233327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603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08289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11651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1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10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99228" y="1263655"/>
            <a:ext cx="6131442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ngoãn</a:t>
            </a:r>
            <a:endParaRPr lang="en-GB" sz="40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1614487"/>
            <a:ext cx="36766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29" y="1115605"/>
            <a:ext cx="5781675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700" y="2325883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0566" y="2325883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dơ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295" y="3325938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8995" y="3312786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0566" y="3309005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4848" y="2274324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90076" y="2286765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8223" y="3276979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09433" y="3233043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03399" y="3265514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59499" r="-241" b="4306"/>
          <a:stretch/>
        </p:blipFill>
        <p:spPr>
          <a:xfrm>
            <a:off x="-18118" y="475584"/>
            <a:ext cx="9162118" cy="46196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68" y="2315249"/>
            <a:ext cx="404751" cy="2586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69" y="2691912"/>
            <a:ext cx="576666" cy="3688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33" y="1727713"/>
            <a:ext cx="373215" cy="2385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24" y="3753629"/>
            <a:ext cx="632111" cy="3805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8226" y="1190704"/>
            <a:ext cx="2871722" cy="898869"/>
            <a:chOff x="5202167" y="2865369"/>
            <a:chExt cx="1516184" cy="9696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167" y="2865369"/>
              <a:ext cx="1516184" cy="969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238715">
              <a:off x="5597053" y="3062105"/>
              <a:ext cx="914862" cy="63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endPara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93795" y="1088159"/>
            <a:ext cx="2590166" cy="963343"/>
            <a:chOff x="1808483" y="1093150"/>
            <a:chExt cx="1517866" cy="87672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483" y="1093150"/>
              <a:ext cx="1430019" cy="87672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316591">
              <a:off x="2138905" y="1324013"/>
              <a:ext cx="1187444" cy="47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</a:t>
              </a:r>
              <a:r>
                <a: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37878" y="2158401"/>
            <a:ext cx="2471750" cy="846194"/>
            <a:chOff x="4532211" y="1419209"/>
            <a:chExt cx="1401600" cy="84619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211" y="1419209"/>
              <a:ext cx="1401600" cy="84619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916758" y="1690521"/>
              <a:ext cx="887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bờ</a:t>
              </a:r>
              <a:r>
                <a: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</a:t>
              </a:r>
              <a:endPara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8249" y="1503458"/>
            <a:ext cx="2266790" cy="817033"/>
            <a:chOff x="6014325" y="1082951"/>
            <a:chExt cx="1358999" cy="81703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325" y="1082951"/>
              <a:ext cx="1358999" cy="81703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319364" y="1358381"/>
              <a:ext cx="968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59836" y="3109251"/>
            <a:ext cx="2466122" cy="966568"/>
            <a:chOff x="4707600" y="1944802"/>
            <a:chExt cx="1396215" cy="8405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600" y="1944802"/>
              <a:ext cx="1396215" cy="84052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046475" y="2180396"/>
              <a:ext cx="598259" cy="454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đỗ</a:t>
              </a:r>
              <a:r>
                <a: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79621" y="3454837"/>
            <a:ext cx="3518560" cy="891235"/>
            <a:chOff x="2048119" y="2910038"/>
            <a:chExt cx="1642778" cy="8912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19" y="2910038"/>
              <a:ext cx="1642778" cy="8912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27245">
              <a:off x="2443268" y="3078539"/>
              <a:ext cx="919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dỗ</a:t>
              </a:r>
              <a:r>
                <a: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81716" y="2343581"/>
            <a:ext cx="2099440" cy="886135"/>
            <a:chOff x="3155199" y="2074263"/>
            <a:chExt cx="1386638" cy="8861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199" y="2074263"/>
              <a:ext cx="1386638" cy="88613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332098" y="2147141"/>
              <a:ext cx="1032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28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2485691"/>
            <a:ext cx="1331975" cy="2973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536495"/>
            <a:ext cx="1098205" cy="5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/>
        </p:blipFill>
        <p:spPr>
          <a:xfrm>
            <a:off x="591496" y="2191986"/>
            <a:ext cx="2995766" cy="653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1"/>
          <a:stretch/>
        </p:blipFill>
        <p:spPr>
          <a:xfrm>
            <a:off x="4937016" y="2191986"/>
            <a:ext cx="3081570" cy="653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536495"/>
            <a:ext cx="1098205" cy="5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13" y="1831965"/>
            <a:ext cx="3794003" cy="11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5057" y="1939907"/>
            <a:ext cx="3991619" cy="1437914"/>
          </a:xfrm>
          <a:prstGeom prst="roundRect">
            <a:avLst/>
          </a:prstGeom>
          <a:solidFill>
            <a:schemeClr val="bg1"/>
          </a:solidFill>
          <a:ln>
            <a:solidFill>
              <a:srgbClr val="A6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8" y="691507"/>
            <a:ext cx="1433077" cy="418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109</Words>
  <Application>Microsoft Office PowerPoint</Application>
  <PresentationFormat>On-screen Show (16:9)</PresentationFormat>
  <Paragraphs>30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DFPOP1-W9</vt:lpstr>
      <vt:lpstr>Calibri Light</vt:lpstr>
      <vt:lpstr>Calibri</vt:lpstr>
      <vt:lpstr>Quicksand Medium</vt:lpstr>
      <vt:lpstr>Arial</vt:lpstr>
      <vt:lpstr>Arial-Rounded</vt:lpstr>
      <vt:lpstr>Times New Roman</vt:lpstr>
      <vt:lpstr>Office Theme</vt:lpstr>
      <vt:lpstr>PowerPoint Presentation</vt:lpstr>
      <vt:lpstr>BÀI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MAIHUNG</dc:creator>
  <cp:lastModifiedBy>MAIHUNG</cp:lastModifiedBy>
  <cp:revision>251</cp:revision>
  <dcterms:modified xsi:type="dcterms:W3CDTF">2025-05-27T13:49:11Z</dcterms:modified>
</cp:coreProperties>
</file>