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481" r:id="rId2"/>
    <p:sldId id="288" r:id="rId3"/>
    <p:sldId id="271" r:id="rId4"/>
    <p:sldId id="281" r:id="rId5"/>
    <p:sldId id="282" r:id="rId6"/>
    <p:sldId id="283" r:id="rId7"/>
    <p:sldId id="284" r:id="rId8"/>
    <p:sldId id="285" r:id="rId9"/>
    <p:sldId id="289" r:id="rId1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Quicksand Medium" panose="020B0604020202020204" charset="0"/>
      <p:regular r:id="rId18"/>
    </p:embeddedFont>
    <p:embeddedFont>
      <p:font typeface="Arial-Rounded" panose="020B0500000000000000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FF9"/>
    <a:srgbClr val="05BDF2"/>
    <a:srgbClr val="FFE292"/>
    <a:srgbClr val="00B4DE"/>
    <a:srgbClr val="05CFFF"/>
    <a:srgbClr val="19D3FF"/>
    <a:srgbClr val="0066CC"/>
    <a:srgbClr val="A9E0F9"/>
    <a:srgbClr val="D6F4FE"/>
    <a:srgbClr val="F48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82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0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8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31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826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005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12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37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1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788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208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683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280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246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186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954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233327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603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08289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11651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1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10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99228" y="1263655"/>
            <a:ext cx="6131442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ngoãn</a:t>
            </a:r>
            <a:endParaRPr lang="en-GB" sz="40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6" y="1916792"/>
            <a:ext cx="3778373" cy="11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2" y="1114504"/>
            <a:ext cx="4121027" cy="3849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3260" y="600385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7A2C-C737-4E38-8553-C7B17397A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71" y="1078524"/>
            <a:ext cx="4100246" cy="3877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3501" y="678414"/>
            <a:ext cx="4902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5B810-F2B2-4BDE-B8AB-D4754B70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98" y="1130317"/>
            <a:ext cx="3894379" cy="3700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3898" y="659027"/>
            <a:ext cx="3977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112FA-2B6C-4B1F-967D-2A7EFC31B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74" y="991759"/>
            <a:ext cx="4109195" cy="3854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1416" y="555327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FC558-E59B-4EC0-B537-C9A4BC370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73" y="762980"/>
            <a:ext cx="1980298" cy="184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97" y="780950"/>
            <a:ext cx="1999018" cy="1890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92" y="2751015"/>
            <a:ext cx="1961678" cy="1864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97" y="2739827"/>
            <a:ext cx="1999018" cy="1875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1D0E1-CC23-4EEB-BE7B-3223A67106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74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107</Words>
  <Application>Microsoft Office PowerPoint</Application>
  <PresentationFormat>On-screen Show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DFPOP1-W9</vt:lpstr>
      <vt:lpstr>Calibri Light</vt:lpstr>
      <vt:lpstr>Calibri</vt:lpstr>
      <vt:lpstr>Quicksand Medium</vt:lpstr>
      <vt:lpstr>Arial</vt:lpstr>
      <vt:lpstr>Arial-Rounded</vt:lpstr>
      <vt:lpstr>Times New Roman</vt:lpstr>
      <vt:lpstr>Office Theme</vt:lpstr>
      <vt:lpstr>PowerPoint Presentation</vt:lpstr>
      <vt:lpstr>BÀI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MAIHUNG</cp:lastModifiedBy>
  <cp:revision>251</cp:revision>
  <dcterms:modified xsi:type="dcterms:W3CDTF">2025-05-27T13:49:59Z</dcterms:modified>
</cp:coreProperties>
</file>