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7" r:id="rId2"/>
    <p:sldId id="286" r:id="rId3"/>
    <p:sldId id="272" r:id="rId4"/>
    <p:sldId id="258" r:id="rId5"/>
    <p:sldId id="290" r:id="rId6"/>
    <p:sldId id="287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319052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328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4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323924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9737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0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89055"/>
          <a:stretch>
            <a:fillRect/>
          </a:stretch>
        </p:blipFill>
        <p:spPr>
          <a:xfrm>
            <a:off x="675403" y="2336817"/>
            <a:ext cx="7792871" cy="21836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1343" r="9500" b="63184"/>
          <a:stretch>
            <a:fillRect/>
          </a:stretch>
        </p:blipFill>
        <p:spPr>
          <a:xfrm>
            <a:off x="86156" y="95534"/>
            <a:ext cx="9057844" cy="510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35987" r="29098" b="60033"/>
          <a:stretch>
            <a:fillRect/>
          </a:stretch>
        </p:blipFill>
        <p:spPr>
          <a:xfrm>
            <a:off x="86156" y="5370391"/>
            <a:ext cx="8961111" cy="113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16" y="-16505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05731" y="-165022"/>
            <a:ext cx="32612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DD1606CA-72FC-616B-7964-4A32287D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225" y="-165022"/>
            <a:ext cx="46244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17DAF-56B8-3CBD-B1B9-897FDF53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43762" r="28472" b="50908"/>
          <a:stretch/>
        </p:blipFill>
        <p:spPr>
          <a:xfrm>
            <a:off x="1310761" y="1361571"/>
            <a:ext cx="6474543" cy="1162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3EBB5-F72D-F769-DB50-E901FF5D3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48585" r="21909" b="42861"/>
          <a:stretch/>
        </p:blipFill>
        <p:spPr>
          <a:xfrm>
            <a:off x="4628028" y="3170259"/>
            <a:ext cx="3438870" cy="1865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ECBF5-C409-1A0C-D06A-F9404A291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48585" r="52610" b="42861"/>
          <a:stretch/>
        </p:blipFill>
        <p:spPr>
          <a:xfrm>
            <a:off x="779169" y="3170260"/>
            <a:ext cx="3438870" cy="1865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55C21-7B1E-F01C-AB7C-9CF752062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56868" r="20231" b="37842"/>
          <a:stretch/>
        </p:blipFill>
        <p:spPr>
          <a:xfrm>
            <a:off x="392672" y="5260121"/>
            <a:ext cx="8470711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60606" r="10942" b="28066"/>
          <a:stretch/>
        </p:blipFill>
        <p:spPr>
          <a:xfrm>
            <a:off x="1" y="1153886"/>
            <a:ext cx="9144000" cy="3344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71554" cy="115388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FA9D722-CC11-3670-9A02-F88B7B44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70960" r="67322" b="22827"/>
          <a:stretch/>
        </p:blipFill>
        <p:spPr>
          <a:xfrm>
            <a:off x="252483" y="4622508"/>
            <a:ext cx="1677794" cy="107663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9B0F757-89FA-11A5-6119-175B0814B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3" t="70960" r="41828" b="22827"/>
          <a:stretch/>
        </p:blipFill>
        <p:spPr>
          <a:xfrm>
            <a:off x="3391248" y="4622508"/>
            <a:ext cx="1677794" cy="10766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612E2EB-FEDF-24DA-729A-BE2DDE52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8" t="70960" r="14406" b="22827"/>
          <a:stretch/>
        </p:blipFill>
        <p:spPr>
          <a:xfrm>
            <a:off x="6530013" y="4658325"/>
            <a:ext cx="2241755" cy="107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744980"/>
            <a:ext cx="3390900" cy="336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72640"/>
            <a:ext cx="4724400" cy="271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31720"/>
            <a:ext cx="57150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79602" r="7675"/>
          <a:stretch>
            <a:fillRect/>
          </a:stretch>
        </p:blipFill>
        <p:spPr>
          <a:xfrm>
            <a:off x="0" y="1478159"/>
            <a:ext cx="8802806" cy="293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35</Words>
  <Application>Microsoft Office PowerPoint</Application>
  <PresentationFormat>On-screen Show (4:3)</PresentationFormat>
  <Paragraphs>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DFPOP1-W9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MAIHUNG</cp:lastModifiedBy>
  <cp:revision>70</cp:revision>
  <dcterms:created xsi:type="dcterms:W3CDTF">2020-08-07T01:41:00Z</dcterms:created>
  <dcterms:modified xsi:type="dcterms:W3CDTF">2025-05-27T14:08:56Z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