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7" r:id="rId2"/>
    <p:sldId id="286" r:id="rId3"/>
    <p:sldId id="270" r:id="rId4"/>
    <p:sldId id="271" r:id="rId5"/>
    <p:sldId id="294" r:id="rId6"/>
    <p:sldId id="295" r:id="rId7"/>
    <p:sldId id="296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2" d="100"/>
          <a:sy n="82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7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52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4" y="3190522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328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94014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323924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5" y="397376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0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2" b="89055"/>
          <a:stretch>
            <a:fillRect/>
          </a:stretch>
        </p:blipFill>
        <p:spPr>
          <a:xfrm>
            <a:off x="675403" y="2336817"/>
            <a:ext cx="7792871" cy="21836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34519" r="20639" b="60995"/>
          <a:stretch/>
        </p:blipFill>
        <p:spPr>
          <a:xfrm>
            <a:off x="0" y="5172501"/>
            <a:ext cx="9007522" cy="1478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7585" r="8383" b="64689"/>
          <a:stretch/>
        </p:blipFill>
        <p:spPr>
          <a:xfrm>
            <a:off x="0" y="-109182"/>
            <a:ext cx="9144000" cy="5281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5" b="3682"/>
          <a:stretch>
            <a:fillRect/>
          </a:stretch>
        </p:blipFill>
        <p:spPr>
          <a:xfrm>
            <a:off x="1" y="300251"/>
            <a:ext cx="9026012" cy="622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7BA24E-BF54-55FC-EF0A-B73528634147}"/>
              </a:ext>
            </a:extLst>
          </p:cNvPr>
          <p:cNvSpPr txBox="1"/>
          <p:nvPr/>
        </p:nvSpPr>
        <p:spPr>
          <a:xfrm>
            <a:off x="383458" y="312626"/>
            <a:ext cx="7873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Câu 1 (trang 15 VBT Tiếng Việt lớp 1 Tập 1)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Nối: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1026" name="Picture 2" descr="Vở bài tập Tiếng Việt lớp 1 Tập 1 trang 15 Bài 13: U, u, Ư, ư">
            <a:extLst>
              <a:ext uri="{FF2B5EF4-FFF2-40B4-BE49-F238E27FC236}">
                <a16:creationId xmlns:a16="http://schemas.microsoft.com/office/drawing/2014/main" id="{C292BE66-DC79-4C10-3D0D-2D9B611A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1" y="1143623"/>
            <a:ext cx="8871044" cy="49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743200" y="2702257"/>
            <a:ext cx="1310185" cy="13647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58854" y="2144974"/>
            <a:ext cx="1216925" cy="243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89829" y="3027271"/>
            <a:ext cx="1263556" cy="1230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9031" y="2769230"/>
            <a:ext cx="1546748" cy="14888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3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A8EE04-1E45-BD96-0D08-1DA8E81DB3DF}"/>
              </a:ext>
            </a:extLst>
          </p:cNvPr>
          <p:cNvSpPr txBox="1"/>
          <p:nvPr/>
        </p:nvSpPr>
        <p:spPr>
          <a:xfrm>
            <a:off x="398207" y="401116"/>
            <a:ext cx="7995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Câu 2 (trang 15 VBT Tiếng Việt lớp 1 Tập 1)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Khoanh theo mẫu: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2050" name="Picture 2" descr="Vở bài tập Tiếng Việt lớp 1 Tập 1 trang 15 Bài 13: U, u, Ư, ư">
            <a:extLst>
              <a:ext uri="{FF2B5EF4-FFF2-40B4-BE49-F238E27FC236}">
                <a16:creationId xmlns:a16="http://schemas.microsoft.com/office/drawing/2014/main" id="{23D4CD14-88D3-5BBA-2D79-007FA7B4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1510504"/>
            <a:ext cx="9048466" cy="34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30555" y="1746913"/>
            <a:ext cx="1050877" cy="748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45206" y="1746913"/>
            <a:ext cx="1009933" cy="748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60600" y="1746913"/>
            <a:ext cx="1072964" cy="748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25839" y="3575713"/>
            <a:ext cx="1053960" cy="805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81432" y="3609929"/>
            <a:ext cx="1173707" cy="7710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28080" y="3575713"/>
            <a:ext cx="1170260" cy="805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FD3AF-EDAD-C96B-22B8-862F9D5F76E1}"/>
              </a:ext>
            </a:extLst>
          </p:cNvPr>
          <p:cNvSpPr txBox="1"/>
          <p:nvPr/>
        </p:nvSpPr>
        <p:spPr>
          <a:xfrm>
            <a:off x="97956" y="429440"/>
            <a:ext cx="8131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Câu 3 (trang 15 VBT Tiếng Việt lớp 1 Tập 1)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Điền u hoặc ư: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" name="Picture 4" descr="Vở bài tập Tiếng Việt lớp 1 Tập 1 trang 15 Bài 13: U, u, Ư, ư">
            <a:extLst>
              <a:ext uri="{FF2B5EF4-FFF2-40B4-BE49-F238E27FC236}">
                <a16:creationId xmlns:a16="http://schemas.microsoft.com/office/drawing/2014/main" id="{D49266AE-179C-D898-952F-27F5664B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9" y="1260437"/>
            <a:ext cx="8992113" cy="46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3583" y="5008728"/>
            <a:ext cx="573206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9249" y="5008728"/>
            <a:ext cx="573206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6360" y="5008728"/>
            <a:ext cx="573206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5582" y="5008728"/>
            <a:ext cx="623892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4507" y="5008728"/>
            <a:ext cx="631102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86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MAIHUNG</cp:lastModifiedBy>
  <cp:revision>70</cp:revision>
  <dcterms:created xsi:type="dcterms:W3CDTF">2020-08-07T01:41:00Z</dcterms:created>
  <dcterms:modified xsi:type="dcterms:W3CDTF">2025-05-27T14:18:23Z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