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94" r:id="rId2"/>
    <p:sldId id="290" r:id="rId3"/>
    <p:sldId id="263" r:id="rId4"/>
    <p:sldId id="291" r:id="rId5"/>
    <p:sldId id="288" r:id="rId6"/>
    <p:sldId id="280" r:id="rId7"/>
    <p:sldId id="265" r:id="rId8"/>
    <p:sldId id="25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E"/>
    <a:srgbClr val="00C459"/>
    <a:srgbClr val="21C5FF"/>
    <a:srgbClr val="A9E0F9"/>
    <a:srgbClr val="D6F4FE"/>
    <a:srgbClr val="F48072"/>
    <a:srgbClr val="F37E71"/>
    <a:srgbClr val="F47F71"/>
    <a:srgbClr val="FFEF55"/>
    <a:srgbClr val="FEE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8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91" y="2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65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713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974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524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89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82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47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415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189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19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721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911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7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</a:t>
            </a:r>
            <a:endParaRPr sz="6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GB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5943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614487"/>
            <a:ext cx="36766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9" y="1073887"/>
            <a:ext cx="5777197" cy="3848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4" y="520786"/>
            <a:ext cx="961775" cy="500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5500" y="1770435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918" y="1770434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2104" y="2413516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5499" y="2413515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hê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2546" y="2413516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1137" y="2413514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hu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7171" y="2413516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hư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2103" y="3008560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5498" y="3008559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2545" y="3008560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1136" y="3008558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7170" y="3008560"/>
            <a:ext cx="73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8637" y="3606891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2032" y="3606890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9079" y="3606891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7670" y="3606889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3704" y="3606891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8636" y="4240719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khe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2031" y="4240718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khê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9078" y="4240719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khi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7669" y="4240717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khu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73703" y="4240719"/>
            <a:ext cx="91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khư</a:t>
            </a:r>
          </a:p>
        </p:txBody>
      </p:sp>
    </p:spTree>
    <p:extLst>
      <p:ext uri="{BB962C8B-B14F-4D97-AF65-F5344CB8AC3E}">
        <p14:creationId xmlns:p14="http://schemas.microsoft.com/office/powerpoint/2010/main" val="1938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43711" r="220" b="25092"/>
          <a:stretch/>
        </p:blipFill>
        <p:spPr>
          <a:xfrm>
            <a:off x="0" y="520786"/>
            <a:ext cx="9144000" cy="4622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325">
            <a:off x="4305862" y="695607"/>
            <a:ext cx="1172094" cy="2143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57568" y="2163967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2400" b="1" dirty="0">
              <a:solidFill>
                <a:srgbClr val="00B050"/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49">
            <a:off x="1383541" y="1195099"/>
            <a:ext cx="1478490" cy="1852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762809">
            <a:off x="1381064" y="2419198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C45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rgbClr val="00C45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C45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endParaRPr lang="en-US" sz="2400" dirty="0">
              <a:solidFill>
                <a:srgbClr val="00C45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871">
            <a:off x="611720" y="2892485"/>
            <a:ext cx="1143962" cy="1994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101975">
            <a:off x="808099" y="4244998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b="1" dirty="0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400" b="1" dirty="0">
              <a:solidFill>
                <a:srgbClr val="00B050"/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3588">
            <a:off x="2671114" y="2058790"/>
            <a:ext cx="1590976" cy="2192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667058">
            <a:off x="3106216" y="3556778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4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959">
            <a:off x="6622111" y="910765"/>
            <a:ext cx="1358438" cy="2105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835651">
            <a:off x="6624472" y="2307361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  <a:r>
              <a:rPr lang="en-US" sz="2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60" y="2705537"/>
            <a:ext cx="1252067" cy="21641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871965">
            <a:off x="5308988" y="424499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b="1" dirty="0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2400" b="1" dirty="0">
              <a:solidFill>
                <a:srgbClr val="00B050"/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82">
            <a:off x="7313242" y="2790472"/>
            <a:ext cx="1458315" cy="21202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320678">
            <a:off x="7460854" y="419951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b="1" dirty="0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hẹ</a:t>
            </a:r>
            <a:endParaRPr lang="en-US" sz="2400" b="1" dirty="0">
              <a:solidFill>
                <a:srgbClr val="00B050"/>
              </a:solidFill>
              <a:latin typeface="#9Slide03 Quicksand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4" y="520786"/>
            <a:ext cx="961775" cy="5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/>
      <p:bldP spid="15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0" y="1924954"/>
            <a:ext cx="3577494" cy="77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00" y="1924954"/>
            <a:ext cx="4528935" cy="790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83944-2D57-4AFD-87AD-722A81330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6" y="621977"/>
            <a:ext cx="10737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43" y="1869698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3273" y="1733288"/>
            <a:ext cx="3591613" cy="131146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solidFill>
                  <a:srgbClr val="00B0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B0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4000" dirty="0">
                <a:solidFill>
                  <a:srgbClr val="00B0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B0E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khế</a:t>
            </a:r>
            <a:endParaRPr lang="en-US" sz="4000" dirty="0">
              <a:solidFill>
                <a:srgbClr val="00B0E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0" y="715849"/>
            <a:ext cx="1652589" cy="48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112</Words>
  <Application>Microsoft Office PowerPoint</Application>
  <PresentationFormat>On-screen Show (16:9)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#9Slide03 Quicksand</vt:lpstr>
      <vt:lpstr>Arial</vt:lpstr>
      <vt:lpstr>Arial-Rounded</vt:lpstr>
      <vt:lpstr>Calibri</vt:lpstr>
      <vt:lpstr>Calibri Light</vt:lpstr>
      <vt:lpstr>DFPOP1-W9</vt:lpstr>
      <vt:lpstr>Quicksand Medium</vt:lpstr>
      <vt:lpstr>Times New Roman</vt:lpstr>
      <vt:lpstr>Office Theme</vt:lpstr>
      <vt:lpstr>PowerPoint Presentation</vt:lpstr>
      <vt:lpstr>BÀI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MAIHUNG</dc:creator>
  <cp:lastModifiedBy>MAIHUNG</cp:lastModifiedBy>
  <cp:revision>283</cp:revision>
  <dcterms:modified xsi:type="dcterms:W3CDTF">2025-05-27T14:50:26Z</dcterms:modified>
</cp:coreProperties>
</file>