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2"/>
  </p:notesMasterIdLst>
  <p:sldIdLst>
    <p:sldId id="294" r:id="rId2"/>
    <p:sldId id="290" r:id="rId3"/>
    <p:sldId id="271" r:id="rId4"/>
    <p:sldId id="287" r:id="rId5"/>
    <p:sldId id="281" r:id="rId6"/>
    <p:sldId id="282" r:id="rId7"/>
    <p:sldId id="283" r:id="rId8"/>
    <p:sldId id="284" r:id="rId9"/>
    <p:sldId id="285" r:id="rId10"/>
    <p:sldId id="28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E"/>
    <a:srgbClr val="00C459"/>
    <a:srgbClr val="21C5FF"/>
    <a:srgbClr val="A9E0F9"/>
    <a:srgbClr val="D6F4FE"/>
    <a:srgbClr val="F48072"/>
    <a:srgbClr val="F37E71"/>
    <a:srgbClr val="F47F71"/>
    <a:srgbClr val="FFEF55"/>
    <a:srgbClr val="FEE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8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91" y="2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8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1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65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6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8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713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974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524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82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4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47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415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189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19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721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911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76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233327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603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08289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11651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8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7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lnSpc>
                <a:spcPct val="150000"/>
              </a:lnSpc>
              <a:buSzPts val="5200"/>
              <a:defRPr/>
            </a:pPr>
            <a:r>
              <a:rPr lang="en-GB" sz="6000" b="1" spc="10" dirty="0" err="1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914378">
              <a:lnSpc>
                <a:spcPct val="150000"/>
              </a:lnSpc>
              <a:buSzPts val="5200"/>
              <a:defRPr/>
            </a:pPr>
            <a:r>
              <a:rPr lang="en-GB" sz="6000" b="1" spc="10" dirty="0" err="1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72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</a:t>
            </a:r>
            <a:endParaRPr sz="6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99228" y="1263655"/>
            <a:ext cx="6131442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35943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89" y="1927997"/>
            <a:ext cx="4247296" cy="12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" y="666700"/>
            <a:ext cx="1254799" cy="366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0085" y="33532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Kể chuyện: </a:t>
            </a:r>
            <a:r>
              <a:rPr lang="en-US" sz="2800">
                <a:solidFill>
                  <a:srgbClr val="FF0000"/>
                </a:solidFill>
              </a:rPr>
              <a:t>Con quạ thông minh </a:t>
            </a:r>
          </a:p>
        </p:txBody>
      </p:sp>
    </p:spTree>
    <p:extLst>
      <p:ext uri="{BB962C8B-B14F-4D97-AF65-F5344CB8AC3E}">
        <p14:creationId xmlns:p14="http://schemas.microsoft.com/office/powerpoint/2010/main" val="16583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3260" y="60038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94" y="1388251"/>
            <a:ext cx="4165630" cy="3569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7476" y="693708"/>
            <a:ext cx="523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" y="666700"/>
            <a:ext cx="1254799" cy="3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15" y="1280974"/>
            <a:ext cx="4256385" cy="3651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722" y="509723"/>
            <a:ext cx="7518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" y="666700"/>
            <a:ext cx="1254799" cy="3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2" y="1371601"/>
            <a:ext cx="4170173" cy="355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4592" y="662425"/>
            <a:ext cx="396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" y="666700"/>
            <a:ext cx="1254799" cy="3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50" y="1424354"/>
            <a:ext cx="4152939" cy="355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1287" y="593357"/>
            <a:ext cx="750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" y="666700"/>
            <a:ext cx="1254799" cy="3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1" y="500498"/>
            <a:ext cx="2601149" cy="2228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13" y="500498"/>
            <a:ext cx="2601149" cy="2231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2" y="2811293"/>
            <a:ext cx="2601149" cy="2220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90" y="2803912"/>
            <a:ext cx="2601149" cy="2227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" y="666700"/>
            <a:ext cx="1254799" cy="366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4550" y="0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Kể chuyện: </a:t>
            </a:r>
            <a:r>
              <a:rPr lang="en-US" sz="2800">
                <a:solidFill>
                  <a:srgbClr val="FF0000"/>
                </a:solidFill>
              </a:rPr>
              <a:t>Con quạ thông minh </a:t>
            </a:r>
          </a:p>
        </p:txBody>
      </p:sp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125</Words>
  <Application>Microsoft Office PowerPoint</Application>
  <PresentationFormat>On-screen Show (16:9)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BÀI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MAIHUNG</cp:lastModifiedBy>
  <cp:revision>283</cp:revision>
  <dcterms:modified xsi:type="dcterms:W3CDTF">2025-05-27T14:51:33Z</dcterms:modified>
</cp:coreProperties>
</file>