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5" r:id="rId2"/>
    <p:sldId id="297" r:id="rId3"/>
    <p:sldId id="281" r:id="rId4"/>
    <p:sldId id="282" r:id="rId5"/>
    <p:sldId id="280" r:id="rId6"/>
    <p:sldId id="283" r:id="rId7"/>
    <p:sldId id="285" r:id="rId8"/>
    <p:sldId id="284" r:id="rId9"/>
    <p:sldId id="292" r:id="rId10"/>
    <p:sldId id="286" r:id="rId11"/>
    <p:sldId id="288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7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5738" y="367089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27857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.VnAvant" panose="020BE200000000000000" pitchFamily="34" charset="0"/>
              </a:rPr>
              <a:t>Đọc</a:t>
            </a:r>
            <a:endParaRPr lang="en-US" sz="2800" b="1" dirty="0">
              <a:latin typeface=".VnAvant" panose="020BE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31615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47541" y="1590260"/>
          <a:ext cx="2859062" cy="6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.VnAvant" panose="020BE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47541" y="224290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 dirty="0" err="1">
                <a:solidFill>
                  <a:schemeClr val="tx1"/>
                </a:solidFill>
                <a:latin typeface=".VnAvant" panose="020BE200000000000000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11697" y="1622708"/>
          <a:ext cx="285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.VnAvant" panose="020BE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11697" y="226278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>
                <a:solidFill>
                  <a:schemeClr val="tx1"/>
                </a:solidFill>
                <a:latin typeface=".VnAvant" panose="020BE200000000000000" pitchFamily="34" charset="0"/>
              </a:rPr>
              <a:t>à</a:t>
            </a:r>
            <a:endParaRPr lang="en-US" sz="40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0842" y="5565257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E200000000000000" pitchFamily="34" charset="0"/>
              </a:rPr>
              <a:t>ba</a:t>
            </a:r>
            <a:endParaRPr lang="en-US" sz="4000" b="1" dirty="0">
              <a:latin typeface=".VnAvant" panose="020BE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4374" y="5583215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.VnAvant" panose="020BE200000000000000" pitchFamily="34" charset="0"/>
              </a:rPr>
              <a:t>bà</a:t>
            </a:r>
            <a:endParaRPr lang="en-US" sz="4000" b="1" dirty="0">
              <a:latin typeface=".VnAvant" panose="020BE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2202" y="5583215"/>
            <a:ext cx="221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E200000000000000" pitchFamily="34" charset="0"/>
              </a:rPr>
              <a:t>ba</a:t>
            </a:r>
            <a:r>
              <a:rPr lang="en-US" sz="4000" b="1" dirty="0">
                <a:latin typeface=".VnAvant" panose="020BE200000000000000" pitchFamily="34" charset="0"/>
              </a:rPr>
              <a:t> </a:t>
            </a:r>
            <a:r>
              <a:rPr lang="en-US" sz="4000" b="1" dirty="0" err="1">
                <a:latin typeface=".VnAvant" panose="020BE200000000000000" pitchFamily="34" charset="0"/>
              </a:rPr>
              <a:t>ba</a:t>
            </a:r>
            <a:endParaRPr lang="en-US" sz="4000" b="1" dirty="0">
              <a:latin typeface=".VnAvant" panose="020BE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56" y="3630263"/>
            <a:ext cx="1846756" cy="1522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60" y="3429000"/>
            <a:ext cx="1524341" cy="1961324"/>
          </a:xfrm>
          <a:prstGeom prst="rect">
            <a:avLst/>
          </a:prstGeom>
        </p:spPr>
      </p:pic>
      <p:pic>
        <p:nvPicPr>
          <p:cNvPr id="21" name="Content Placeholder 5" descr="A turtle on a plat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28" y="3992474"/>
            <a:ext cx="2022334" cy="1397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11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800" b="1" kern="0" dirty="0">
                <a:solidFill>
                  <a:srgbClr val="FF0000"/>
                </a:solidFill>
                <a:latin typeface="VNI-Avo" charset="0"/>
                <a:cs typeface="VNI-Avo" charset="0"/>
              </a:rPr>
              <a:t>Viết Bảng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90" y="1066800"/>
            <a:ext cx="381762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" y="1078230"/>
            <a:ext cx="5654040" cy="470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28"/>
          <p:cNvSpPr txBox="1"/>
          <p:nvPr/>
        </p:nvSpPr>
        <p:spPr>
          <a:xfrm>
            <a:off x="1247902" y="2576539"/>
            <a:ext cx="902077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B b `</a:t>
            </a:r>
          </a:p>
        </p:txBody>
      </p:sp>
      <p:sp>
        <p:nvSpPr>
          <p:cNvPr id="3" name="Rectangle 2"/>
          <p:cNvSpPr/>
          <p:nvPr/>
        </p:nvSpPr>
        <p:spPr>
          <a:xfrm>
            <a:off x="8637563" y="3263705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8" y="295"/>
            <a:ext cx="11622838" cy="5614235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575576" y="607309"/>
            <a:ext cx="2307106" cy="876017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Nhận biết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348" y="677649"/>
            <a:ext cx="703385" cy="713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83025" y="5760085"/>
            <a:ext cx="6158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E19C0C0-36DB-CC4F-53CF-C8AC6CDE149A}"/>
              </a:ext>
            </a:extLst>
          </p:cNvPr>
          <p:cNvSpPr txBox="1"/>
          <p:nvPr/>
        </p:nvSpPr>
        <p:spPr>
          <a:xfrm>
            <a:off x="3882682" y="5760085"/>
            <a:ext cx="6158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/>
      <p:bldP spid="2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8387" y="1011727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750132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anose="020BE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678122"/>
            <a:ext cx="2859062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 err="1">
                <a:solidFill>
                  <a:schemeClr val="tx1"/>
                </a:solidFill>
                <a:latin typeface=".VnAvant" panose="020BE200000000000000" pitchFamily="34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782580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BBB678E-6648-654F-5F08-9B479B774D15}"/>
              </a:ext>
            </a:extLst>
          </p:cNvPr>
          <p:cNvSpPr/>
          <p:nvPr/>
        </p:nvSpPr>
        <p:spPr>
          <a:xfrm>
            <a:off x="6924949" y="3664532"/>
            <a:ext cx="2859062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5400" b="1" dirty="0">
                <a:solidFill>
                  <a:schemeClr val="tx1"/>
                </a:solidFill>
                <a:latin typeface=".VnAvant" panose="020BE200000000000000" pitchFamily="34" charset="0"/>
              </a:rPr>
              <a:t>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12772" y="5546917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.VnAvant" panose="020BE200000000000000" pitchFamily="34" charset="0"/>
              </a:rPr>
              <a:t>ba</a:t>
            </a:r>
            <a:endParaRPr lang="en-US" sz="6000" b="1" dirty="0">
              <a:latin typeface=".VnAvant" panose="020BE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60" y="834422"/>
            <a:ext cx="5211936" cy="4296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3260" y="5477212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charset="0"/>
                <a:cs typeface="Times New Roman" panose="02020603050405020304" charset="0"/>
              </a:rPr>
              <a:t>Bà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397" y="743349"/>
            <a:ext cx="3433631" cy="441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turtle on a plat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28" y="365125"/>
            <a:ext cx="7247662" cy="5009631"/>
          </a:xfrm>
        </p:spPr>
      </p:pic>
      <p:sp>
        <p:nvSpPr>
          <p:cNvPr id="7" name="TextBox 6"/>
          <p:cNvSpPr txBox="1"/>
          <p:nvPr/>
        </p:nvSpPr>
        <p:spPr>
          <a:xfrm>
            <a:off x="5346512" y="566913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.VnAvant" panose="020BE200000000000000" pitchFamily="34" charset="0"/>
              </a:rPr>
              <a:t>ba</a:t>
            </a:r>
            <a:r>
              <a:rPr lang="en-US" sz="6000" b="1" dirty="0">
                <a:latin typeface=".VnAvant" panose="020BE200000000000000" pitchFamily="34" charset="0"/>
              </a:rPr>
              <a:t> </a:t>
            </a:r>
            <a:r>
              <a:rPr lang="en-US" sz="6000" b="1" dirty="0" err="1">
                <a:latin typeface=".VnAvant" panose="020BE200000000000000" pitchFamily="34" charset="0"/>
              </a:rPr>
              <a:t>ba</a:t>
            </a:r>
            <a:endParaRPr lang="en-US" sz="6000" b="1" dirty="0">
              <a:latin typeface=".VnAvant" panose="020BE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0974" y="2552555"/>
            <a:ext cx="2678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.VnAvant" panose="020BE200000000000000" pitchFamily="34" charset="0"/>
              </a:rPr>
              <a:t>ba</a:t>
            </a:r>
            <a:r>
              <a:rPr lang="en-US" sz="6600" b="1" dirty="0">
                <a:solidFill>
                  <a:srgbClr val="002060"/>
                </a:solidFill>
                <a:latin typeface=".VnAvant" panose="020BE2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.VnAvant" panose="020BE200000000000000" pitchFamily="34" charset="0"/>
              </a:rPr>
              <a:t>ba</a:t>
            </a:r>
            <a:endParaRPr lang="en-US" sz="6600" b="1" dirty="0">
              <a:solidFill>
                <a:srgbClr val="002060"/>
              </a:solidFill>
              <a:latin typeface=".VnAvant" panose="020BE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8450" y="2552555"/>
            <a:ext cx="130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.VnAvant" panose="020BE200000000000000" pitchFamily="34" charset="0"/>
              </a:rPr>
              <a:t>ba</a:t>
            </a:r>
            <a:endParaRPr lang="en-US" sz="6600" b="1" dirty="0">
              <a:solidFill>
                <a:srgbClr val="C00000"/>
              </a:solidFill>
              <a:latin typeface=".VnAvant" panose="020BE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050" y="2552555"/>
            <a:ext cx="130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6600" b="1">
                <a:latin typeface=".VnAvant" panose="020BE200000000000000" pitchFamily="34" charset="0"/>
              </a:rPr>
              <a:t>à</a:t>
            </a:r>
            <a:endParaRPr lang="en-US" sz="6600" b="1" dirty="0">
              <a:latin typeface=".VnAvant" panose="020BE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87</Words>
  <Application>Microsoft Office PowerPoint</Application>
  <PresentationFormat>Widescreen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Chivo Light</vt:lpstr>
      <vt:lpstr>DFPOP1-W9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20</cp:revision>
  <dcterms:created xsi:type="dcterms:W3CDTF">2020-08-13T04:37:00Z</dcterms:created>
  <dcterms:modified xsi:type="dcterms:W3CDTF">2025-05-27T08:33:35Z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