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15" r:id="rId2"/>
    <p:sldId id="297" r:id="rId3"/>
    <p:sldId id="28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8AAE-740B-4D06-81A4-DA549DC56547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7F7-1CBE-41A8-A779-3276CC4F33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DC23-7FF6-47A3-9368-3DEE76633633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6B7B-17EB-40A7-9E99-3E7AE1817C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7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1;p28"/>
          <p:cNvSpPr txBox="1"/>
          <p:nvPr/>
        </p:nvSpPr>
        <p:spPr>
          <a:xfrm>
            <a:off x="1247902" y="2576539"/>
            <a:ext cx="9020778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B b `</a:t>
            </a:r>
          </a:p>
        </p:txBody>
      </p:sp>
      <p:sp>
        <p:nvSpPr>
          <p:cNvPr id="3" name="Rectangle 2"/>
          <p:cNvSpPr/>
          <p:nvPr/>
        </p:nvSpPr>
        <p:spPr>
          <a:xfrm>
            <a:off x="8637563" y="3263705"/>
            <a:ext cx="1266092" cy="8862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0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60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13" y="1930677"/>
            <a:ext cx="11193739" cy="143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5528" y="389744"/>
            <a:ext cx="11141672" cy="6468256"/>
            <a:chOff x="500638" y="131368"/>
            <a:chExt cx="11078354" cy="68660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638" y="131368"/>
              <a:ext cx="11078354" cy="686605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48139" y="1285461"/>
              <a:ext cx="2120348" cy="9276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: Rounded Corners 3"/>
          <p:cNvSpPr/>
          <p:nvPr/>
        </p:nvSpPr>
        <p:spPr>
          <a:xfrm>
            <a:off x="1096257" y="13136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Đọc</a:t>
            </a:r>
          </a:p>
        </p:txBody>
      </p:sp>
      <p:sp>
        <p:nvSpPr>
          <p:cNvPr id="5" name="Oval 4"/>
          <p:cNvSpPr/>
          <p:nvPr/>
        </p:nvSpPr>
        <p:spPr>
          <a:xfrm>
            <a:off x="745528" y="16894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0626" y="516805"/>
            <a:ext cx="526626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charset="0"/>
                <a:cs typeface="Times New Roman" panose="02020603050405020304" charset="0"/>
              </a:rPr>
              <a:t>Gia đình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9" y="1223559"/>
            <a:ext cx="12050973" cy="511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48</Words>
  <Application>Microsoft Office PowerPoint</Application>
  <PresentationFormat>Widescreen</PresentationFormat>
  <Paragraphs>15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Chivo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MAIHUNG</cp:lastModifiedBy>
  <cp:revision>21</cp:revision>
  <dcterms:created xsi:type="dcterms:W3CDTF">2020-08-13T04:37:00Z</dcterms:created>
  <dcterms:modified xsi:type="dcterms:W3CDTF">2025-05-27T08:34:28Z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