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3" r:id="rId1"/>
    <p:sldMasterId id="2147483688" r:id="rId2"/>
    <p:sldMasterId id="2147483724" r:id="rId3"/>
    <p:sldMasterId id="2147483761" r:id="rId4"/>
    <p:sldMasterId id="2147483773" r:id="rId5"/>
    <p:sldMasterId id="2147483785" r:id="rId6"/>
  </p:sldMasterIdLst>
  <p:notesMasterIdLst>
    <p:notesMasterId r:id="rId14"/>
  </p:notesMasterIdLst>
  <p:sldIdLst>
    <p:sldId id="328" r:id="rId7"/>
    <p:sldId id="315" r:id="rId8"/>
    <p:sldId id="316" r:id="rId9"/>
    <p:sldId id="292" r:id="rId10"/>
    <p:sldId id="312" r:id="rId11"/>
    <p:sldId id="317" r:id="rId12"/>
    <p:sldId id="319" r:id="rId13"/>
  </p:sldIdLst>
  <p:sldSz cx="12192000" cy="6858000"/>
  <p:notesSz cx="6858000" cy="9144000"/>
  <p:defaultTextStyle>
    <a:defPPr>
      <a:defRPr lang="en-US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3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>
        <p:guide orient="horz" pos="2123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83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3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0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85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12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3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86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1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57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41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23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3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40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74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61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64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45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70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41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98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65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2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1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6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2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43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5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3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93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23" indent="0">
              <a:buNone/>
              <a:defRPr sz="1600"/>
            </a:lvl2pPr>
            <a:lvl3pPr marL="1219050" indent="0">
              <a:buNone/>
              <a:defRPr sz="1300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98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23" indent="0">
              <a:buNone/>
              <a:defRPr sz="3700"/>
            </a:lvl2pPr>
            <a:lvl3pPr marL="1219050" indent="0">
              <a:buNone/>
              <a:defRPr sz="3200"/>
            </a:lvl3pPr>
            <a:lvl4pPr marL="1828573" indent="0">
              <a:buNone/>
              <a:defRPr sz="2700"/>
            </a:lvl4pPr>
            <a:lvl5pPr marL="2438098" indent="0">
              <a:buNone/>
              <a:defRPr sz="2700"/>
            </a:lvl5pPr>
            <a:lvl6pPr marL="3047620" indent="0">
              <a:buNone/>
              <a:defRPr sz="2700"/>
            </a:lvl6pPr>
            <a:lvl7pPr marL="3657143" indent="0">
              <a:buNone/>
              <a:defRPr sz="2700"/>
            </a:lvl7pPr>
            <a:lvl8pPr marL="4266667" indent="0">
              <a:buNone/>
              <a:defRPr sz="2700"/>
            </a:lvl8pPr>
            <a:lvl9pPr marL="487619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23" indent="0">
              <a:buNone/>
              <a:defRPr sz="1600"/>
            </a:lvl2pPr>
            <a:lvl3pPr marL="1219050" indent="0">
              <a:buNone/>
              <a:defRPr sz="1300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87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633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40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23" indent="0" algn="ctr">
              <a:buNone/>
              <a:defRPr/>
            </a:lvl2pPr>
            <a:lvl3pPr marL="1219050" indent="0" algn="ctr">
              <a:buNone/>
              <a:defRPr/>
            </a:lvl3pPr>
            <a:lvl4pPr marL="1828573" indent="0" algn="ctr">
              <a:buNone/>
              <a:defRPr/>
            </a:lvl4pPr>
            <a:lvl5pPr marL="2438098" indent="0" algn="ctr">
              <a:buNone/>
              <a:defRPr/>
            </a:lvl5pPr>
            <a:lvl6pPr marL="3047620" indent="0" algn="ctr">
              <a:buNone/>
              <a:defRPr/>
            </a:lvl6pPr>
            <a:lvl7pPr marL="3657143" indent="0" algn="ctr">
              <a:buNone/>
              <a:defRPr/>
            </a:lvl7pPr>
            <a:lvl8pPr marL="4266667" indent="0" algn="ctr">
              <a:buNone/>
              <a:defRPr/>
            </a:lvl8pPr>
            <a:lvl9pPr marL="487619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79D4D-933E-430F-8854-FCCAF528BB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99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BB5B5-C675-420F-A2A9-5BF082B30B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5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23" indent="0">
              <a:buNone/>
              <a:defRPr sz="2400"/>
            </a:lvl2pPr>
            <a:lvl3pPr marL="1219050" indent="0">
              <a:buNone/>
              <a:defRPr sz="2100"/>
            </a:lvl3pPr>
            <a:lvl4pPr marL="1828573" indent="0">
              <a:buNone/>
              <a:defRPr sz="1900"/>
            </a:lvl4pPr>
            <a:lvl5pPr marL="2438098" indent="0">
              <a:buNone/>
              <a:defRPr sz="1900"/>
            </a:lvl5pPr>
            <a:lvl6pPr marL="3047620" indent="0">
              <a:buNone/>
              <a:defRPr sz="1900"/>
            </a:lvl6pPr>
            <a:lvl7pPr marL="3657143" indent="0">
              <a:buNone/>
              <a:defRPr sz="1900"/>
            </a:lvl7pPr>
            <a:lvl8pPr marL="4266667" indent="0">
              <a:buNone/>
              <a:defRPr sz="1900"/>
            </a:lvl8pPr>
            <a:lvl9pPr marL="4876191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71927-0340-4E58-9F34-7861E17418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6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500A4-E66F-4781-AFCA-401103CC51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03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6D417-8AE1-4825-9EC9-18904C1EF8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75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530BB-298B-418F-9D37-3F57732B85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96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50777-7B92-40D4-B28B-08D235AFCA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037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23" indent="0">
              <a:buNone/>
              <a:defRPr sz="1600"/>
            </a:lvl2pPr>
            <a:lvl3pPr marL="1219050" indent="0">
              <a:buNone/>
              <a:defRPr sz="1300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FF8AC-05FA-4A92-A275-6468FC950D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941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23" indent="0">
              <a:buNone/>
              <a:defRPr sz="3700"/>
            </a:lvl2pPr>
            <a:lvl3pPr marL="1219050" indent="0">
              <a:buNone/>
              <a:defRPr sz="3200"/>
            </a:lvl3pPr>
            <a:lvl4pPr marL="1828573" indent="0">
              <a:buNone/>
              <a:defRPr sz="2700"/>
            </a:lvl4pPr>
            <a:lvl5pPr marL="2438098" indent="0">
              <a:buNone/>
              <a:defRPr sz="2700"/>
            </a:lvl5pPr>
            <a:lvl6pPr marL="3047620" indent="0">
              <a:buNone/>
              <a:defRPr sz="2700"/>
            </a:lvl6pPr>
            <a:lvl7pPr marL="3657143" indent="0">
              <a:buNone/>
              <a:defRPr sz="2700"/>
            </a:lvl7pPr>
            <a:lvl8pPr marL="4266667" indent="0">
              <a:buNone/>
              <a:defRPr sz="2700"/>
            </a:lvl8pPr>
            <a:lvl9pPr marL="4876191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23" indent="0">
              <a:buNone/>
              <a:defRPr sz="1600"/>
            </a:lvl2pPr>
            <a:lvl3pPr marL="1219050" indent="0">
              <a:buNone/>
              <a:defRPr sz="1300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2B78D-113A-4AFE-8DC9-AF5C27C1E3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502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7435E-71F8-414F-A338-FE368444CF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13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D748A-EC07-41E1-882E-2BF755F201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908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4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208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4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8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4" y="2438401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7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3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2" y="4581153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0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332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0" y="4673627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6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2" y="4581153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332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8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6" y="5316712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3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332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0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7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848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5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4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0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3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1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04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55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07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44" indent="-22794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466" indent="-22794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0982" indent="-22794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500" indent="-22794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019" indent="-22794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540" indent="-227944" algn="l" defTabSz="9130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58" indent="-227944" algn="l" defTabSz="9130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78" indent="-227944" algn="l" defTabSz="9130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466" indent="-227944" algn="l" defTabSz="9130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0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58" algn="l" defTabSz="9130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78" algn="l" defTabSz="9130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66" algn="l" defTabSz="9130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82" algn="l" defTabSz="9130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00" algn="l" defTabSz="9130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519" algn="l" defTabSz="9130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2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8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06" tIns="60953" rIns="121906" bIns="6095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06" tIns="60953" rIns="121906" bIns="6095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06" tIns="60953" rIns="121906" bIns="6095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219170"/>
              <a:t>5/27/2025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06" tIns="60953" rIns="121906" bIns="6095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06" tIns="60953" rIns="121906" bIns="6095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94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12190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defTabSz="121905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1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6" tIns="60953" rIns="121906" bIns="609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>
                <a:latin typeface="+mn-lt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900">
                <a:latin typeface="+mn-lt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64C973E7-C28B-4591-BEF8-A801EE76E4D0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76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09523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905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8573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3809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7143" indent="-457143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3811" indent="-3047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333" indent="-30476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2858" indent="-30476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2380" indent="-30476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1906" indent="-30476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1430" indent="-30476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0953" indent="-30476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912" tIns="60956" rIns="121912" bIns="6095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2" tIns="60956" rIns="121912" bIns="6095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2"/>
              <a:t>2025/5/27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3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8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658" y="311102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0286" y="41553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3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23622" y="1713823"/>
            <a:ext cx="6955580" cy="1470025"/>
          </a:xfrm>
        </p:spPr>
        <p:txBody>
          <a:bodyPr/>
          <a:lstStyle/>
          <a:p>
            <a:r>
              <a:rPr lang="en-US" altLang="en-US" sz="15600" b="1" dirty="0">
                <a:solidFill>
                  <a:schemeClr val="tx1"/>
                </a:solidFill>
                <a:latin typeface=".VnTimeH" panose="020B7200000000000000" pitchFamily="34" charset="0"/>
              </a:rPr>
              <a:t/>
            </a:r>
            <a:br>
              <a:rPr lang="en-US" altLang="en-US" sz="15600" b="1" dirty="0">
                <a:solidFill>
                  <a:schemeClr val="tx1"/>
                </a:solidFill>
                <a:latin typeface=".VnTimeH" panose="020B7200000000000000" pitchFamily="34" charset="0"/>
              </a:rPr>
            </a:br>
            <a:r>
              <a:rPr lang="en-US" altLang="en-US" sz="15600" b="1" dirty="0" err="1">
                <a:solidFill>
                  <a:srgbClr val="FF0000"/>
                </a:solidFill>
                <a:latin typeface="Monotype Corsiva" pitchFamily="66" charset="0"/>
              </a:rPr>
              <a:t>Tiết</a:t>
            </a:r>
            <a:r>
              <a:rPr lang="en-US" altLang="en-US" sz="15600" b="1" dirty="0">
                <a:solidFill>
                  <a:srgbClr val="FF0000"/>
                </a:solidFill>
                <a:latin typeface="Monotype Corsiva" pitchFamily="66" charset="0"/>
              </a:rPr>
              <a:t> 1</a:t>
            </a:r>
            <a:r>
              <a:rPr lang="en-US" altLang="en-US" sz="15600" b="1" dirty="0">
                <a:solidFill>
                  <a:schemeClr val="tx1"/>
                </a:solidFill>
                <a:latin typeface=".VnTimeH" panose="020B7200000000000000" pitchFamily="34" charset="0"/>
              </a:rPr>
              <a:t/>
            </a:r>
            <a:br>
              <a:rPr lang="en-US" altLang="en-US" sz="15600" b="1" dirty="0">
                <a:solidFill>
                  <a:schemeClr val="tx1"/>
                </a:solidFill>
                <a:latin typeface=".VnTimeH" panose="020B7200000000000000" pitchFamily="34" charset="0"/>
              </a:rPr>
            </a:br>
            <a:endParaRPr lang="en-US" altLang="en-US" sz="15600" b="1" dirty="0">
              <a:solidFill>
                <a:schemeClr val="tx1"/>
              </a:solidFill>
              <a:latin typeface=".VnTime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765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119619" y="2355151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80" y="5237593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656934" y="-58310"/>
            <a:ext cx="7505128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164844" y="313706"/>
              <a:ext cx="4001177" cy="4229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462780" y="1977960"/>
            <a:ext cx="5084277" cy="738659"/>
          </a:xfrm>
          <a:prstGeom prst="rect">
            <a:avLst/>
          </a:prstGeom>
          <a:noFill/>
        </p:spPr>
        <p:txBody>
          <a:bodyPr wrap="square" lIns="121909" tIns="60954" rIns="121909" bIns="60954" rtlCol="0">
            <a:spAutoFit/>
          </a:bodyPr>
          <a:lstStyle/>
          <a:p>
            <a:pPr algn="ctr"/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en-US" altLang="zh-CN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4" name="文本框 109"/>
          <p:cNvSpPr txBox="1"/>
          <p:nvPr/>
        </p:nvSpPr>
        <p:spPr>
          <a:xfrm>
            <a:off x="347456" y="2793107"/>
            <a:ext cx="5084277" cy="1231094"/>
          </a:xfrm>
          <a:prstGeom prst="rect">
            <a:avLst/>
          </a:prstGeom>
          <a:noFill/>
        </p:spPr>
        <p:txBody>
          <a:bodyPr wrap="square" lIns="121909" tIns="60954" rIns="121909" bIns="60954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hát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hát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         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Cháu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</a:t>
            </a:r>
            <a:endParaRPr lang="zh-CN" alt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34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" y="2068085"/>
            <a:ext cx="12047621" cy="4691191"/>
          </a:xfrm>
          <a:prstGeom prst="rect">
            <a:avLst/>
          </a:prstGeom>
        </p:spPr>
      </p:pic>
      <p:sp>
        <p:nvSpPr>
          <p:cNvPr id="13" name="Rectangle: Rounded Corners 6"/>
          <p:cNvSpPr/>
          <p:nvPr/>
        </p:nvSpPr>
        <p:spPr>
          <a:xfrm>
            <a:off x="80217" y="1485020"/>
            <a:ext cx="2823409" cy="496181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</a:rPr>
              <a:t>Nhận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biết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7896" y="1485020"/>
            <a:ext cx="575981" cy="4961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.VnAvant" panose="020BE200000000000000" pitchFamily="34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725" y="-1"/>
            <a:ext cx="12145557" cy="11156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73" tIns="34286" rIns="68573" bIns="34286">
            <a:spAutoFit/>
          </a:bodyPr>
          <a:lstStyle/>
          <a:p>
            <a:pPr algn="ctr" defTabSz="685718">
              <a:defRPr/>
            </a:pPr>
            <a:r>
              <a:rPr lang="en-US" sz="24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Tiếng</a:t>
            </a:r>
            <a:r>
              <a:rPr lang="en-US" sz="24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Việt</a:t>
            </a:r>
            <a:endParaRPr lang="en-US" sz="2400" b="1" u="sng" kern="0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ctr" defTabSz="685718">
              <a:defRPr/>
            </a:pPr>
            <a:r>
              <a:rPr lang="en-US" sz="24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      </a:t>
            </a:r>
          </a:p>
          <a:p>
            <a:pPr algn="ctr" defTabSz="685718">
              <a:defRPr/>
            </a:pPr>
            <a:endParaRPr lang="en-US" sz="2000" b="1" u="sng" kern="0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01137" y="1204939"/>
            <a:ext cx="4507832" cy="513348"/>
          </a:xfrm>
          <a:prstGeom prst="rect">
            <a:avLst/>
          </a:prstGeom>
        </p:spPr>
        <p:txBody>
          <a:bodyPr vert="horz" lIns="91432" tIns="45718" rIns="91432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3:    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C  </a:t>
            </a:r>
            <a:r>
              <a:rPr lang="en-US" sz="3200" b="1" kern="0" dirty="0" err="1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c</a:t>
            </a:r>
            <a:endParaRPr lang="en-US" sz="3200" b="1" dirty="0">
              <a:solidFill>
                <a:sysClr val="windowText" lastClr="000000"/>
              </a:solidFill>
              <a:latin typeface="Calibri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1777" y="6066939"/>
            <a:ext cx="4796585" cy="707887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4000" b="1" dirty="0">
                <a:latin typeface="Tw Cen MT" pitchFamily="34" charset="0"/>
                <a:cs typeface="Times New Roman" panose="02020603050405020304" charset="0"/>
              </a:rPr>
              <a:t>Nam </a:t>
            </a:r>
            <a:r>
              <a:rPr lang="en-US" sz="4000" b="1" dirty="0" err="1">
                <a:latin typeface="Tw Cen MT" pitchFamily="34" charset="0"/>
                <a:cs typeface="Times New Roman" panose="02020603050405020304" charset="0"/>
              </a:rPr>
              <a:t>và</a:t>
            </a:r>
            <a:r>
              <a:rPr lang="en-US" sz="4000" b="1" dirty="0"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latin typeface="Tw Cen MT" pitchFamily="34" charset="0"/>
                <a:cs typeface="Times New Roman" panose="02020603050405020304" charset="0"/>
              </a:rPr>
              <a:t>b</a:t>
            </a:r>
            <a:r>
              <a:rPr lang="en-US" sz="3200" b="1" dirty="0" err="1">
                <a:latin typeface="Tw Cen MT" pitchFamily="34" charset="0"/>
                <a:cs typeface="Times New Roman" panose="02020603050405020304" charset="0"/>
              </a:rPr>
              <a:t>ố</a:t>
            </a:r>
            <a:r>
              <a:rPr lang="en-US" sz="4000" b="1" dirty="0"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c</a:t>
            </a:r>
            <a:r>
              <a:rPr lang="en-US" sz="4000" b="1" dirty="0" err="1">
                <a:latin typeface="Tw Cen MT" pitchFamily="34" charset="0"/>
                <a:cs typeface="Times New Roman" panose="02020603050405020304" charset="0"/>
              </a:rPr>
              <a:t>âu</a:t>
            </a:r>
            <a:r>
              <a:rPr lang="en-US" sz="4000" b="1" dirty="0"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c</a:t>
            </a:r>
            <a:r>
              <a:rPr lang="en-US" sz="4000" b="1" dirty="0" err="1">
                <a:latin typeface="Tw Cen MT" pitchFamily="34" charset="0"/>
                <a:cs typeface="Times New Roman" panose="02020603050405020304" charset="0"/>
              </a:rPr>
              <a:t>á</a:t>
            </a:r>
            <a:r>
              <a:rPr lang="en-US" sz="4000" b="1" dirty="0">
                <a:latin typeface="Tw Cen MT" pitchFamily="34" charset="0"/>
                <a:cs typeface="Times New Roman" panose="02020603050405020304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296525" y="6714005"/>
            <a:ext cx="236027" cy="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170821" y="6714005"/>
            <a:ext cx="236027" cy="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5893637" y="1347542"/>
            <a:ext cx="71335" cy="2566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36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6"/>
          <p:cNvSpPr/>
          <p:nvPr/>
        </p:nvSpPr>
        <p:spPr>
          <a:xfrm>
            <a:off x="8025" y="1034260"/>
            <a:ext cx="1647201" cy="393031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     </a:t>
            </a:r>
            <a:r>
              <a:rPr lang="en-US" sz="2800" b="1" dirty="0" err="1">
                <a:solidFill>
                  <a:prstClr val="white"/>
                </a:solidFill>
              </a:rPr>
              <a:t>Đọc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236" y="1034260"/>
            <a:ext cx="427367" cy="39303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.VnAvant" panose="020BE200000000000000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3614" y="1949365"/>
            <a:ext cx="770020" cy="707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9633" y="2660625"/>
            <a:ext cx="1532023" cy="707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c</a:t>
            </a:r>
            <a:r>
              <a:rPr lang="en-US" sz="4000" b="1" dirty="0" err="1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a</a:t>
            </a:r>
            <a:endParaRPr lang="en-US" sz="4000" b="1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9633" y="1952743"/>
            <a:ext cx="737939" cy="707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c</a:t>
            </a:r>
            <a:endParaRPr lang="en-US" sz="4000" b="1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7117" y="1073347"/>
            <a:ext cx="1217360" cy="7694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C</a:t>
            </a:r>
            <a:endParaRPr lang="en-US" sz="4400" b="1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09" y="1949365"/>
            <a:ext cx="681788" cy="707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c</a:t>
            </a:r>
            <a:endParaRPr lang="en-US" sz="4000" b="1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9939" y="1952743"/>
            <a:ext cx="753979" cy="707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28151" y="2660625"/>
            <a:ext cx="1440437" cy="707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c</a:t>
            </a:r>
            <a:r>
              <a:rPr lang="en-US" sz="4000" b="1" dirty="0" err="1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á</a:t>
            </a:r>
            <a:endParaRPr lang="en-US" sz="4000" b="1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99829" y="5452274"/>
            <a:ext cx="850244" cy="707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ca</a:t>
            </a:r>
            <a:endParaRPr lang="en-US" sz="4000" b="1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23894" y="5455492"/>
            <a:ext cx="787344" cy="707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cà</a:t>
            </a:r>
            <a:endParaRPr lang="en-US" sz="4000" b="1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73734" y="5399341"/>
            <a:ext cx="842612" cy="707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cá</a:t>
            </a:r>
            <a:endParaRPr lang="en-US" sz="4000" b="1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20895" y="12593"/>
            <a:ext cx="12145557" cy="6847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73" tIns="34286" rIns="68573" bIns="34286">
            <a:spAutoFit/>
          </a:bodyPr>
          <a:lstStyle/>
          <a:p>
            <a:pPr algn="ctr" defTabSz="685718">
              <a:defRPr/>
            </a:pP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Tiếng</a:t>
            </a:r>
            <a:r>
              <a:rPr lang="en-US" sz="20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Việt</a:t>
            </a:r>
            <a:endParaRPr lang="en-US" sz="2000" b="1" u="sng" kern="0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ctr" defTabSz="685718">
              <a:defRPr/>
            </a:pPr>
            <a:r>
              <a:rPr lang="en-US" altLang="zh-CN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3:    </a:t>
            </a:r>
            <a:r>
              <a:rPr lang="en-US" sz="2000" b="1" kern="0" dirty="0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C  </a:t>
            </a:r>
            <a:r>
              <a:rPr lang="en-US" sz="2000" b="1" kern="0" dirty="0" err="1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c</a:t>
            </a:r>
            <a:r>
              <a:rPr lang="en-US" sz="2000" b="1" kern="0" dirty="0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   /</a:t>
            </a:r>
            <a:r>
              <a:rPr lang="en-US" sz="20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      </a:t>
            </a:r>
          </a:p>
        </p:txBody>
      </p:sp>
      <p:pic>
        <p:nvPicPr>
          <p:cNvPr id="27" name="Picture 2" descr="C:\Users\MTDS\Desktop\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t="14976" b="13462"/>
          <a:stretch/>
        </p:blipFill>
        <p:spPr bwMode="auto">
          <a:xfrm>
            <a:off x="2831432" y="3855953"/>
            <a:ext cx="1517970" cy="122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MTDS\Desktop\19 - Copy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2" t="12075" r="6211" b="13147"/>
          <a:stretch/>
        </p:blipFill>
        <p:spPr bwMode="auto">
          <a:xfrm>
            <a:off x="4728741" y="3855953"/>
            <a:ext cx="1485736" cy="122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MTDS\Desktop\19 - Copy (4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t="15101" r="8249" b="12891"/>
          <a:stretch/>
        </p:blipFill>
        <p:spPr bwMode="auto">
          <a:xfrm>
            <a:off x="6836104" y="3764796"/>
            <a:ext cx="1958503" cy="141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3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TDS\Desktop\19 - Copy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18171" r="65266" b="9137"/>
          <a:stretch/>
        </p:blipFill>
        <p:spPr bwMode="auto">
          <a:xfrm>
            <a:off x="3490282" y="1133607"/>
            <a:ext cx="4970805" cy="95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-20895" y="12593"/>
            <a:ext cx="12145557" cy="6847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73" tIns="34286" rIns="68573" bIns="34286">
            <a:spAutoFit/>
          </a:bodyPr>
          <a:lstStyle/>
          <a:p>
            <a:pPr algn="ctr" defTabSz="685718">
              <a:defRPr/>
            </a:pP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Tiếng</a:t>
            </a:r>
            <a:r>
              <a:rPr lang="en-US" sz="20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Việt</a:t>
            </a:r>
            <a:endParaRPr lang="en-US" sz="2000" b="1" u="sng" kern="0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ctr" defTabSz="685718">
              <a:defRPr/>
            </a:pPr>
            <a:r>
              <a:rPr lang="en-US" altLang="zh-CN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3:    </a:t>
            </a:r>
            <a:r>
              <a:rPr lang="en-US" sz="2000" b="1" kern="0" dirty="0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C  </a:t>
            </a:r>
            <a:r>
              <a:rPr lang="en-US" sz="2000" b="1" kern="0" dirty="0" err="1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c</a:t>
            </a:r>
            <a:r>
              <a:rPr lang="en-US" sz="2000" b="1" kern="0" dirty="0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   /</a:t>
            </a:r>
            <a:r>
              <a:rPr lang="en-US" sz="20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      </a:t>
            </a:r>
          </a:p>
        </p:txBody>
      </p: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A02B35B9-7FF5-268A-8E50-93B7D73434AB}"/>
              </a:ext>
            </a:extLst>
          </p:cNvPr>
          <p:cNvSpPr/>
          <p:nvPr/>
        </p:nvSpPr>
        <p:spPr>
          <a:xfrm>
            <a:off x="116990" y="946812"/>
            <a:ext cx="3021623" cy="664504"/>
          </a:xfrm>
          <a:prstGeom prst="roundRect">
            <a:avLst/>
          </a:prstGeom>
          <a:solidFill>
            <a:srgbClr val="80C53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800" b="1" kern="0" dirty="0">
                <a:solidFill>
                  <a:srgbClr val="FFFF00"/>
                </a:solidFill>
              </a:rPr>
              <a:t>2.  </a:t>
            </a:r>
            <a:r>
              <a:rPr lang="en-US" sz="3200" b="1" kern="0" dirty="0" err="1">
                <a:solidFill>
                  <a:prstClr val="white"/>
                </a:solidFill>
              </a:rPr>
              <a:t>Tô</a:t>
            </a:r>
            <a:r>
              <a:rPr lang="en-US" sz="3200" b="1" kern="0" dirty="0">
                <a:solidFill>
                  <a:prstClr val="white"/>
                </a:solidFill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</a:rPr>
              <a:t>và</a:t>
            </a:r>
            <a:r>
              <a:rPr lang="en-US" sz="3200" b="1" kern="0" dirty="0">
                <a:solidFill>
                  <a:prstClr val="white"/>
                </a:solidFill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</a:rPr>
              <a:t>viết</a:t>
            </a:r>
            <a:endParaRPr lang="en-US" sz="3200" b="1" kern="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82" y="2760345"/>
            <a:ext cx="3238500" cy="314706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045" y="2600325"/>
            <a:ext cx="3558540" cy="3467100"/>
          </a:xfrm>
        </p:spPr>
      </p:pic>
    </p:spTree>
    <p:extLst>
      <p:ext uri="{BB962C8B-B14F-4D97-AF65-F5344CB8AC3E}">
        <p14:creationId xmlns:p14="http://schemas.microsoft.com/office/powerpoint/2010/main" val="25050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25645" y="1872533"/>
            <a:ext cx="770020" cy="707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3642" y="2580415"/>
            <a:ext cx="1532023" cy="707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c</a:t>
            </a:r>
            <a:r>
              <a:rPr lang="en-US" sz="4000" b="1" dirty="0" err="1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a</a:t>
            </a:r>
            <a:endParaRPr lang="en-US" sz="4000" b="1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3642" y="1866847"/>
            <a:ext cx="737939" cy="707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c</a:t>
            </a:r>
            <a:endParaRPr lang="en-US" sz="4000" b="1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7117" y="1073347"/>
            <a:ext cx="1217360" cy="7694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C</a:t>
            </a:r>
            <a:endParaRPr lang="en-US" sz="4400" b="1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8151" y="1880554"/>
            <a:ext cx="681788" cy="707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c</a:t>
            </a:r>
            <a:endParaRPr lang="en-US" sz="4000" b="1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26310" y="1881846"/>
            <a:ext cx="753979" cy="707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51884" y="2604478"/>
            <a:ext cx="1428406" cy="707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w Cen MT" pitchFamily="34" charset="0"/>
                <a:cs typeface="Times New Roman" panose="02020603050405020304" charset="0"/>
              </a:rPr>
              <a:t>c</a:t>
            </a:r>
            <a:r>
              <a:rPr lang="en-US" sz="4000" b="1" dirty="0" err="1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á</a:t>
            </a:r>
            <a:endParaRPr lang="en-US" sz="4000" b="1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19127" y="4517030"/>
            <a:ext cx="8502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ca</a:t>
            </a:r>
            <a:endParaRPr lang="en-US" sz="3200" b="1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8915" y="4517030"/>
            <a:ext cx="7873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cà</a:t>
            </a:r>
            <a:endParaRPr lang="en-US" sz="3200" b="1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72219" y="4517026"/>
            <a:ext cx="84261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cá</a:t>
            </a:r>
            <a:endParaRPr lang="en-US" sz="3200" b="1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pic>
        <p:nvPicPr>
          <p:cNvPr id="2050" name="Picture 2" descr="C:\Users\MTDS\Desktop\19 - Copy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18171" r="729" b="9137"/>
          <a:stretch/>
        </p:blipFill>
        <p:spPr bwMode="auto">
          <a:xfrm>
            <a:off x="1517103" y="5702971"/>
            <a:ext cx="9727288" cy="6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3221" y="-24109"/>
            <a:ext cx="12145557" cy="6847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73" tIns="34286" rIns="68573" bIns="34286">
            <a:spAutoFit/>
          </a:bodyPr>
          <a:lstStyle/>
          <a:p>
            <a:pPr algn="ctr" defTabSz="685718">
              <a:defRPr/>
            </a:pP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Tiếng</a:t>
            </a:r>
            <a:r>
              <a:rPr lang="en-US" sz="20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Việt</a:t>
            </a:r>
            <a:endParaRPr lang="en-US" sz="2000" b="1" u="sng" kern="0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ctr" defTabSz="685718">
              <a:defRPr/>
            </a:pPr>
            <a:r>
              <a:rPr lang="en-US" altLang="zh-CN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3:    </a:t>
            </a:r>
            <a:r>
              <a:rPr lang="en-US" sz="2000" b="1" kern="0" dirty="0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C  </a:t>
            </a:r>
            <a:r>
              <a:rPr lang="en-US" sz="2000" b="1" kern="0" dirty="0" err="1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c</a:t>
            </a:r>
            <a:r>
              <a:rPr lang="en-US" sz="2000" b="1" kern="0" dirty="0">
                <a:solidFill>
                  <a:srgbClr val="FF0000"/>
                </a:solidFill>
                <a:latin typeface="Tw Cen MT" pitchFamily="34" charset="0"/>
                <a:ea typeface="微软雅黑"/>
                <a:cs typeface="Times New Roman" panose="02020603050405020304" charset="0"/>
              </a:rPr>
              <a:t>   /</a:t>
            </a:r>
            <a:r>
              <a:rPr lang="en-US" sz="20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      </a:t>
            </a:r>
          </a:p>
        </p:txBody>
      </p:sp>
      <p:pic>
        <p:nvPicPr>
          <p:cNvPr id="27" name="Picture 2" descr="C:\Users\MTDS\Desktop\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t="14976" b="13462"/>
          <a:stretch/>
        </p:blipFill>
        <p:spPr bwMode="auto">
          <a:xfrm>
            <a:off x="2630910" y="3433013"/>
            <a:ext cx="1287377" cy="93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MTDS\Desktop\19 - Copy (3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2" t="12075" r="6211" b="13147"/>
          <a:stretch/>
        </p:blipFill>
        <p:spPr bwMode="auto">
          <a:xfrm>
            <a:off x="4588929" y="3433013"/>
            <a:ext cx="1267329" cy="93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MTDS\Desktop\19 - Copy (4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t="15101" r="8249" b="12891"/>
          <a:stretch/>
        </p:blipFill>
        <p:spPr bwMode="auto">
          <a:xfrm>
            <a:off x="6555368" y="3415774"/>
            <a:ext cx="1958503" cy="97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2 1"/>
          <p:cNvSpPr/>
          <p:nvPr/>
        </p:nvSpPr>
        <p:spPr>
          <a:xfrm>
            <a:off x="-240986" y="354453"/>
            <a:ext cx="4400388" cy="2580247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83211" y="1288011"/>
            <a:ext cx="2927676" cy="707887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Đ</a:t>
            </a:r>
            <a:r>
              <a:rPr lang="en-US" sz="3200" b="1" dirty="0" err="1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ọ</a:t>
            </a:r>
            <a:r>
              <a:rPr lang="en-US" sz="4000" b="1" dirty="0" err="1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c</a:t>
            </a:r>
            <a:r>
              <a:rPr lang="en-US" sz="4000" b="1" dirty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toàn</a:t>
            </a:r>
            <a:r>
              <a:rPr lang="en-US" sz="4000" b="1" dirty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bài</a:t>
            </a:r>
            <a:endParaRPr lang="en-US" sz="4000" b="1" dirty="0">
              <a:solidFill>
                <a:srgbClr val="7030A0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0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</p:bldLst>
  </p:timing>
</p:sld>
</file>

<file path=ppt/theme/theme1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115</Words>
  <Application>Microsoft Office PowerPoint</Application>
  <PresentationFormat>Widescreen</PresentationFormat>
  <Paragraphs>46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30" baseType="lpstr">
      <vt:lpstr>Microsoft YaHei</vt:lpstr>
      <vt:lpstr>SimSun</vt:lpstr>
      <vt:lpstr>SimSun</vt:lpstr>
      <vt:lpstr>.VnAvant</vt:lpstr>
      <vt:lpstr>.VnTimeH</vt:lpstr>
      <vt:lpstr>Arial</vt:lpstr>
      <vt:lpstr>Arial-Rounded</vt:lpstr>
      <vt:lpstr>Calibri</vt:lpstr>
      <vt:lpstr>Calibri Light</vt:lpstr>
      <vt:lpstr>等线</vt:lpstr>
      <vt:lpstr>DFPOP1-W9</vt:lpstr>
      <vt:lpstr>HP001 4 hàng</vt:lpstr>
      <vt:lpstr>Monotype Corsiva</vt:lpstr>
      <vt:lpstr>Times New Roman</vt:lpstr>
      <vt:lpstr>Tw Cen MT</vt:lpstr>
      <vt:lpstr>华康少女文字W5</vt:lpstr>
      <vt:lpstr>方正准圆简体</vt:lpstr>
      <vt:lpstr>2_Office 主题</vt:lpstr>
      <vt:lpstr>1_Office Theme</vt:lpstr>
      <vt:lpstr>4_Office Theme</vt:lpstr>
      <vt:lpstr>2_Office Theme</vt:lpstr>
      <vt:lpstr>Default Design</vt:lpstr>
      <vt:lpstr>Office 主题</vt:lpstr>
      <vt:lpstr>PowerPoint Presentation</vt:lpstr>
      <vt:lpstr> Tiết 1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MAIHUNG</cp:lastModifiedBy>
  <cp:revision>130</cp:revision>
  <dcterms:created xsi:type="dcterms:W3CDTF">2020-08-12T16:29:00Z</dcterms:created>
  <dcterms:modified xsi:type="dcterms:W3CDTF">2025-05-27T08:51:43Z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