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  <p:sldMasterId id="2147483736" r:id="rId2"/>
    <p:sldMasterId id="2147483761" r:id="rId3"/>
    <p:sldMasterId id="2147483773" r:id="rId4"/>
    <p:sldMasterId id="2147483785" r:id="rId5"/>
    <p:sldMasterId id="2147483799" r:id="rId6"/>
    <p:sldMasterId id="2147483811" r:id="rId7"/>
    <p:sldMasterId id="2147483823" r:id="rId8"/>
  </p:sldMasterIdLst>
  <p:notesMasterIdLst>
    <p:notesMasterId r:id="rId17"/>
  </p:notesMasterIdLst>
  <p:sldIdLst>
    <p:sldId id="328" r:id="rId9"/>
    <p:sldId id="315" r:id="rId10"/>
    <p:sldId id="321" r:id="rId11"/>
    <p:sldId id="327" r:id="rId12"/>
    <p:sldId id="326" r:id="rId13"/>
    <p:sldId id="313" r:id="rId14"/>
    <p:sldId id="324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>
        <p:guide orient="horz" pos="2123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8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6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8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5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6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9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6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22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5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93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8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7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6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40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23" indent="0" algn="ctr">
              <a:buNone/>
              <a:defRPr/>
            </a:lvl2pPr>
            <a:lvl3pPr marL="1219050" indent="0" algn="ctr">
              <a:buNone/>
              <a:defRPr/>
            </a:lvl3pPr>
            <a:lvl4pPr marL="1828573" indent="0" algn="ctr">
              <a:buNone/>
              <a:defRPr/>
            </a:lvl4pPr>
            <a:lvl5pPr marL="2438098" indent="0" algn="ctr">
              <a:buNone/>
              <a:defRPr/>
            </a:lvl5pPr>
            <a:lvl6pPr marL="3047620" indent="0" algn="ctr">
              <a:buNone/>
              <a:defRPr/>
            </a:lvl6pPr>
            <a:lvl7pPr marL="3657143" indent="0" algn="ctr">
              <a:buNone/>
              <a:defRPr/>
            </a:lvl7pPr>
            <a:lvl8pPr marL="4266667" indent="0" algn="ctr">
              <a:buNone/>
              <a:defRPr/>
            </a:lvl8pPr>
            <a:lvl9pPr marL="48761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79D4D-933E-430F-8854-FCCAF528B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9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BB5B5-C675-420F-A2A9-5BF082B30B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56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23" indent="0">
              <a:buNone/>
              <a:defRPr sz="2400"/>
            </a:lvl2pPr>
            <a:lvl3pPr marL="1219050" indent="0">
              <a:buNone/>
              <a:defRPr sz="2100"/>
            </a:lvl3pPr>
            <a:lvl4pPr marL="1828573" indent="0">
              <a:buNone/>
              <a:defRPr sz="1900"/>
            </a:lvl4pPr>
            <a:lvl5pPr marL="2438098" indent="0">
              <a:buNone/>
              <a:defRPr sz="1900"/>
            </a:lvl5pPr>
            <a:lvl6pPr marL="3047620" indent="0">
              <a:buNone/>
              <a:defRPr sz="1900"/>
            </a:lvl6pPr>
            <a:lvl7pPr marL="3657143" indent="0">
              <a:buNone/>
              <a:defRPr sz="1900"/>
            </a:lvl7pPr>
            <a:lvl8pPr marL="4266667" indent="0">
              <a:buNone/>
              <a:defRPr sz="1900"/>
            </a:lvl8pPr>
            <a:lvl9pPr marL="487619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71927-0340-4E58-9F34-7861E17418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500A4-E66F-4781-AFCA-401103CC51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03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6D417-8AE1-4825-9EC9-18904C1EF8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75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530BB-298B-418F-9D37-3F57732B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6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50777-7B92-40D4-B28B-08D235AFC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3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FF8AC-05FA-4A92-A275-6468FC950D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94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2B78D-113A-4AFE-8DC9-AF5C27C1E3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50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435E-71F8-414F-A338-FE368444CF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13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D748A-EC07-41E1-882E-2BF755F20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0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7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0" y="4673627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6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13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55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3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1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78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536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8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88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869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5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99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0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52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79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97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696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65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52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2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80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1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74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76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26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04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68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34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7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7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3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81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2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86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618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9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10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3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8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0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55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0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44" indent="-22794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466" indent="-22794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0982" indent="-22794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500" indent="-22794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019" indent="-22794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540" indent="-227944" algn="l" defTabSz="9130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58" indent="-227944" algn="l" defTabSz="9130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78" indent="-227944" algn="l" defTabSz="9130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66" indent="-227944" algn="l" defTabSz="9130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8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78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66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82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19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0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6" tIns="60953" rIns="121906" bIns="6095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6" tIns="60953" rIns="121906" bIns="609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219170"/>
              <a:t>5/27/2025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94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12190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1219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+mn-lt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+mn-lt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4C973E7-C28B-4591-BEF8-A801EE76E4D0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380" indent="-3047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906" indent="-3047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430" indent="-3047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0953" indent="-3047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2" tIns="60956" rIns="121912" bIns="6095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3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3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6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1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23622" y="1713823"/>
            <a:ext cx="6955580" cy="1470025"/>
          </a:xfrm>
        </p:spPr>
        <p:txBody>
          <a:bodyPr/>
          <a:lstStyle/>
          <a:p>
            <a:r>
              <a:rPr lang="en-US" altLang="en-US" sz="156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56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r>
              <a:rPr lang="en-US" altLang="en-US" sz="15600" b="1" err="1">
                <a:solidFill>
                  <a:srgbClr val="FF0000"/>
                </a:solidFill>
                <a:latin typeface="Monotype Corsiva" pitchFamily="66" charset="0"/>
              </a:rPr>
              <a:t>Tiết</a:t>
            </a:r>
            <a:r>
              <a:rPr lang="en-US" altLang="en-US" sz="15600" b="1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altLang="en-US" sz="15600" b="1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en-US" altLang="en-US" sz="156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56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5600" b="1" dirty="0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7652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462780" y="1977960"/>
            <a:ext cx="5084277" cy="738659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en-US" altLang="zh-CN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42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DS\Desktop\19 - Copy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8171" r="65266" b="9137"/>
          <a:stretch/>
        </p:blipFill>
        <p:spPr bwMode="auto">
          <a:xfrm>
            <a:off x="3490282" y="1133607"/>
            <a:ext cx="4970805" cy="9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20895" y="12593"/>
            <a:ext cx="12145557" cy="6847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3" tIns="34286" rIns="68573" bIns="34286">
            <a:spAutoFit/>
          </a:bodyPr>
          <a:lstStyle/>
          <a:p>
            <a:pPr algn="ctr" defTabSz="685718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18">
              <a:defRPr/>
            </a:pPr>
            <a:r>
              <a:rPr lang="en-US" altLang="zh-CN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3:    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  </a:t>
            </a:r>
            <a:r>
              <a:rPr lang="en-US" sz="20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c</a:t>
            </a:r>
            <a:r>
              <a:rPr lang="en-US" sz="2000" b="1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/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3D857-9997-2B16-B49C-06951426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82" y="824970"/>
            <a:ext cx="2339543" cy="617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82" y="2788920"/>
            <a:ext cx="3238500" cy="314706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84" y="2628900"/>
            <a:ext cx="3558540" cy="3467100"/>
          </a:xfrm>
        </p:spPr>
      </p:pic>
    </p:spTree>
    <p:extLst>
      <p:ext uri="{BB962C8B-B14F-4D97-AF65-F5344CB8AC3E}">
        <p14:creationId xmlns:p14="http://schemas.microsoft.com/office/powerpoint/2010/main" val="4572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DS\Desktop\20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033"/>
            <a:ext cx="11935327" cy="53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593"/>
            <a:ext cx="12192000" cy="931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3" tIns="34286" rIns="68573" bIns="34286">
            <a:spAutoFit/>
          </a:bodyPr>
          <a:lstStyle/>
          <a:p>
            <a:pPr algn="ctr" defTabSz="685718">
              <a:defRPr/>
            </a:pPr>
            <a:r>
              <a:rPr lang="en-US" sz="24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4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4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18"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3:   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  </a:t>
            </a:r>
            <a:r>
              <a:rPr lang="en-US" sz="32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c</a:t>
            </a:r>
            <a:r>
              <a:rPr lang="en-US" sz="3200" b="1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/</a:t>
            </a:r>
            <a:r>
              <a:rPr lang="en-US" sz="24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9474" y="6246838"/>
            <a:ext cx="429126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Quan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sát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tranh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cho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bi</a:t>
            </a:r>
            <a:r>
              <a:rPr lang="en-US" sz="1800" b="1" dirty="0" err="1"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t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tranh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v</a:t>
            </a:r>
            <a:r>
              <a:rPr lang="en-US" sz="1800" b="1" dirty="0" err="1">
                <a:latin typeface="Tw Cen MT" pitchFamily="34" charset="0"/>
                <a:cs typeface="Times New Roman" panose="02020603050405020304" charset="0"/>
              </a:rPr>
              <a:t>ẽ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gì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?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302043" y="6246838"/>
            <a:ext cx="879909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Tranh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v</a:t>
            </a:r>
            <a:r>
              <a:rPr lang="en-US" sz="18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ẽ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Hà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bà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đang</a:t>
            </a:r>
            <a:r>
              <a:rPr lang="en-US" sz="16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ở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ngoài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h</a:t>
            </a:r>
            <a:r>
              <a:rPr lang="en-US" sz="16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ồ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cá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Hà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nhìn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th</a:t>
            </a:r>
            <a:r>
              <a:rPr lang="en-US" sz="16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ấ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y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r</a:t>
            </a:r>
            <a:r>
              <a:rPr lang="en-US" sz="16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ấ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t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nhi</a:t>
            </a:r>
            <a:r>
              <a:rPr lang="en-US" sz="16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ề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u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cá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ở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d</a:t>
            </a:r>
            <a:r>
              <a:rPr lang="en-US" sz="16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ướ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h</a:t>
            </a:r>
            <a:r>
              <a:rPr lang="en-US" sz="16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ồ</a:t>
            </a:r>
            <a:r>
              <a:rPr lang="en-US" sz="16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2043" y="6246838"/>
            <a:ext cx="888732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Hà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đã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nói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w Cen MT" pitchFamily="34" charset="0"/>
                <a:cs typeface="Times New Roman" panose="02020603050405020304" charset="0"/>
              </a:rPr>
              <a:t>gì</a:t>
            </a:r>
            <a:r>
              <a:rPr lang="en-US" sz="2000" b="1" dirty="0">
                <a:latin typeface="Tw Cen MT" pitchFamily="34" charset="0"/>
                <a:cs typeface="Times New Roman" panose="02020603050405020304" charset="0"/>
              </a:rPr>
              <a:t> ?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770655" y="2197767"/>
            <a:ext cx="488649" cy="3930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.VnAvant" panose="020BE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14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4170" y="106758"/>
            <a:ext cx="12192000" cy="931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3" tIns="34286" rIns="68573" bIns="34286">
            <a:spAutoFit/>
          </a:bodyPr>
          <a:lstStyle/>
          <a:p>
            <a:pPr algn="ctr" defTabSz="685718">
              <a:defRPr/>
            </a:pPr>
            <a:r>
              <a:rPr lang="en-US" sz="24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4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4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18"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3:   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  </a:t>
            </a:r>
            <a:r>
              <a:rPr lang="en-US" sz="32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c</a:t>
            </a:r>
            <a:r>
              <a:rPr lang="en-US" sz="3200" b="1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/</a:t>
            </a:r>
            <a:r>
              <a:rPr lang="en-US" sz="24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      </a:t>
            </a:r>
          </a:p>
        </p:txBody>
      </p:sp>
      <p:pic>
        <p:nvPicPr>
          <p:cNvPr id="6" name="Picture 2" descr="C:\Users\MTDS\Desktop\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t="6506" r="48497" b="5219"/>
          <a:stretch/>
        </p:blipFill>
        <p:spPr bwMode="auto">
          <a:xfrm>
            <a:off x="294700" y="2065994"/>
            <a:ext cx="6023729" cy="43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6"/>
          <p:cNvSpPr/>
          <p:nvPr/>
        </p:nvSpPr>
        <p:spPr>
          <a:xfrm>
            <a:off x="136360" y="1379620"/>
            <a:ext cx="2582777" cy="509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      </a:t>
            </a:r>
            <a:r>
              <a:rPr lang="en-US" sz="2400" b="1" dirty="0" err="1">
                <a:solidFill>
                  <a:prstClr val="white"/>
                </a:solidFill>
              </a:rPr>
              <a:t>Nói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theo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tranh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6359" y="1379620"/>
            <a:ext cx="521368" cy="5098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.VnAvant" panose="020BE200000000000000" pitchFamily="34" charset="0"/>
              </a:rPr>
              <a:t>5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9105" y="1447266"/>
            <a:ext cx="2565945" cy="707887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Chào</a:t>
            </a:r>
            <a:r>
              <a:rPr lang="en-US" sz="4000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hỏi</a:t>
            </a:r>
            <a:endParaRPr lang="en-US" sz="400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19137" y="4459705"/>
            <a:ext cx="1178934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28716" y="4579095"/>
            <a:ext cx="955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srgbClr val="FFFF00"/>
                </a:solidFill>
                <a:latin typeface="Tw Cen MT" pitchFamily="34" charset="0"/>
                <a:cs typeface="Times New Roman" panose="02020603050405020304" charset="0"/>
              </a:rPr>
              <a:t>Nam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2270" y="2942523"/>
            <a:ext cx="1652174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092691"/>
            <a:ext cx="1796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 err="1">
                <a:solidFill>
                  <a:srgbClr val="C00000"/>
                </a:solidFill>
                <a:latin typeface="Tw Cen MT" pitchFamily="34" charset="0"/>
                <a:cs typeface="Times New Roman" panose="02020603050405020304" charset="0"/>
              </a:rPr>
              <a:t>Bác</a:t>
            </a:r>
            <a:r>
              <a:rPr lang="en-US" sz="2400" b="1" dirty="0">
                <a:solidFill>
                  <a:srgbClr val="C0000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2000" b="1" dirty="0" err="1">
                <a:solidFill>
                  <a:srgbClr val="C00000"/>
                </a:solidFill>
                <a:latin typeface="Tw Cen MT" pitchFamily="34" charset="0"/>
                <a:cs typeface="Times New Roman" panose="02020603050405020304" charset="0"/>
              </a:rPr>
              <a:t>ả</a:t>
            </a:r>
            <a:r>
              <a:rPr lang="en-US" sz="2400" b="1" dirty="0" err="1">
                <a:solidFill>
                  <a:srgbClr val="C00000"/>
                </a:solidFill>
                <a:latin typeface="Tw Cen MT" pitchFamily="34" charset="0"/>
                <a:cs typeface="Times New Roman" panose="02020603050405020304" charset="0"/>
              </a:rPr>
              <a:t>o</a:t>
            </a:r>
            <a:r>
              <a:rPr lang="en-US" sz="2400" b="1" dirty="0">
                <a:solidFill>
                  <a:srgbClr val="C0000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w Cen MT" pitchFamily="34" charset="0"/>
                <a:cs typeface="Times New Roman" panose="02020603050405020304" charset="0"/>
              </a:rPr>
              <a:t>v</a:t>
            </a:r>
            <a:r>
              <a:rPr lang="en-US" sz="2000" b="1" dirty="0" err="1">
                <a:solidFill>
                  <a:srgbClr val="C00000"/>
                </a:solidFill>
                <a:latin typeface="Tw Cen MT" pitchFamily="34" charset="0"/>
                <a:cs typeface="Times New Roman" panose="02020603050405020304" charset="0"/>
              </a:rPr>
              <a:t>ệ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361" y="6352963"/>
            <a:ext cx="595964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/>
              <a:t>Bạn</a:t>
            </a:r>
            <a:r>
              <a:rPr lang="en-US" sz="1600" dirty="0"/>
              <a:t> Nam </a:t>
            </a:r>
            <a:r>
              <a:rPr lang="en-US" sz="1600" dirty="0" err="1"/>
              <a:t>đang</a:t>
            </a:r>
            <a:r>
              <a:rPr lang="en-US" sz="1600" dirty="0"/>
              <a:t> ở </a:t>
            </a:r>
            <a:r>
              <a:rPr lang="en-US" sz="1600" dirty="0" err="1"/>
              <a:t>đâu</a:t>
            </a:r>
            <a:r>
              <a:rPr lang="en-US" sz="1600" dirty="0"/>
              <a:t>? </a:t>
            </a:r>
            <a:r>
              <a:rPr lang="en-US" sz="1600" dirty="0" err="1"/>
              <a:t>Bạn</a:t>
            </a:r>
            <a:r>
              <a:rPr lang="en-US" sz="1600" dirty="0"/>
              <a:t> Nam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nói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gặp</a:t>
            </a:r>
            <a:r>
              <a:rPr lang="en-US" sz="1600" dirty="0"/>
              <a:t> </a:t>
            </a:r>
            <a:r>
              <a:rPr lang="en-US" sz="1600" dirty="0" err="1"/>
              <a:t>bác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vệ</a:t>
            </a:r>
            <a:r>
              <a:rPr lang="en-US" sz="16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529" y="6229852"/>
            <a:ext cx="596647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vẽ</a:t>
            </a:r>
            <a:r>
              <a:rPr lang="en-US" sz="1600" dirty="0"/>
              <a:t> Nam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bác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vệ</a:t>
            </a:r>
            <a:r>
              <a:rPr lang="en-US" sz="1600" dirty="0"/>
              <a:t>. Nam </a:t>
            </a:r>
            <a:r>
              <a:rPr lang="en-US" sz="1600" dirty="0" err="1"/>
              <a:t>nhìn</a:t>
            </a:r>
            <a:r>
              <a:rPr lang="en-US" sz="1600" dirty="0"/>
              <a:t> </a:t>
            </a:r>
            <a:r>
              <a:rPr lang="en-US" sz="1600" dirty="0" err="1"/>
              <a:t>thấy</a:t>
            </a:r>
            <a:r>
              <a:rPr lang="en-US" sz="1600" dirty="0"/>
              <a:t> </a:t>
            </a:r>
            <a:r>
              <a:rPr lang="en-US" sz="1600" dirty="0" err="1"/>
              <a:t>bác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vệ</a:t>
            </a:r>
            <a:r>
              <a:rPr lang="en-US" sz="1600" dirty="0"/>
              <a:t> Nam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khoanh</a:t>
            </a:r>
            <a:r>
              <a:rPr lang="en-US" sz="1600" dirty="0"/>
              <a:t> </a:t>
            </a:r>
            <a:r>
              <a:rPr lang="en-US" sz="1600" dirty="0" err="1"/>
              <a:t>tay</a:t>
            </a:r>
            <a:r>
              <a:rPr lang="en-US" sz="1600" dirty="0"/>
              <a:t> </a:t>
            </a:r>
            <a:r>
              <a:rPr lang="en-US" sz="1600" dirty="0" err="1"/>
              <a:t>chào</a:t>
            </a:r>
            <a:r>
              <a:rPr lang="en-US" sz="1600" dirty="0"/>
              <a:t> </a:t>
            </a:r>
            <a:r>
              <a:rPr lang="en-US" sz="1600" dirty="0" err="1"/>
              <a:t>bác</a:t>
            </a:r>
            <a:r>
              <a:rPr lang="en-US" sz="1600" dirty="0"/>
              <a:t> “</a:t>
            </a:r>
            <a:r>
              <a:rPr lang="en-US" sz="1600" dirty="0" err="1"/>
              <a:t>Cháu</a:t>
            </a:r>
            <a:r>
              <a:rPr lang="en-US" sz="1600" dirty="0"/>
              <a:t> </a:t>
            </a:r>
            <a:r>
              <a:rPr lang="en-US" sz="1600" dirty="0" err="1"/>
              <a:t>chào</a:t>
            </a:r>
            <a:r>
              <a:rPr lang="en-US" sz="1600" dirty="0"/>
              <a:t> </a:t>
            </a:r>
            <a:r>
              <a:rPr lang="en-US" sz="1600" dirty="0" err="1"/>
              <a:t>bác</a:t>
            </a:r>
            <a:r>
              <a:rPr lang="en-US" sz="1600" dirty="0"/>
              <a:t> ạ!”</a:t>
            </a:r>
          </a:p>
        </p:txBody>
      </p:sp>
      <p:pic>
        <p:nvPicPr>
          <p:cNvPr id="17" name="Picture 2" descr="C:\Users\MTDS\Desktop\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3" t="5163" r="8247" b="5314"/>
          <a:stretch/>
        </p:blipFill>
        <p:spPr bwMode="auto">
          <a:xfrm>
            <a:off x="6031830" y="1985689"/>
            <a:ext cx="6096000" cy="40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50788" y="6273779"/>
            <a:ext cx="587704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/>
              <a:t>Quan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biết</a:t>
            </a:r>
            <a:r>
              <a:rPr lang="en-US" sz="1600" dirty="0"/>
              <a:t>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vẽ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94869" y="5983630"/>
            <a:ext cx="591475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Nam </a:t>
            </a:r>
            <a:r>
              <a:rPr lang="en-US" sz="1600" dirty="0" err="1"/>
              <a:t>chào</a:t>
            </a:r>
            <a:r>
              <a:rPr lang="en-US" sz="1600" dirty="0"/>
              <a:t> </a:t>
            </a:r>
            <a:r>
              <a:rPr lang="en-US" sz="1600" dirty="0" err="1"/>
              <a:t>bác</a:t>
            </a:r>
            <a:r>
              <a:rPr lang="en-US" sz="1600" dirty="0"/>
              <a:t> </a:t>
            </a:r>
            <a:r>
              <a:rPr lang="en-US" sz="1600" dirty="0" err="1"/>
              <a:t>bảo</a:t>
            </a:r>
            <a:r>
              <a:rPr lang="en-US" sz="1600" dirty="0"/>
              <a:t> </a:t>
            </a:r>
            <a:r>
              <a:rPr lang="en-US" sz="1600" dirty="0" err="1"/>
              <a:t>vệ</a:t>
            </a:r>
            <a:r>
              <a:rPr lang="en-US" sz="1600" dirty="0"/>
              <a:t> Nam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Nam </a:t>
            </a:r>
            <a:r>
              <a:rPr lang="en-US" sz="1600" dirty="0" err="1"/>
              <a:t>nhìn</a:t>
            </a:r>
            <a:r>
              <a:rPr lang="en-US" sz="1600" dirty="0"/>
              <a:t> </a:t>
            </a:r>
            <a:r>
              <a:rPr lang="en-US" sz="1600" dirty="0" err="1"/>
              <a:t>thấy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Nam </a:t>
            </a:r>
            <a:r>
              <a:rPr lang="en-US" sz="1600" dirty="0" err="1"/>
              <a:t>giơ</a:t>
            </a:r>
            <a:r>
              <a:rPr lang="en-US" sz="1600" dirty="0"/>
              <a:t> </a:t>
            </a:r>
            <a:r>
              <a:rPr lang="en-US" sz="1600" dirty="0" err="1"/>
              <a:t>tay</a:t>
            </a:r>
            <a:r>
              <a:rPr lang="en-US" sz="1600" dirty="0"/>
              <a:t> </a:t>
            </a:r>
            <a:r>
              <a:rPr lang="en-US" sz="1600" dirty="0" err="1"/>
              <a:t>chào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bạn“Tớ</a:t>
            </a:r>
            <a:r>
              <a:rPr lang="en-US" sz="1600" dirty="0"/>
              <a:t> </a:t>
            </a:r>
            <a:r>
              <a:rPr lang="en-US" sz="1600" dirty="0" err="1"/>
              <a:t>chào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4483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  <p:bldP spid="11" grpId="0" animBg="1"/>
      <p:bldP spid="12" grpId="0"/>
      <p:bldP spid="14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6"/>
          <p:cNvSpPr/>
          <p:nvPr/>
        </p:nvSpPr>
        <p:spPr>
          <a:xfrm>
            <a:off x="0" y="1362582"/>
            <a:ext cx="2799742" cy="509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white"/>
                </a:solidFill>
              </a:rPr>
              <a:t>      </a:t>
            </a:r>
            <a:r>
              <a:rPr lang="en-US" sz="2400" b="1" dirty="0" err="1">
                <a:solidFill>
                  <a:prstClr val="white"/>
                </a:solidFill>
              </a:rPr>
              <a:t>Vận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dụng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2593"/>
            <a:ext cx="12192000" cy="931022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r>
              <a:rPr lang="en-US" sz="24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4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4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2:   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  </a:t>
            </a:r>
            <a:r>
              <a:rPr lang="en-US" sz="32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c</a:t>
            </a:r>
            <a:endParaRPr lang="en-US" sz="24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956882" y="753979"/>
            <a:ext cx="128340" cy="19250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73580" y="1410399"/>
            <a:ext cx="2005262" cy="523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ctr" defTabSz="914400"/>
            <a:r>
              <a:rPr lang="en-US" sz="28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Nối</a:t>
            </a:r>
            <a:r>
              <a:rPr lang="en-US" sz="2800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4098" name="Picture 2" descr="C:\Users\MTDS\Desktop\giai-vo-bai-tap-tieng-viet-1-sach-ket-noi-trang-7-bai-3-c-c-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1" y="2416289"/>
            <a:ext cx="8726906" cy="395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232881" y="2008778"/>
            <a:ext cx="82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cua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87746" y="2074794"/>
            <a:ext cx="1279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2881" y="6215440"/>
            <a:ext cx="931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44417" y="6215440"/>
            <a:ext cx="8621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en-US" sz="32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khỉ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58151" y="3143256"/>
            <a:ext cx="1478481" cy="113196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930191" y="3311819"/>
            <a:ext cx="1684421" cy="117909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46895" y="4604084"/>
            <a:ext cx="1818073" cy="131552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1" grpId="0"/>
      <p:bldP spid="24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68628" y="2774418"/>
            <a:ext cx="6094635" cy="1600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6660"/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nhà</a:t>
            </a:r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endParaRPr lang="en-US" altLang="zh-CN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defTabSz="1216660"/>
            <a:endParaRPr lang="en-US" altLang="zh-CN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defTabSz="1216660"/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Chuẩn</a:t>
            </a:r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4: E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e</a:t>
            </a:r>
            <a:r>
              <a:rPr lang="en-US" altLang="zh-CN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    Ê  </a:t>
            </a:r>
            <a:r>
              <a:rPr lang="en-US" altLang="zh-CN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ê</a:t>
            </a:r>
            <a:endParaRPr lang="en-US" altLang="zh-CN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5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217</Words>
  <Application>Microsoft Office PowerPoint</Application>
  <PresentationFormat>Widescreen</PresentationFormat>
  <Paragraphs>40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34" baseType="lpstr">
      <vt:lpstr>微软雅黑</vt:lpstr>
      <vt:lpstr>SimSun</vt:lpstr>
      <vt:lpstr>SimSun</vt:lpstr>
      <vt:lpstr>.VnAvant</vt:lpstr>
      <vt:lpstr>.VnTimeH</vt:lpstr>
      <vt:lpstr>Arial</vt:lpstr>
      <vt:lpstr>Arial-Rounded</vt:lpstr>
      <vt:lpstr>Calibri</vt:lpstr>
      <vt:lpstr>Calibri Light</vt:lpstr>
      <vt:lpstr>等线</vt:lpstr>
      <vt:lpstr>DFPOP1-W9</vt:lpstr>
      <vt:lpstr>HP001 4 hàng</vt:lpstr>
      <vt:lpstr>Monotype Corsiva</vt:lpstr>
      <vt:lpstr>Tahoma</vt:lpstr>
      <vt:lpstr>Times New Roman</vt:lpstr>
      <vt:lpstr>Tw Cen MT</vt:lpstr>
      <vt:lpstr>华康少女文字W5</vt:lpstr>
      <vt:lpstr>方正准圆简体</vt:lpstr>
      <vt:lpstr>2_Office 主题</vt:lpstr>
      <vt:lpstr>5_Office Theme</vt:lpstr>
      <vt:lpstr>2_Office Theme</vt:lpstr>
      <vt:lpstr>Default Design</vt:lpstr>
      <vt:lpstr>Office 主题</vt:lpstr>
      <vt:lpstr>2_Default Design</vt:lpstr>
      <vt:lpstr>7_Office Theme</vt:lpstr>
      <vt:lpstr>3_Office Theme</vt:lpstr>
      <vt:lpstr>PowerPoint Presentation</vt:lpstr>
      <vt:lpstr>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131</cp:revision>
  <dcterms:created xsi:type="dcterms:W3CDTF">2020-08-12T16:29:00Z</dcterms:created>
  <dcterms:modified xsi:type="dcterms:W3CDTF">2025-05-27T09:02:16Z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