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3" r:id="rId3"/>
  </p:sldMasterIdLst>
  <p:notesMasterIdLst>
    <p:notesMasterId r:id="rId17"/>
  </p:notesMasterIdLst>
  <p:sldIdLst>
    <p:sldId id="360" r:id="rId4"/>
    <p:sldId id="340" r:id="rId5"/>
    <p:sldId id="290" r:id="rId6"/>
    <p:sldId id="289" r:id="rId7"/>
    <p:sldId id="324" r:id="rId8"/>
    <p:sldId id="341" r:id="rId9"/>
    <p:sldId id="325" r:id="rId10"/>
    <p:sldId id="338" r:id="rId11"/>
    <p:sldId id="328" r:id="rId12"/>
    <p:sldId id="342" r:id="rId13"/>
    <p:sldId id="344" r:id="rId14"/>
    <p:sldId id="345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D0185"/>
    <a:srgbClr val="FFFFCC"/>
    <a:srgbClr val="FF99FF"/>
    <a:srgbClr val="007A37"/>
    <a:srgbClr val="049229"/>
    <a:srgbClr val="CCFFCC"/>
    <a:srgbClr val="0099DA"/>
    <a:srgbClr val="FE42A4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24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81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0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5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32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6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7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61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9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6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B536-6AC5-407A-B84C-AE9CA5F339B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8394-DA8D-4413-9A02-A1D0F98F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2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3" y="2333271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en-US" sz="24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4" y="3116517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5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82F9E-44B2-4FDD-AD8F-EAD227328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r="11232"/>
          <a:stretch/>
        </p:blipFill>
        <p:spPr>
          <a:xfrm>
            <a:off x="166860" y="66745"/>
            <a:ext cx="8890371" cy="3580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76F369-F375-4144-B0A1-9C881B0ADB99}"/>
              </a:ext>
            </a:extLst>
          </p:cNvPr>
          <p:cNvSpPr/>
          <p:nvPr/>
        </p:nvSpPr>
        <p:spPr>
          <a:xfrm>
            <a:off x="4370436" y="3533922"/>
            <a:ext cx="1160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Quicksand Medium"/>
              </a:rPr>
              <a:t>cò</a:t>
            </a:r>
            <a:endParaRPr lang="en-US" sz="8000" dirty="0">
              <a:latin typeface="Quicksand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C0C47-5601-44E5-A62B-3FF230BDEF04}"/>
              </a:ext>
            </a:extLst>
          </p:cNvPr>
          <p:cNvSpPr/>
          <p:nvPr/>
        </p:nvSpPr>
        <p:spPr>
          <a:xfrm>
            <a:off x="4443384" y="3803159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449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6779B-2BB2-4099-BE50-3AB1C853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11798"/>
          <a:stretch/>
        </p:blipFill>
        <p:spPr>
          <a:xfrm>
            <a:off x="166861" y="100117"/>
            <a:ext cx="8776905" cy="36642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3293D-8FB6-4335-A2A5-2E91005D066E}"/>
              </a:ext>
            </a:extLst>
          </p:cNvPr>
          <p:cNvSpPr/>
          <p:nvPr/>
        </p:nvSpPr>
        <p:spPr>
          <a:xfrm>
            <a:off x="4051755" y="3719944"/>
            <a:ext cx="1160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Quicksand Medium"/>
              </a:rPr>
              <a:t>cỏ</a:t>
            </a:r>
            <a:endParaRPr lang="en-US" sz="8000" dirty="0">
              <a:latin typeface="Quicksand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FB7D1-D252-4D64-88D8-5B7C6A0D8F6E}"/>
              </a:ext>
            </a:extLst>
          </p:cNvPr>
          <p:cNvSpPr/>
          <p:nvPr/>
        </p:nvSpPr>
        <p:spPr>
          <a:xfrm>
            <a:off x="4109661" y="4011405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183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0339" y="978317"/>
            <a:ext cx="3103257" cy="1557124"/>
            <a:chOff x="4900211" y="1986138"/>
            <a:chExt cx="3103257" cy="1557124"/>
          </a:xfrm>
          <a:solidFill>
            <a:srgbClr val="FFFF00"/>
          </a:solidFill>
        </p:grpSpPr>
        <p:sp>
          <p:nvSpPr>
            <p:cNvPr id="16" name="Rectangle 15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31123" y="1748873"/>
            <a:ext cx="310325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b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589" y="913026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6679" y="890984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70799" y="978317"/>
            <a:ext cx="3103257" cy="1557124"/>
            <a:chOff x="4900211" y="1986138"/>
            <a:chExt cx="3103257" cy="1557124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854042" y="1816641"/>
            <a:ext cx="310325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c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72598" y="970414"/>
            <a:ext cx="1639924" cy="822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2427" y="1034963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319476" y="1880117"/>
            <a:ext cx="148588" cy="1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48646C4-DACA-43DE-A171-D6BCED339F35}"/>
              </a:ext>
            </a:extLst>
          </p:cNvPr>
          <p:cNvSpPr txBox="1"/>
          <p:nvPr/>
        </p:nvSpPr>
        <p:spPr>
          <a:xfrm>
            <a:off x="6660763" y="1675948"/>
            <a:ext cx="58122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 Medium"/>
                <a:cs typeface="Arial" panose="020B0604020202020204" pitchFamily="34" charset="0"/>
                <a:sym typeface="Arial"/>
              </a:rPr>
              <a:t>̉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icksand Medium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5B961-A092-3D78-4376-BB8964150C4C}"/>
              </a:ext>
            </a:extLst>
          </p:cNvPr>
          <p:cNvSpPr/>
          <p:nvPr/>
        </p:nvSpPr>
        <p:spPr>
          <a:xfrm>
            <a:off x="332280" y="2731682"/>
            <a:ext cx="1401539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Calibri" pitchFamily="34" charset="0"/>
                <a:sym typeface="Arial"/>
              </a:rPr>
              <a:t>bò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BB035-F02E-59AB-5D10-C6C524CCBA8D}"/>
              </a:ext>
            </a:extLst>
          </p:cNvPr>
          <p:cNvSpPr/>
          <p:nvPr/>
        </p:nvSpPr>
        <p:spPr>
          <a:xfrm>
            <a:off x="1498148" y="2764569"/>
            <a:ext cx="1369206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Calibri" pitchFamily="34" charset="0"/>
                <a:sym typeface="Arial"/>
              </a:rPr>
              <a:t>bó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4652F-14F2-866A-5C1A-8AC7B62E426B}"/>
              </a:ext>
            </a:extLst>
          </p:cNvPr>
          <p:cNvSpPr/>
          <p:nvPr/>
        </p:nvSpPr>
        <p:spPr>
          <a:xfrm>
            <a:off x="2632589" y="2789389"/>
            <a:ext cx="1281648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Calibri" pitchFamily="34" charset="0"/>
                <a:sym typeface="Arial"/>
              </a:rPr>
              <a:t>bỏ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04F34-0771-4548-73C1-1E7B6B7DC8B6}"/>
              </a:ext>
            </a:extLst>
          </p:cNvPr>
          <p:cNvSpPr/>
          <p:nvPr/>
        </p:nvSpPr>
        <p:spPr>
          <a:xfrm>
            <a:off x="4474456" y="2764569"/>
            <a:ext cx="1308923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Calibri" pitchFamily="34" charset="0"/>
                <a:sym typeface="Arial"/>
              </a:rPr>
              <a:t>cò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9E0BF-C496-BE66-602D-9AB13BA7F9C9}"/>
              </a:ext>
            </a:extLst>
          </p:cNvPr>
          <p:cNvSpPr/>
          <p:nvPr/>
        </p:nvSpPr>
        <p:spPr>
          <a:xfrm>
            <a:off x="5599860" y="2740736"/>
            <a:ext cx="133669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Calibri" pitchFamily="34" charset="0"/>
                <a:sym typeface="Arial"/>
              </a:rPr>
              <a:t>có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EC0D1-4A5E-8A07-EB02-1F4F6C4EB956}"/>
              </a:ext>
            </a:extLst>
          </p:cNvPr>
          <p:cNvSpPr/>
          <p:nvPr/>
        </p:nvSpPr>
        <p:spPr>
          <a:xfrm>
            <a:off x="6660763" y="2764569"/>
            <a:ext cx="1452454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Calibri" pitchFamily="34" charset="0"/>
                <a:sym typeface="Arial"/>
              </a:rPr>
              <a:t>cỏ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16A15-3DCE-4D59-B6E1-331A9821FE15}"/>
              </a:ext>
            </a:extLst>
          </p:cNvPr>
          <p:cNvSpPr txBox="1"/>
          <p:nvPr/>
        </p:nvSpPr>
        <p:spPr>
          <a:xfrm>
            <a:off x="0" y="0"/>
            <a:ext cx="2154045" cy="622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F23B98-93F8-4DA6-871B-80D5720168BA}"/>
              </a:ext>
            </a:extLst>
          </p:cNvPr>
          <p:cNvSpPr/>
          <p:nvPr/>
        </p:nvSpPr>
        <p:spPr>
          <a:xfrm>
            <a:off x="486698" y="2731682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6D7D8A-7CD0-4151-AEB5-2EAF0781CCF9}"/>
              </a:ext>
            </a:extLst>
          </p:cNvPr>
          <p:cNvSpPr/>
          <p:nvPr/>
        </p:nvSpPr>
        <p:spPr>
          <a:xfrm>
            <a:off x="2690924" y="2784652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B4CB42-CD69-421E-8AD9-1D1D958423B5}"/>
              </a:ext>
            </a:extLst>
          </p:cNvPr>
          <p:cNvSpPr/>
          <p:nvPr/>
        </p:nvSpPr>
        <p:spPr>
          <a:xfrm>
            <a:off x="1623628" y="2746496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428792-F8E0-4CBB-84DA-764A24C6785C}"/>
              </a:ext>
            </a:extLst>
          </p:cNvPr>
          <p:cNvSpPr/>
          <p:nvPr/>
        </p:nvSpPr>
        <p:spPr>
          <a:xfrm>
            <a:off x="6796926" y="2746496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58A683-87C8-47D9-A59D-15CFCAFC3E70}"/>
              </a:ext>
            </a:extLst>
          </p:cNvPr>
          <p:cNvSpPr/>
          <p:nvPr/>
        </p:nvSpPr>
        <p:spPr>
          <a:xfrm>
            <a:off x="5704535" y="2718612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ABC48C-EA31-4032-A6E1-1A5415CD58A0}"/>
              </a:ext>
            </a:extLst>
          </p:cNvPr>
          <p:cNvSpPr/>
          <p:nvPr/>
        </p:nvSpPr>
        <p:spPr>
          <a:xfrm>
            <a:off x="4549155" y="2764569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  <a:sym typeface="Arial"/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F462E4-3C52-4719-9DF0-9C4260D177CF}"/>
              </a:ext>
            </a:extLst>
          </p:cNvPr>
          <p:cNvSpPr txBox="1"/>
          <p:nvPr/>
        </p:nvSpPr>
        <p:spPr>
          <a:xfrm>
            <a:off x="3202309" y="-285384"/>
            <a:ext cx="2544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6DBEB-6175-42D1-834A-FFCFA0C721A2}"/>
              </a:ext>
            </a:extLst>
          </p:cNvPr>
          <p:cNvSpPr txBox="1"/>
          <p:nvPr/>
        </p:nvSpPr>
        <p:spPr>
          <a:xfrm>
            <a:off x="5070489" y="730644"/>
            <a:ext cx="3417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3C5604-6407-4983-AB55-51EF3ABD36CC}"/>
              </a:ext>
            </a:extLst>
          </p:cNvPr>
          <p:cNvSpPr txBox="1"/>
          <p:nvPr/>
        </p:nvSpPr>
        <p:spPr>
          <a:xfrm>
            <a:off x="1281972" y="3700083"/>
            <a:ext cx="120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Quicksand Medium"/>
              </a:rPr>
              <a:t>bò</a:t>
            </a:r>
            <a:r>
              <a:rPr lang="en-US" sz="2400" dirty="0"/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8D3954-553F-46DF-B977-4D815E58AE9F}"/>
              </a:ext>
            </a:extLst>
          </p:cNvPr>
          <p:cNvSpPr/>
          <p:nvPr/>
        </p:nvSpPr>
        <p:spPr>
          <a:xfrm>
            <a:off x="3637301" y="3556812"/>
            <a:ext cx="1160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Quicksand Medium"/>
              </a:rPr>
              <a:t>cò</a:t>
            </a:r>
            <a:endParaRPr lang="en-US" sz="8000" dirty="0">
              <a:latin typeface="Quicksand Medium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F7DAB6-5D2C-48FA-BE5B-68C39E012BCA}"/>
              </a:ext>
            </a:extLst>
          </p:cNvPr>
          <p:cNvSpPr/>
          <p:nvPr/>
        </p:nvSpPr>
        <p:spPr>
          <a:xfrm>
            <a:off x="1376147" y="3907765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847F9A-974E-4474-8920-DA8D521E6457}"/>
              </a:ext>
            </a:extLst>
          </p:cNvPr>
          <p:cNvSpPr/>
          <p:nvPr/>
        </p:nvSpPr>
        <p:spPr>
          <a:xfrm>
            <a:off x="3677516" y="3829196"/>
            <a:ext cx="1468490" cy="77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0BCE04-4E41-46B6-9BDA-33CFAF7FBCB9}"/>
              </a:ext>
            </a:extLst>
          </p:cNvPr>
          <p:cNvSpPr/>
          <p:nvPr/>
        </p:nvSpPr>
        <p:spPr>
          <a:xfrm>
            <a:off x="5686316" y="3567297"/>
            <a:ext cx="1160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Quicksand Medium"/>
              </a:rPr>
              <a:t>cỏ</a:t>
            </a:r>
            <a:endParaRPr lang="en-US" sz="8000" dirty="0">
              <a:latin typeface="Quicksand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ACD322-8C75-42CA-A107-3F3A1113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675" y="3392599"/>
            <a:ext cx="1830064" cy="19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966" y="1283426"/>
            <a:ext cx="5457009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7200" kern="1200" dirty="0" err="1">
                <a:solidFill>
                  <a:srgbClr val="FF0000"/>
                </a:solidFill>
                <a:latin typeface="Tw Cen MT" panose="020B0602020104020603" pitchFamily="34" charset="0"/>
                <a:ea typeface="+mn-ea"/>
                <a:cs typeface="+mn-cs"/>
              </a:rPr>
              <a:t>Viết</a:t>
            </a:r>
            <a:r>
              <a:rPr lang="en-GB" sz="7200" kern="1200" dirty="0">
                <a:solidFill>
                  <a:srgbClr val="FF0000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en-GB" sz="7200" kern="1200" dirty="0" err="1">
                <a:solidFill>
                  <a:srgbClr val="FF0000"/>
                </a:solidFill>
                <a:latin typeface="Tw Cen MT" panose="020B0602020104020603" pitchFamily="34" charset="0"/>
                <a:ea typeface="+mn-ea"/>
                <a:cs typeface="+mn-cs"/>
              </a:rPr>
              <a:t>bảng</a:t>
            </a:r>
            <a:r>
              <a:rPr lang="en-GB" sz="7200" kern="1200" dirty="0">
                <a:solidFill>
                  <a:srgbClr val="FF0000"/>
                </a:solidFill>
                <a:latin typeface="Tw Cen MT" panose="020B0602020104020603" pitchFamily="34" charset="0"/>
                <a:ea typeface="+mn-ea"/>
                <a:cs typeface="+mn-cs"/>
              </a:rPr>
              <a:t> con</a:t>
            </a:r>
            <a:endParaRPr lang="en-US" sz="7200" kern="1200" dirty="0">
              <a:solidFill>
                <a:srgbClr val="FF0000"/>
              </a:solidFill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E424D34-BA42-4575-8A6F-C466DC91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2" y="626301"/>
            <a:ext cx="530383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9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277" b="67716"/>
          <a:stretch/>
        </p:blipFill>
        <p:spPr>
          <a:xfrm>
            <a:off x="487242" y="179735"/>
            <a:ext cx="2848218" cy="105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82" y="3946177"/>
            <a:ext cx="3856327" cy="107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5E79F-ED20-43DC-958C-7BFCDD5D4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87" r="50277" b="31802"/>
          <a:stretch/>
        </p:blipFill>
        <p:spPr>
          <a:xfrm>
            <a:off x="487242" y="1292533"/>
            <a:ext cx="2848218" cy="107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4FF6A-D8D9-44AD-A56C-72103E570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8" t="64257" r="26472" b="1733"/>
          <a:stretch/>
        </p:blipFill>
        <p:spPr>
          <a:xfrm>
            <a:off x="2085231" y="2474844"/>
            <a:ext cx="2904214" cy="1074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22E9F-54CA-4199-8C53-6F0ED30C1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0" b="67716"/>
          <a:stretch/>
        </p:blipFill>
        <p:spPr>
          <a:xfrm>
            <a:off x="3602935" y="179734"/>
            <a:ext cx="2904215" cy="105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57FD5-472B-4BB2-B86A-E91F8EB4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0" t="34187" b="31802"/>
          <a:stretch/>
        </p:blipFill>
        <p:spPr>
          <a:xfrm>
            <a:off x="3602935" y="1292533"/>
            <a:ext cx="2904215" cy="1074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758868"/>
            <a:ext cx="5929808" cy="1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9408" cy="4507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26285" y="4408264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#9Slide03 Quicksand" panose="00000500000000000000" pitchFamily="2" charset="0"/>
              </a:rPr>
              <a:t>Đàn</a:t>
            </a:r>
            <a:r>
              <a:rPr lang="en-US" sz="3200" b="1" dirty="0">
                <a:latin typeface="#9Slide03 Quicksand" panose="00000500000000000000" pitchFamily="2" charset="0"/>
              </a:rPr>
              <a:t> </a:t>
            </a:r>
            <a:r>
              <a:rPr lang="en-US" sz="3200" b="1" dirty="0" err="1">
                <a:latin typeface="#9Slide03 Quicksand" panose="00000500000000000000" pitchFamily="2" charset="0"/>
              </a:rPr>
              <a:t>bò</a:t>
            </a:r>
            <a:r>
              <a:rPr lang="en-US" sz="3200" b="1" dirty="0">
                <a:latin typeface="#9Slide03 Quicksand" panose="00000500000000000000" pitchFamily="2" charset="0"/>
              </a:rPr>
              <a:t> </a:t>
            </a:r>
            <a:r>
              <a:rPr lang="en-US" sz="3200" b="1" dirty="0" err="1">
                <a:latin typeface="#9Slide03 Quicksand" panose="00000500000000000000" pitchFamily="2" charset="0"/>
              </a:rPr>
              <a:t>gặm</a:t>
            </a:r>
            <a:r>
              <a:rPr lang="en-US" sz="3200" b="1" dirty="0">
                <a:latin typeface="#9Slide03 Quicksand" panose="00000500000000000000" pitchFamily="2" charset="0"/>
              </a:rPr>
              <a:t> </a:t>
            </a:r>
            <a:r>
              <a:rPr lang="en-US" sz="3200" b="1" dirty="0" err="1">
                <a:latin typeface="#9Slide03 Quicksand" panose="00000500000000000000" pitchFamily="2" charset="0"/>
              </a:rPr>
              <a:t>cỏ</a:t>
            </a:r>
            <a:r>
              <a:rPr lang="en-US" sz="3200" b="1" dirty="0">
                <a:latin typeface="#9Slide03 Quicksand" panose="00000500000000000000" pitchFamily="2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8179" y="4408036"/>
            <a:ext cx="2414268" cy="585003"/>
            <a:chOff x="4364920" y="4605038"/>
            <a:chExt cx="1182514" cy="585003"/>
          </a:xfrm>
        </p:grpSpPr>
        <p:sp>
          <p:nvSpPr>
            <p:cNvPr id="4" name="TextBox 3"/>
            <p:cNvSpPr txBox="1"/>
            <p:nvPr/>
          </p:nvSpPr>
          <p:spPr>
            <a:xfrm>
              <a:off x="5203304" y="4605266"/>
              <a:ext cx="344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#9Slide03 Quicksand" panose="00000500000000000000" pitchFamily="2" charset="0"/>
                </a:rPr>
                <a:t>o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364920" y="4605038"/>
              <a:ext cx="2911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#9Slide03 Quicksand" panose="00000500000000000000" pitchFamily="2" charset="0"/>
                </a:rPr>
                <a:t>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0978" y="4605038"/>
              <a:ext cx="146269" cy="58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#9Slide03 Quicksand" panose="00000500000000000000" pitchFamily="2" charset="0"/>
                  <a:cs typeface="Arial" panose="020B0604020202020204" pitchFamily="34" charset="0"/>
                </a:rPr>
                <a:t>̉</a:t>
              </a:r>
              <a:endParaRPr lang="en-US" sz="3200" b="1" dirty="0">
                <a:solidFill>
                  <a:srgbClr val="FF0000"/>
                </a:solidFill>
                <a:latin typeface="#9Slide03 Quicksand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7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88994-3656-405D-8F64-4D8FF68E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456" y="344166"/>
            <a:ext cx="609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Tiếng</a:t>
            </a:r>
            <a:r>
              <a:rPr kumimoji="0" lang="en-US" altLang="en-US" sz="8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en-US" sz="8000" b="0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Việt</a:t>
            </a:r>
            <a:r>
              <a:rPr kumimoji="0" lang="en-US" altLang="en-US" sz="8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D377A-81A6-4A12-B70B-F857CE1E028C}"/>
              </a:ext>
            </a:extLst>
          </p:cNvPr>
          <p:cNvSpPr txBox="1"/>
          <p:nvPr/>
        </p:nvSpPr>
        <p:spPr>
          <a:xfrm>
            <a:off x="1310640" y="1905700"/>
            <a:ext cx="62849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Bài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FD5F8-121D-4763-8EC7-F454FAC770AA}"/>
              </a:ext>
            </a:extLst>
          </p:cNvPr>
          <p:cNvSpPr txBox="1"/>
          <p:nvPr/>
        </p:nvSpPr>
        <p:spPr>
          <a:xfrm>
            <a:off x="4572000" y="3602736"/>
            <a:ext cx="256032" cy="316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51DE7-6B04-4542-92E5-6A9E176CDFA8}"/>
              </a:ext>
            </a:extLst>
          </p:cNvPr>
          <p:cNvSpPr txBox="1"/>
          <p:nvPr/>
        </p:nvSpPr>
        <p:spPr>
          <a:xfrm>
            <a:off x="6787896" y="2980944"/>
            <a:ext cx="384048" cy="445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12" y="1602249"/>
            <a:ext cx="3832932" cy="1445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42D62-4F35-48AB-A436-2C09B75CA97E}"/>
              </a:ext>
            </a:extLst>
          </p:cNvPr>
          <p:cNvSpPr txBox="1"/>
          <p:nvPr/>
        </p:nvSpPr>
        <p:spPr>
          <a:xfrm>
            <a:off x="0" y="0"/>
            <a:ext cx="2103120" cy="707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4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3989" y="1992540"/>
            <a:ext cx="3103257" cy="1557124"/>
            <a:chOff x="4900211" y="1986138"/>
            <a:chExt cx="3103257" cy="1557124"/>
          </a:xfrm>
          <a:solidFill>
            <a:srgbClr val="FFFF00"/>
          </a:solidFill>
        </p:grpSpPr>
        <p:sp>
          <p:nvSpPr>
            <p:cNvPr id="16" name="Rectangle 15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rgbClr val="FF0000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9280" y="2773680"/>
            <a:ext cx="310325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itchFamily="34" charset="0"/>
                <a:cs typeface="Calibri" pitchFamily="34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.VnAvant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280" y="1988716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.VnAvant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54047" y="1988716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91278" y="1967484"/>
            <a:ext cx="3103257" cy="1557124"/>
            <a:chOff x="4900211" y="1986138"/>
            <a:chExt cx="3103257" cy="1557124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>
            <a:xfrm>
              <a:off x="4900211" y="2771102"/>
              <a:ext cx="3103257" cy="772160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00211" y="1986138"/>
              <a:ext cx="1634766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rgbClr val="FF0000"/>
                </a:solidFill>
                <a:latin typeface=".VnAvant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34978" y="1986138"/>
              <a:ext cx="1468490" cy="784964"/>
            </a:xfrm>
            <a:prstGeom prst="rect">
              <a:avLst/>
            </a:prstGeom>
            <a:grpFill/>
            <a:ln>
              <a:solidFill>
                <a:srgbClr val="041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tx1"/>
                </a:solidFill>
                <a:latin typeface=".VnAvant" pitchFamily="34" charset="0"/>
                <a:cs typeface="Calibri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174416" y="2771102"/>
            <a:ext cx="310325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.VnAvant" pitchFamily="34" charset="0"/>
                <a:cs typeface="Calibri" pitchFamily="34" charset="0"/>
              </a:rPr>
              <a:t>c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65337" y="1948186"/>
            <a:ext cx="1639924" cy="822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.VnAvant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67615" y="2016902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12910" y="2849730"/>
            <a:ext cx="148588" cy="1290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48646C4-DACA-43DE-A171-D6BCED339F35}"/>
              </a:ext>
            </a:extLst>
          </p:cNvPr>
          <p:cNvSpPr txBox="1"/>
          <p:nvPr/>
        </p:nvSpPr>
        <p:spPr>
          <a:xfrm>
            <a:off x="6989953" y="2641044"/>
            <a:ext cx="54121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Quicksand Medium"/>
                <a:cs typeface="Arial" panose="020B0604020202020204" pitchFamily="34" charset="0"/>
              </a:rPr>
              <a:t>̉</a:t>
            </a:r>
            <a:endParaRPr lang="en-US" sz="6600" dirty="0">
              <a:solidFill>
                <a:srgbClr val="FF0000"/>
              </a:solidFill>
              <a:latin typeface="Quicksand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5B961-A092-3D78-4376-BB8964150C4C}"/>
              </a:ext>
            </a:extLst>
          </p:cNvPr>
          <p:cNvSpPr/>
          <p:nvPr/>
        </p:nvSpPr>
        <p:spPr>
          <a:xfrm>
            <a:off x="308803" y="3964050"/>
            <a:ext cx="1401539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#9Slide03 Quicksand" panose="00000500000000000000" pitchFamily="2" charset="0"/>
                <a:cs typeface="Calibri" pitchFamily="34" charset="0"/>
              </a:rPr>
              <a:t>bò</a:t>
            </a:r>
            <a:endParaRPr lang="en-US" sz="5400" b="1" dirty="0">
              <a:solidFill>
                <a:schemeClr val="tx1"/>
              </a:solidFill>
              <a:latin typeface="#9Slide03 Quicksand" panose="00000500000000000000" pitchFamily="2" charset="0"/>
              <a:cs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BB035-F02E-59AB-5D10-C6C524CCBA8D}"/>
              </a:ext>
            </a:extLst>
          </p:cNvPr>
          <p:cNvSpPr/>
          <p:nvPr/>
        </p:nvSpPr>
        <p:spPr>
          <a:xfrm>
            <a:off x="1623144" y="3924172"/>
            <a:ext cx="1369206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#9Slide03 Quicksand" panose="00000500000000000000" pitchFamily="2" charset="0"/>
                <a:cs typeface="Calibri" pitchFamily="34" charset="0"/>
              </a:rPr>
              <a:t>bó</a:t>
            </a:r>
            <a:endParaRPr lang="en-US" sz="5400" b="1" dirty="0">
              <a:solidFill>
                <a:schemeClr val="tx1"/>
              </a:solidFill>
              <a:latin typeface="#9Slide03 Quicksand" panose="00000500000000000000" pitchFamily="2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4652F-14F2-866A-5C1A-8AC7B62E426B}"/>
              </a:ext>
            </a:extLst>
          </p:cNvPr>
          <p:cNvSpPr/>
          <p:nvPr/>
        </p:nvSpPr>
        <p:spPr>
          <a:xfrm>
            <a:off x="2726031" y="3904706"/>
            <a:ext cx="1281648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#9Slide03 Quicksand" panose="00000500000000000000" pitchFamily="2" charset="0"/>
                <a:cs typeface="Calibri" pitchFamily="34" charset="0"/>
              </a:rPr>
              <a:t>bỏ</a:t>
            </a:r>
            <a:endParaRPr lang="en-US" sz="5400" b="1" dirty="0">
              <a:solidFill>
                <a:schemeClr val="tx1"/>
              </a:solidFill>
              <a:latin typeface="#9Slide03 Quicksand" panose="00000500000000000000" pitchFamily="2" charset="0"/>
              <a:cs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04F34-0771-4548-73C1-1E7B6B7DC8B6}"/>
              </a:ext>
            </a:extLst>
          </p:cNvPr>
          <p:cNvSpPr/>
          <p:nvPr/>
        </p:nvSpPr>
        <p:spPr>
          <a:xfrm>
            <a:off x="4632770" y="3885500"/>
            <a:ext cx="1308923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#9Slide03 Quicksand" panose="00000500000000000000" pitchFamily="2" charset="0"/>
                <a:cs typeface="Calibri" pitchFamily="34" charset="0"/>
              </a:rPr>
              <a:t>cò</a:t>
            </a:r>
            <a:endParaRPr lang="en-US" sz="5400" b="1" dirty="0">
              <a:solidFill>
                <a:schemeClr val="tx1"/>
              </a:solidFill>
              <a:latin typeface="#9Slide03 Quicksand" panose="00000500000000000000" pitchFamily="2" charset="0"/>
              <a:cs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9E0BF-C496-BE66-602D-9AB13BA7F9C9}"/>
              </a:ext>
            </a:extLst>
          </p:cNvPr>
          <p:cNvSpPr/>
          <p:nvPr/>
        </p:nvSpPr>
        <p:spPr>
          <a:xfrm>
            <a:off x="5959928" y="3860444"/>
            <a:ext cx="1336697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#9Slide03 Quicksand" panose="00000500000000000000" pitchFamily="2" charset="0"/>
                <a:cs typeface="Calibri" pitchFamily="34" charset="0"/>
              </a:rPr>
              <a:t>có</a:t>
            </a:r>
            <a:endParaRPr lang="en-US" sz="5400" b="1" dirty="0">
              <a:solidFill>
                <a:schemeClr val="tx1"/>
              </a:solidFill>
              <a:latin typeface="#9Slide03 Quicksand" panose="00000500000000000000" pitchFamily="2" charset="0"/>
              <a:cs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EC0D1-4A5E-8A07-EB02-1F4F6C4EB956}"/>
              </a:ext>
            </a:extLst>
          </p:cNvPr>
          <p:cNvSpPr/>
          <p:nvPr/>
        </p:nvSpPr>
        <p:spPr>
          <a:xfrm>
            <a:off x="7117154" y="3816037"/>
            <a:ext cx="1452454" cy="77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#9Slide03 Quicksand" panose="00000500000000000000" pitchFamily="2" charset="0"/>
                <a:cs typeface="Calibri" pitchFamily="34" charset="0"/>
              </a:rPr>
              <a:t>cỏ</a:t>
            </a:r>
            <a:endParaRPr lang="en-US" sz="5400" b="1" dirty="0">
              <a:solidFill>
                <a:schemeClr val="tx1"/>
              </a:solidFill>
              <a:latin typeface="#9Slide03 Quicksand" panose="00000500000000000000" pitchFamily="2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16A15-3DCE-4D59-B6E1-331A9821FE15}"/>
              </a:ext>
            </a:extLst>
          </p:cNvPr>
          <p:cNvSpPr txBox="1"/>
          <p:nvPr/>
        </p:nvSpPr>
        <p:spPr>
          <a:xfrm>
            <a:off x="0" y="0"/>
            <a:ext cx="2154045" cy="622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F23B98-93F8-4DA6-871B-80D5720168BA}"/>
              </a:ext>
            </a:extLst>
          </p:cNvPr>
          <p:cNvSpPr/>
          <p:nvPr/>
        </p:nvSpPr>
        <p:spPr>
          <a:xfrm>
            <a:off x="464589" y="3957648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6D7D8A-7CD0-4151-AEB5-2EAF0781CCF9}"/>
              </a:ext>
            </a:extLst>
          </p:cNvPr>
          <p:cNvSpPr/>
          <p:nvPr/>
        </p:nvSpPr>
        <p:spPr>
          <a:xfrm>
            <a:off x="2820334" y="3885500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B4CB42-CD69-421E-8AD9-1D1D958423B5}"/>
              </a:ext>
            </a:extLst>
          </p:cNvPr>
          <p:cNvSpPr/>
          <p:nvPr/>
        </p:nvSpPr>
        <p:spPr>
          <a:xfrm>
            <a:off x="1733819" y="3924172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428792-F8E0-4CBB-84DA-764A24C6785C}"/>
              </a:ext>
            </a:extLst>
          </p:cNvPr>
          <p:cNvSpPr/>
          <p:nvPr/>
        </p:nvSpPr>
        <p:spPr>
          <a:xfrm>
            <a:off x="7294448" y="3841790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58A683-87C8-47D9-A59D-15CFCAFC3E70}"/>
              </a:ext>
            </a:extLst>
          </p:cNvPr>
          <p:cNvSpPr/>
          <p:nvPr/>
        </p:nvSpPr>
        <p:spPr>
          <a:xfrm>
            <a:off x="6052366" y="3854042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ABC48C-EA31-4032-A6E1-1A5415CD58A0}"/>
              </a:ext>
            </a:extLst>
          </p:cNvPr>
          <p:cNvSpPr/>
          <p:nvPr/>
        </p:nvSpPr>
        <p:spPr>
          <a:xfrm>
            <a:off x="4716260" y="3879098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F462E4-3C52-4719-9DF0-9C4260D177CF}"/>
              </a:ext>
            </a:extLst>
          </p:cNvPr>
          <p:cNvSpPr txBox="1"/>
          <p:nvPr/>
        </p:nvSpPr>
        <p:spPr>
          <a:xfrm>
            <a:off x="3214827" y="80642"/>
            <a:ext cx="2544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6DBEB-6175-42D1-834A-FFCFA0C721A2}"/>
              </a:ext>
            </a:extLst>
          </p:cNvPr>
          <p:cNvSpPr txBox="1"/>
          <p:nvPr/>
        </p:nvSpPr>
        <p:spPr>
          <a:xfrm>
            <a:off x="5091278" y="1107654"/>
            <a:ext cx="341726" cy="320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7" grpId="0"/>
      <p:bldP spid="28" grpId="0"/>
      <p:bldP spid="29" grpId="0"/>
      <p:bldP spid="33" grpId="0"/>
      <p:bldP spid="2" grpId="0"/>
      <p:bldP spid="4" grpId="0"/>
      <p:bldP spid="5" grpId="0"/>
      <p:bldP spid="6" grpId="0"/>
      <p:bldP spid="7" grpId="0"/>
      <p:bldP spid="12" grpId="0"/>
      <p:bldP spid="26" grpId="0"/>
      <p:bldP spid="30" grpId="0"/>
      <p:bldP spid="31" grpId="0"/>
      <p:bldP spid="34" grpId="0"/>
      <p:bldP spid="35" grpId="0"/>
      <p:bldP spid="3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4"/>
          <a:stretch/>
        </p:blipFill>
        <p:spPr>
          <a:xfrm>
            <a:off x="160187" y="180210"/>
            <a:ext cx="8783579" cy="3556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5602" y="3736858"/>
            <a:ext cx="1242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Quicksand Medium"/>
              </a:rPr>
              <a:t>bò</a:t>
            </a:r>
            <a:r>
              <a:rPr lang="en-US" sz="2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93643-95B9-4103-918A-FBF003C49B35}"/>
              </a:ext>
            </a:extLst>
          </p:cNvPr>
          <p:cNvSpPr/>
          <p:nvPr/>
        </p:nvSpPr>
        <p:spPr>
          <a:xfrm>
            <a:off x="3909427" y="3944540"/>
            <a:ext cx="1468490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itchFamily="34" charset="0"/>
                <a:cs typeface="Calibri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260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106</Words>
  <Application>Microsoft Office PowerPoint</Application>
  <PresentationFormat>On-screen Show (16:9)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#9Slide03 Quicksand</vt:lpstr>
      <vt:lpstr>.VnAvant</vt:lpstr>
      <vt:lpstr>Arial</vt:lpstr>
      <vt:lpstr>Berlin Sans FB</vt:lpstr>
      <vt:lpstr>Calibri</vt:lpstr>
      <vt:lpstr>Calibri Light</vt:lpstr>
      <vt:lpstr>DFPOP1-W9</vt:lpstr>
      <vt:lpstr>Lato</vt:lpstr>
      <vt:lpstr>Quicksand Medium</vt:lpstr>
      <vt:lpstr>Times New Roman</vt:lpstr>
      <vt:lpstr>Tw Cen MT</vt:lpstr>
      <vt:lpstr>Simple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MAIHUNG</cp:lastModifiedBy>
  <cp:revision>114</cp:revision>
  <dcterms:modified xsi:type="dcterms:W3CDTF">2025-05-27T08:48:59Z</dcterms:modified>
</cp:coreProperties>
</file>