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7" r:id="rId3"/>
  </p:sldMasterIdLst>
  <p:notesMasterIdLst>
    <p:notesMasterId r:id="rId16"/>
  </p:notesMasterIdLst>
  <p:sldIdLst>
    <p:sldId id="360" r:id="rId4"/>
    <p:sldId id="277" r:id="rId5"/>
    <p:sldId id="347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8" r:id="rId14"/>
    <p:sldId id="3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D0185"/>
    <a:srgbClr val="FFFFCC"/>
    <a:srgbClr val="FF99FF"/>
    <a:srgbClr val="007A37"/>
    <a:srgbClr val="049229"/>
    <a:srgbClr val="CCFFCC"/>
    <a:srgbClr val="0099DA"/>
    <a:srgbClr val="FE42A4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3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6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9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6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9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F17705-40FC-466F-8B71-4C0FA9B94E0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5188E16A-00C0-4555-9110-9C632B54A532}"/>
              </a:ext>
            </a:extLst>
          </p:cNvPr>
          <p:cNvSpPr/>
          <p:nvPr/>
        </p:nvSpPr>
        <p:spPr>
          <a:xfrm>
            <a:off x="92076" y="76201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DA6BF-F699-4859-8617-E9836A8B9F5D}"/>
              </a:ext>
            </a:extLst>
          </p:cNvPr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07FAF-A275-4A00-A08D-D7123D4E275F}"/>
              </a:ext>
            </a:extLst>
          </p:cNvPr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C88935-5846-4706-BF81-A61E666BB494}"/>
              </a:ext>
            </a:extLst>
          </p:cNvPr>
          <p:cNvSpPr/>
          <p:nvPr/>
        </p:nvSpPr>
        <p:spPr>
          <a:xfrm>
            <a:off x="7712076" y="2352676"/>
            <a:ext cx="911225" cy="1556147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E6E09-7A04-4609-901B-2BED09D0711B}"/>
              </a:ext>
            </a:extLst>
          </p:cNvPr>
          <p:cNvSpPr/>
          <p:nvPr/>
        </p:nvSpPr>
        <p:spPr>
          <a:xfrm>
            <a:off x="446088" y="2291955"/>
            <a:ext cx="6946900" cy="168354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5F942-E24F-47F4-934C-91D032CBEE30}"/>
              </a:ext>
            </a:extLst>
          </p:cNvPr>
          <p:cNvSpPr/>
          <p:nvPr/>
        </p:nvSpPr>
        <p:spPr>
          <a:xfrm>
            <a:off x="541338" y="3419476"/>
            <a:ext cx="6756400" cy="4976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BDAC7C-69C0-4E2F-B30B-C1947FB28ED7}"/>
              </a:ext>
            </a:extLst>
          </p:cNvPr>
          <p:cNvSpPr/>
          <p:nvPr/>
        </p:nvSpPr>
        <p:spPr>
          <a:xfrm>
            <a:off x="539751" y="2355056"/>
            <a:ext cx="6759575" cy="15573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spc="225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6"/>
            <a:ext cx="6629400" cy="914401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700A5D5-074D-40CA-BD4E-5164FC9C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B7ACD74-C72C-4ACD-AC63-FCE55EC0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C5DD07-0C11-44D9-A722-1D7064D9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3469481"/>
            <a:ext cx="762000" cy="342900"/>
          </a:xfrm>
        </p:spPr>
        <p:txBody>
          <a:bodyPr/>
          <a:lstStyle>
            <a:lvl1pPr algn="ctr">
              <a:defRPr sz="210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B0EF0117-E581-468E-90BE-13AC7D310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04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C7ED6-4FEF-4774-9ABB-7A39EF3C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830A-438F-43CD-B3A6-3E2171E3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691EA-0B32-4A4A-A034-38B0EDCE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0AF9-0FAB-4EF6-9118-3B7E67292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3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1AAEC6-D05A-4B16-9138-B2F5011D64E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8F33C843-C63B-4342-A441-719189F44591}"/>
              </a:ext>
            </a:extLst>
          </p:cNvPr>
          <p:cNvSpPr/>
          <p:nvPr/>
        </p:nvSpPr>
        <p:spPr>
          <a:xfrm>
            <a:off x="92076" y="76201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BD3B9-4C7D-4F22-8880-B25823452014}"/>
              </a:ext>
            </a:extLst>
          </p:cNvPr>
          <p:cNvSpPr/>
          <p:nvPr/>
        </p:nvSpPr>
        <p:spPr>
          <a:xfrm>
            <a:off x="451977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C00DE-0279-4AFD-9ECD-9B0357BCBC0A}"/>
              </a:ext>
            </a:extLst>
          </p:cNvPr>
          <p:cNvSpPr/>
          <p:nvPr/>
        </p:nvSpPr>
        <p:spPr>
          <a:xfrm>
            <a:off x="568326" y="2286001"/>
            <a:ext cx="8032750" cy="168354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6266B-D718-4DC3-A6FF-B05B26C4362F}"/>
              </a:ext>
            </a:extLst>
          </p:cNvPr>
          <p:cNvSpPr/>
          <p:nvPr/>
        </p:nvSpPr>
        <p:spPr>
          <a:xfrm>
            <a:off x="676276" y="3406380"/>
            <a:ext cx="7816850" cy="4976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9B368-E9AA-4275-8069-48B974928236}"/>
              </a:ext>
            </a:extLst>
          </p:cNvPr>
          <p:cNvSpPr/>
          <p:nvPr/>
        </p:nvSpPr>
        <p:spPr>
          <a:xfrm>
            <a:off x="676276" y="2343150"/>
            <a:ext cx="7816850" cy="1558529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4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579B60-3D0F-45F3-9EFA-6FA2CFA3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B7E8231-0DB4-4BF9-8658-942B2F2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602464D-254C-4053-BF79-93892A3A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C2BE-EC34-4729-941B-B650E87EB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750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306280"/>
            <a:ext cx="8260672" cy="779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79123C-A860-419C-B6BF-CA4B7C05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9979E-670F-417D-9524-2AF0C752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F0F00C-5795-494B-9680-DE10A740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E5F7-79F0-4F6A-B724-AFF078BF8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571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1828800"/>
            <a:ext cx="4040188" cy="27658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81A5F0-FF07-40C4-BFA3-D00B9DD9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0495E1-CDE1-4039-87DF-1F2C3EC2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BE8474-3870-4ECD-AF65-1FBBFD62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7DDB-9E20-4C74-BC86-3D8EF0490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433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2C6E3D-5EA6-4959-BD38-9BDB2224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6FB842-CA27-41DF-9B33-E4F3331B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18EF9E-1012-4A9E-9B4C-8139EC68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D1E4-5145-4924-8BE8-0928C586E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48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7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48C8D-194E-47DC-A53D-BD253994EA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B0C04220-714B-4A5E-96D2-D7A0AA441397}"/>
              </a:ext>
            </a:extLst>
          </p:cNvPr>
          <p:cNvSpPr/>
          <p:nvPr/>
        </p:nvSpPr>
        <p:spPr>
          <a:xfrm>
            <a:off x="92076" y="76201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3C026AB-E62A-4BFA-95DF-102D2E50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1EC4086-5940-41C0-A0B0-1E04BE6A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B1139C5-922F-4E01-863C-87264291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8FD3-B38E-49CE-A37F-B03110C97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76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C17ACC-A84F-4D20-BB09-ABAC443DB35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99E78960-C7B8-4905-B5D6-77B1FDAE214B}"/>
              </a:ext>
            </a:extLst>
          </p:cNvPr>
          <p:cNvSpPr/>
          <p:nvPr/>
        </p:nvSpPr>
        <p:spPr>
          <a:xfrm>
            <a:off x="92076" y="76201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247AF-962D-4893-B883-6819AC8CCD45}"/>
              </a:ext>
            </a:extLst>
          </p:cNvPr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A6CB2-C8AA-41B8-BD09-8F20B812643D}"/>
              </a:ext>
            </a:extLst>
          </p:cNvPr>
          <p:cNvSpPr/>
          <p:nvPr/>
        </p:nvSpPr>
        <p:spPr>
          <a:xfrm>
            <a:off x="676275" y="1232298"/>
            <a:ext cx="2484438" cy="2425303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1" y="2228850"/>
            <a:ext cx="2298634" cy="131445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1" y="1300734"/>
            <a:ext cx="2298634" cy="893715"/>
          </a:xfrm>
        </p:spPr>
        <p:txBody>
          <a:bodyPr anchor="b"/>
          <a:lstStyle>
            <a:lvl1pPr algn="l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7A468D7-F5DE-48C2-B72B-C06D0A54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E94E360-14F7-469F-9352-92795371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4FDEE9C-466E-4681-B081-03BF3C9D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E49C-3B99-4DEE-BEB4-7C3DC030E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43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45CC59-ECFB-45E8-B215-3BF3CFFAE2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F4C7F467-4217-4B4F-93AD-62999B02BA5C}"/>
              </a:ext>
            </a:extLst>
          </p:cNvPr>
          <p:cNvSpPr/>
          <p:nvPr/>
        </p:nvSpPr>
        <p:spPr>
          <a:xfrm>
            <a:off x="92076" y="76201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FA58C-842C-4F2D-A37E-8EAC131A9CCB}"/>
              </a:ext>
            </a:extLst>
          </p:cNvPr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10D13-4045-4AB9-A4CC-DA7F761D120D}"/>
              </a:ext>
            </a:extLst>
          </p:cNvPr>
          <p:cNvSpPr/>
          <p:nvPr/>
        </p:nvSpPr>
        <p:spPr>
          <a:xfrm>
            <a:off x="762000" y="3771901"/>
            <a:ext cx="7600950" cy="90249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5E7EF-9402-4290-9A51-FD491F2D675D}"/>
              </a:ext>
            </a:extLst>
          </p:cNvPr>
          <p:cNvSpPr/>
          <p:nvPr/>
        </p:nvSpPr>
        <p:spPr>
          <a:xfrm>
            <a:off x="914400" y="4229100"/>
            <a:ext cx="7327900" cy="339329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BD1762-FC1F-4C1D-B835-7E6993D74E0C}"/>
              </a:ext>
            </a:extLst>
          </p:cNvPr>
          <p:cNvSpPr/>
          <p:nvPr/>
        </p:nvSpPr>
        <p:spPr>
          <a:xfrm>
            <a:off x="604839" y="3806428"/>
            <a:ext cx="7947025" cy="82272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Ctr="0"/>
          <a:lstStyle>
            <a:lvl1pPr algn="ctr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4E4F8BC-5072-4AA6-B37B-0E3B6AFB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6BCC27-EF79-4D11-B84E-4927C3346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35DB-34AD-49D0-9D5D-7FC02C53B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AD28DAA-C659-426A-80FD-3EDE456625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7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95D0-1BED-40F1-95F1-36120F7E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58E1-0B08-45FA-B6E7-58B10BD1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EB5B-3280-4CBC-86F6-7BEFD7C7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6F2A-26BC-4060-A474-2C9459636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33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EDB70-3FE7-47DF-9F30-70F0F9A1ECA3}"/>
              </a:ext>
            </a:extLst>
          </p:cNvPr>
          <p:cNvSpPr/>
          <p:nvPr/>
        </p:nvSpPr>
        <p:spPr>
          <a:xfrm>
            <a:off x="6861176" y="171450"/>
            <a:ext cx="1860550" cy="459224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739F6-7CB4-4A66-9128-BE33DF7E262C}"/>
              </a:ext>
            </a:extLst>
          </p:cNvPr>
          <p:cNvSpPr/>
          <p:nvPr/>
        </p:nvSpPr>
        <p:spPr>
          <a:xfrm>
            <a:off x="6954839" y="263130"/>
            <a:ext cx="1673225" cy="440769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296571"/>
            <a:ext cx="1485531" cy="4341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E42BF95-C004-4E4F-9DCB-AC9A07B0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CEB275-872A-4340-A22A-6719C1F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E3D0EB-F47A-4177-88A5-993F065C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78FE-F3C8-4193-8B44-67B253993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15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EE47B6-12DE-4E39-AA3B-F7A6B1E0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22CD46-8CDC-4B3B-98E3-6EF469BE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E87F50-8AC9-4AC1-82E2-403C2B78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4E18-6EDB-4BEB-88BD-A643F4988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67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0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4C4184-8E09-42DA-8A45-0E115B0056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821A428C-FA5C-4D52-AFC7-3BF9AF675696}"/>
              </a:ext>
            </a:extLst>
          </p:cNvPr>
          <p:cNvSpPr/>
          <p:nvPr/>
        </p:nvSpPr>
        <p:spPr>
          <a:xfrm>
            <a:off x="92076" y="76201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2CBE1DF-9E96-4409-AD9F-34481E890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14451"/>
            <a:ext cx="8229600" cy="3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9FDB-F78B-4745-A5F6-DC93345D7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CF0C-264B-4903-B6A3-C314278AE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FFC80-FCB2-4A85-8270-7256C6BEE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149658-A512-45E9-93EC-94D5AC33A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A63F7-1ABC-43A5-906E-51B9FB785BD0}"/>
              </a:ext>
            </a:extLst>
          </p:cNvPr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B2689-0812-4746-8A62-259FABB24BE6}"/>
              </a:ext>
            </a:extLst>
          </p:cNvPr>
          <p:cNvSpPr/>
          <p:nvPr/>
        </p:nvSpPr>
        <p:spPr>
          <a:xfrm>
            <a:off x="373063" y="279797"/>
            <a:ext cx="8380412" cy="8382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D7063-2CB9-432A-83CE-93C4C38A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1" y="305991"/>
            <a:ext cx="8261350" cy="779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25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625">
          <a:solidFill>
            <a:srgbClr val="6B7D72"/>
          </a:solidFill>
          <a:latin typeface="Book Antiqua" pitchFamily="18" charset="0"/>
        </a:defRPr>
      </a:lvl9pPr>
    </p:titleStyle>
    <p:bodyStyle>
      <a:lvl1pPr marL="2571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79822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59644" indent="-17145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65622" indent="-17145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3" y="2333271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4" y="3116517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5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1D0452-58B4-4C87-B871-3B3708C94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/>
          <a:stretch/>
        </p:blipFill>
        <p:spPr>
          <a:xfrm>
            <a:off x="2134191" y="241891"/>
            <a:ext cx="4086400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97EEC-2D0A-4971-8649-24EF3719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/>
          <a:stretch/>
        </p:blipFill>
        <p:spPr>
          <a:xfrm>
            <a:off x="126815" y="680794"/>
            <a:ext cx="3904554" cy="436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56760-989F-4EFA-9446-C0F7797E8C32}"/>
              </a:ext>
            </a:extLst>
          </p:cNvPr>
          <p:cNvSpPr txBox="1"/>
          <p:nvPr/>
        </p:nvSpPr>
        <p:spPr>
          <a:xfrm>
            <a:off x="3013165" y="96019"/>
            <a:ext cx="258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#9Slide03 Quicksand" panose="00000500000000000000" pitchFamily="2" charset="0"/>
              </a:rPr>
              <a:t>Chào</a:t>
            </a:r>
            <a:r>
              <a:rPr lang="en-US" sz="3200" b="1" dirty="0">
                <a:latin typeface="#9Slide03 Quicksand" panose="00000500000000000000" pitchFamily="2" charset="0"/>
              </a:rPr>
              <a:t> </a:t>
            </a:r>
            <a:r>
              <a:rPr lang="en-US" sz="3200" b="1" dirty="0" err="1">
                <a:latin typeface="#9Slide03 Quicksand" panose="00000500000000000000" pitchFamily="2" charset="0"/>
              </a:rPr>
              <a:t>hỏi</a:t>
            </a:r>
            <a:endParaRPr lang="en-US" sz="3200" b="1" dirty="0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ADD9D7B6-EE3F-4931-B9E0-2C5E8C24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02737"/>
            <a:ext cx="6115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Củng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cố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bài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học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79AC6-6CC4-4C54-8A72-3E1635E8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28401"/>
            <a:ext cx="6429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Hôm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nay 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em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học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âm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và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dấu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gì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?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C874E-9398-4903-93FA-2E96C404D09C}"/>
              </a:ext>
            </a:extLst>
          </p:cNvPr>
          <p:cNvSpPr txBox="1"/>
          <p:nvPr/>
        </p:nvSpPr>
        <p:spPr>
          <a:xfrm>
            <a:off x="3114711" y="1705750"/>
            <a:ext cx="2544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7AF8C-4EBB-497B-9654-2B3AD807D7EA}"/>
              </a:ext>
            </a:extLst>
          </p:cNvPr>
          <p:cNvSpPr txBox="1"/>
          <p:nvPr/>
        </p:nvSpPr>
        <p:spPr>
          <a:xfrm>
            <a:off x="4992491" y="2725609"/>
            <a:ext cx="28700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5E28D-7ACF-4B4D-B64B-7F6FA289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6" y="3073257"/>
            <a:ext cx="782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Âm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o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và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dấu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hỏi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có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trong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tiếng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nào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01C1E-B7B2-4CE3-9276-07986146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041" y="4019937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36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Về</a:t>
            </a:r>
            <a:r>
              <a:rPr lang="en-US" altLang="en-US" sz="36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nhà</a:t>
            </a:r>
            <a:r>
              <a:rPr lang="en-US" altLang="en-US" sz="36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xem</a:t>
            </a:r>
            <a:r>
              <a:rPr lang="en-US" altLang="en-US" sz="36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trước</a:t>
            </a:r>
            <a:r>
              <a:rPr lang="en-US" altLang="en-US" sz="36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bài</a:t>
            </a:r>
            <a:r>
              <a:rPr lang="en-US" altLang="en-US" sz="36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7: ô .</a:t>
            </a:r>
          </a:p>
        </p:txBody>
      </p:sp>
    </p:spTree>
    <p:extLst>
      <p:ext uri="{BB962C8B-B14F-4D97-AF65-F5344CB8AC3E}">
        <p14:creationId xmlns:p14="http://schemas.microsoft.com/office/powerpoint/2010/main" val="31744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9032" y="1139735"/>
            <a:ext cx="3905936" cy="18235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11250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Tiết</a:t>
            </a:r>
            <a:r>
              <a:rPr lang="en-GB" sz="112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2</a:t>
            </a:r>
            <a:endParaRPr lang="en-US" sz="1125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3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705FE59-8DAC-4349-8F1B-7ECE4547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32299"/>
            <a:ext cx="3571875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AD27-0152-4AF5-8F56-21047CA15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1" y="1758869"/>
            <a:ext cx="5951548" cy="16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90E1C-15D9-43CC-99B9-FD44DF716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963018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1446B-ECA3-4169-90B6-1CA45E34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68" y="963018"/>
            <a:ext cx="36576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45655-CBED-4777-824F-1E8F40CC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634" y="96301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9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46C63-D41A-43EB-97DE-DA14D4D6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95" y="1134657"/>
            <a:ext cx="5679959" cy="23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EE244-F8AE-41C5-90BC-7BBD379C0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5" t="3934" r="1941" b="5870"/>
          <a:stretch/>
        </p:blipFill>
        <p:spPr>
          <a:xfrm>
            <a:off x="100118" y="149407"/>
            <a:ext cx="8856998" cy="3813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A23AA-3EFD-49AA-8BCA-299701BDE5FF}"/>
              </a:ext>
            </a:extLst>
          </p:cNvPr>
          <p:cNvSpPr txBox="1"/>
          <p:nvPr/>
        </p:nvSpPr>
        <p:spPr>
          <a:xfrm>
            <a:off x="2804199" y="3962785"/>
            <a:ext cx="3929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atin typeface="Quicksand Medium"/>
              </a:rPr>
              <a:t>Bê</a:t>
            </a:r>
            <a:r>
              <a:rPr lang="en-US" sz="8000" dirty="0">
                <a:latin typeface="Quicksand Medium"/>
              </a:rPr>
              <a:t> </a:t>
            </a:r>
            <a:r>
              <a:rPr lang="en-US" sz="8000" dirty="0" err="1">
                <a:latin typeface="Quicksand Medium"/>
              </a:rPr>
              <a:t>có</a:t>
            </a:r>
            <a:r>
              <a:rPr lang="en-US" sz="8000" dirty="0">
                <a:latin typeface="Quicksand Medium"/>
              </a:rPr>
              <a:t> </a:t>
            </a:r>
            <a:r>
              <a:rPr lang="en-US" sz="8000" dirty="0" err="1">
                <a:latin typeface="Quicksand Medium"/>
              </a:rPr>
              <a:t>cỏ</a:t>
            </a:r>
            <a:r>
              <a:rPr lang="en-US" sz="8000" dirty="0">
                <a:latin typeface="Quicksand Medium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492F9-F9C1-40A6-BBE2-6FA35E8BE1D4}"/>
              </a:ext>
            </a:extLst>
          </p:cNvPr>
          <p:cNvSpPr/>
          <p:nvPr/>
        </p:nvSpPr>
        <p:spPr>
          <a:xfrm>
            <a:off x="4159248" y="4232022"/>
            <a:ext cx="1468490" cy="7849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</a:rPr>
              <a:t>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0F2DF-9B58-4B89-AB9F-635D90180328}"/>
              </a:ext>
            </a:extLst>
          </p:cNvPr>
          <p:cNvSpPr/>
          <p:nvPr/>
        </p:nvSpPr>
        <p:spPr>
          <a:xfrm>
            <a:off x="5328342" y="4232022"/>
            <a:ext cx="1468490" cy="7849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06688-FB55-475D-8343-086413BB90EC}"/>
              </a:ext>
            </a:extLst>
          </p:cNvPr>
          <p:cNvSpPr txBox="1"/>
          <p:nvPr/>
        </p:nvSpPr>
        <p:spPr>
          <a:xfrm>
            <a:off x="6183935" y="4035504"/>
            <a:ext cx="58122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Quicksand Medium"/>
                <a:cs typeface="Arial" panose="020B0604020202020204" pitchFamily="34" charset="0"/>
              </a:rPr>
              <a:t>̉</a:t>
            </a:r>
            <a:endParaRPr lang="en-US" sz="6600" dirty="0">
              <a:solidFill>
                <a:srgbClr val="FF0000"/>
              </a:solidFill>
              <a:latin typeface="Quicksa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67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068A9-18D2-4AF0-B3A2-EF7D1357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81" y="901052"/>
            <a:ext cx="7308526" cy="25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78</Words>
  <Application>Microsoft Office PowerPoint</Application>
  <PresentationFormat>On-screen Show (16:9)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#9Slide03 Quicksand</vt:lpstr>
      <vt:lpstr>.VnAvant</vt:lpstr>
      <vt:lpstr>Arial</vt:lpstr>
      <vt:lpstr>Book Antiqua</vt:lpstr>
      <vt:lpstr>Calibri</vt:lpstr>
      <vt:lpstr>Calibri Light</vt:lpstr>
      <vt:lpstr>Century Gothic</vt:lpstr>
      <vt:lpstr>DFPOP1-W9</vt:lpstr>
      <vt:lpstr>Quicksand Medium</vt:lpstr>
      <vt:lpstr>Times New Roman</vt:lpstr>
      <vt:lpstr>1_Office Theme</vt:lpstr>
      <vt:lpstr>Office Theme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MAIHUNG</cp:lastModifiedBy>
  <cp:revision>116</cp:revision>
  <dcterms:modified xsi:type="dcterms:W3CDTF">2025-05-27T08:52:59Z</dcterms:modified>
</cp:coreProperties>
</file>