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notesMasterIdLst>
    <p:notesMasterId r:id="rId10"/>
  </p:notesMasterIdLst>
  <p:sldIdLst>
    <p:sldId id="481" r:id="rId2"/>
    <p:sldId id="380" r:id="rId3"/>
    <p:sldId id="431" r:id="rId4"/>
    <p:sldId id="435" r:id="rId5"/>
    <p:sldId id="478" r:id="rId6"/>
    <p:sldId id="475" r:id="rId7"/>
    <p:sldId id="447" r:id="rId8"/>
    <p:sldId id="479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00FFFF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9" autoAdjust="0"/>
    <p:restoredTop sz="94660"/>
  </p:normalViewPr>
  <p:slideViewPr>
    <p:cSldViewPr showGuides="1">
      <p:cViewPr varScale="1">
        <p:scale>
          <a:sx n="80" d="100"/>
          <a:sy n="80" d="100"/>
        </p:scale>
        <p:origin x="62" y="202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5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05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367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774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911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11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7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9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3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76599" y="1844552"/>
            <a:ext cx="2399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Tiế</a:t>
            </a:r>
            <a:r>
              <a:rPr lang="en-US" sz="4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 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42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11000" cy="5584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8254"/>
            <a:ext cx="2819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5638800"/>
            <a:ext cx="72220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Bố bê bể cá</a:t>
            </a:r>
            <a:r>
              <a:rPr lang="en-US" sz="4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19600" y="6408241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42"/>
            <a:ext cx="2597649" cy="7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34184"/>
            <a:ext cx="4502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Xe cộ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95" t="20420" r="61740" b="35620"/>
          <a:stretch/>
        </p:blipFill>
        <p:spPr>
          <a:xfrm>
            <a:off x="533400" y="1066800"/>
            <a:ext cx="11125200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561" r="28791" b="62552"/>
          <a:stretch/>
        </p:blipFill>
        <p:spPr>
          <a:xfrm>
            <a:off x="0" y="1066800"/>
            <a:ext cx="12192000" cy="5791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176083"/>
            <a:ext cx="12268200" cy="57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23" y="-146258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633250" y="1662563"/>
            <a:ext cx="4297466" cy="2319338"/>
            <a:chOff x="384" y="1680"/>
            <a:chExt cx="1680" cy="96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146762" y="1683762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2171" y="734879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i 7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104087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Tiếng Việt:</a:t>
            </a:r>
            <a:endParaRPr lang="en-US" sz="40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6012165" y="1662563"/>
            <a:ext cx="4297466" cy="2319338"/>
            <a:chOff x="384" y="1680"/>
            <a:chExt cx="1680" cy="9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6687195" y="1776709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06236" y="1827768"/>
            <a:ext cx="1981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1968" y="2836069"/>
            <a:ext cx="2396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4594" y="718903"/>
            <a:ext cx="1840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   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5403" y="2912975"/>
            <a:ext cx="3180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8355" r="59442" b="87359"/>
          <a:stretch/>
        </p:blipFill>
        <p:spPr>
          <a:xfrm>
            <a:off x="4229665" y="2972713"/>
            <a:ext cx="139351" cy="1380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6888590" y="1272804"/>
            <a:ext cx="152400" cy="213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26666" r="22500" b="71213"/>
          <a:stretch/>
        </p:blipFill>
        <p:spPr>
          <a:xfrm flipH="1" flipV="1">
            <a:off x="8718177" y="3744562"/>
            <a:ext cx="103780" cy="990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90064" y="4126156"/>
            <a:ext cx="908130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bố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bổ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bộ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   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cố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cổ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cộ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2620371" y="4129717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5383620" y="4871247"/>
            <a:ext cx="133478" cy="1868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9230060" y="4882536"/>
            <a:ext cx="117351" cy="16429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 flipH="1">
            <a:off x="8755336" y="4133686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3687171" y="4122774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4924738" y="4122774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7754726" y="4132977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6788653" y="4122774"/>
            <a:ext cx="1046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1238" y="5097159"/>
            <a:ext cx="908130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bố        cổ bé       cổ cò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1063" y="1693110"/>
            <a:ext cx="1311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2" y="685800"/>
            <a:ext cx="4878388" cy="5334000"/>
          </a:xfrm>
        </p:spPr>
      </p:pic>
      <p:pic>
        <p:nvPicPr>
          <p:cNvPr id="3" name="Picture 2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9" y="6858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76"/>
          <p:cNvSpPr txBox="1">
            <a:spLocks noChangeArrowheads="1"/>
          </p:cNvSpPr>
          <p:nvPr/>
        </p:nvSpPr>
        <p:spPr bwMode="auto">
          <a:xfrm>
            <a:off x="2743200" y="230186"/>
            <a:ext cx="525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Học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sinh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viết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vở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692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19050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CỦNG CỐ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24210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Vừa rồi các con học âm gì?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3147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94</Words>
  <Application>Microsoft Office PowerPoint</Application>
  <PresentationFormat>Widescreen</PresentationFormat>
  <Paragraphs>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DFPOP1-W9</vt:lpstr>
      <vt:lpstr>HP001 5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MAIHUNG</cp:lastModifiedBy>
  <cp:revision>497</cp:revision>
  <dcterms:created xsi:type="dcterms:W3CDTF">2011-09-30T13:18:00Z</dcterms:created>
  <dcterms:modified xsi:type="dcterms:W3CDTF">2025-05-27T09:01:39Z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