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0" r:id="rId2"/>
    <p:sldId id="257" r:id="rId3"/>
    <p:sldId id="282" r:id="rId4"/>
    <p:sldId id="258" r:id="rId5"/>
    <p:sldId id="275" r:id="rId6"/>
    <p:sldId id="260" r:id="rId7"/>
    <p:sldId id="289" r:id="rId8"/>
    <p:sldId id="276" r:id="rId9"/>
    <p:sldId id="269" r:id="rId10"/>
    <p:sldId id="285" r:id="rId11"/>
    <p:sldId id="283" r:id="rId12"/>
    <p:sldId id="271" r:id="rId13"/>
    <p:sldId id="272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3E67D-3E51-4CB9-BD1F-BBB03EF4A93F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E0028-385C-49CB-ACDB-9436CC7D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38D5-CBFD-4B3B-AF75-562B4C411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38D5-CBFD-4B3B-AF75-562B4C411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9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5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8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405B-598B-4BF9-A5F6-01DBDBC6B2C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9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HẠM DUYÊN">
            <a:extLst>
              <a:ext uri="{FF2B5EF4-FFF2-40B4-BE49-F238E27FC236}">
                <a16:creationId xmlns:a16="http://schemas.microsoft.com/office/drawing/2014/main" id="{6409094C-5BA0-41DE-840A-5964A30D3B42}"/>
              </a:ext>
            </a:extLst>
          </p:cNvPr>
          <p:cNvSpPr/>
          <p:nvPr/>
        </p:nvSpPr>
        <p:spPr>
          <a:xfrm>
            <a:off x="8448067" y="1452755"/>
            <a:ext cx="2841705" cy="42281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PHẠM DUYÊN 1">
            <a:extLst>
              <a:ext uri="{FF2B5EF4-FFF2-40B4-BE49-F238E27FC236}">
                <a16:creationId xmlns:a16="http://schemas.microsoft.com/office/drawing/2014/main" id="{CACC1022-8D30-448A-A807-0DAA752FE696}"/>
              </a:ext>
            </a:extLst>
          </p:cNvPr>
          <p:cNvSpPr/>
          <p:nvPr/>
        </p:nvSpPr>
        <p:spPr>
          <a:xfrm>
            <a:off x="4675147" y="1452755"/>
            <a:ext cx="2841705" cy="42281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PHẠM DUYÊN 1">
            <a:extLst>
              <a:ext uri="{FF2B5EF4-FFF2-40B4-BE49-F238E27FC236}">
                <a16:creationId xmlns:a16="http://schemas.microsoft.com/office/drawing/2014/main" id="{2CDD3AA6-4647-4494-A82C-ECBA3D6F930B}"/>
              </a:ext>
            </a:extLst>
          </p:cNvPr>
          <p:cNvSpPr/>
          <p:nvPr/>
        </p:nvSpPr>
        <p:spPr>
          <a:xfrm>
            <a:off x="902228" y="1452755"/>
            <a:ext cx="2841705" cy="42281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902229" y="4688731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đá dế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2EA138-7BA2-4726-B410-B35640D824E5}"/>
              </a:ext>
            </a:extLst>
          </p:cNvPr>
          <p:cNvSpPr/>
          <p:nvPr/>
        </p:nvSpPr>
        <p:spPr>
          <a:xfrm>
            <a:off x="4675148" y="4688730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đa đa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07B066-1BD7-49B8-B013-2C268942AD8B}"/>
              </a:ext>
            </a:extLst>
          </p:cNvPr>
          <p:cNvSpPr/>
          <p:nvPr/>
        </p:nvSpPr>
        <p:spPr>
          <a:xfrm>
            <a:off x="8448066" y="4696204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ô đỏ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67D7E4-FDD0-48C9-B241-FB96D9B5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855DE3-C682-48C5-97EA-690A0A0919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6342" r="18692" b="5227"/>
          <a:stretch/>
        </p:blipFill>
        <p:spPr>
          <a:xfrm>
            <a:off x="941533" y="2169269"/>
            <a:ext cx="2633996" cy="2327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A92D95-7E92-4DDE-A0D9-8B2EFF57AD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-3435" r="-77" b="10067"/>
          <a:stretch/>
        </p:blipFill>
        <p:spPr>
          <a:xfrm>
            <a:off x="4573799" y="1307623"/>
            <a:ext cx="3395932" cy="33638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5377F-4B10-4D4F-94D8-62780E4FF0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79" y="1579714"/>
            <a:ext cx="2739888" cy="29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1A68AD-F70E-44BF-8E05-FC5FFD24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12" y="2045088"/>
            <a:ext cx="794377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D6BFB6-C2B3-4BAE-9D81-63552929EDED}"/>
              </a:ext>
            </a:extLst>
          </p:cNvPr>
          <p:cNvSpPr/>
          <p:nvPr/>
        </p:nvSpPr>
        <p:spPr>
          <a:xfrm>
            <a:off x="252397" y="1228128"/>
            <a:ext cx="11699349" cy="5355552"/>
          </a:xfrm>
          <a:prstGeom prst="roundRect">
            <a:avLst>
              <a:gd name="adj" fmla="val 12650"/>
            </a:avLst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C1A70-0D49-476D-9BB5-9168442C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38954"/>
            <a:ext cx="7086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D6BFB6-C2B3-4BAE-9D81-63552929EDED}"/>
              </a:ext>
            </a:extLst>
          </p:cNvPr>
          <p:cNvSpPr/>
          <p:nvPr/>
        </p:nvSpPr>
        <p:spPr>
          <a:xfrm>
            <a:off x="252397" y="1228128"/>
            <a:ext cx="11699349" cy="5355552"/>
          </a:xfrm>
          <a:prstGeom prst="roundRect">
            <a:avLst>
              <a:gd name="adj" fmla="val 12650"/>
            </a:avLst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D6789-E095-4331-BEFC-62C2638F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19" y="1810404"/>
            <a:ext cx="6667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D6BFB6-C2B3-4BAE-9D81-63552929EDED}"/>
              </a:ext>
            </a:extLst>
          </p:cNvPr>
          <p:cNvSpPr/>
          <p:nvPr/>
        </p:nvSpPr>
        <p:spPr>
          <a:xfrm>
            <a:off x="252397" y="1228128"/>
            <a:ext cx="11699349" cy="5355552"/>
          </a:xfrm>
          <a:prstGeom prst="roundRect">
            <a:avLst>
              <a:gd name="adj" fmla="val 12650"/>
            </a:avLst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3B6FB-9D1A-495E-B816-E39C73EB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0" y="2128324"/>
            <a:ext cx="919734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B0E63706-7E90-4965-B8FD-8AA448BD5993}"/>
              </a:ext>
            </a:extLst>
          </p:cNvPr>
          <p:cNvSpPr txBox="1"/>
          <p:nvPr/>
        </p:nvSpPr>
        <p:spPr>
          <a:xfrm>
            <a:off x="4223281" y="688085"/>
            <a:ext cx="42899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spc="-300" err="1">
                <a:solidFill>
                  <a:srgbClr val="4472C4"/>
                </a:solidFill>
                <a:latin typeface="Arial Rounded MT Bold" panose="020F0704030504030204" pitchFamily="34" charset="0"/>
                <a:cs typeface="+mn-ea"/>
                <a:sym typeface="+mn-lt"/>
              </a:rPr>
              <a:t>Bài</a:t>
            </a:r>
            <a:r>
              <a:rPr lang="en-US" altLang="zh-CN" sz="13800" spc="-300">
                <a:solidFill>
                  <a:srgbClr val="4472C4"/>
                </a:solidFill>
                <a:latin typeface="Arial Rounded MT Bold" panose="020F0704030504030204" pitchFamily="34" charset="0"/>
                <a:cs typeface="+mn-ea"/>
                <a:sym typeface="+mn-lt"/>
              </a:rPr>
              <a:t> 8</a:t>
            </a:r>
            <a:endParaRPr lang="zh-CN" altLang="en-US" sz="13800" spc="-300" dirty="0">
              <a:solidFill>
                <a:srgbClr val="4472C4"/>
              </a:solidFill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7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723B7BC9-9716-4C18-B20E-9DD144FC565F}"/>
              </a:ext>
            </a:extLst>
          </p:cNvPr>
          <p:cNvSpPr txBox="1"/>
          <p:nvPr/>
        </p:nvSpPr>
        <p:spPr>
          <a:xfrm>
            <a:off x="1781106" y="2656426"/>
            <a:ext cx="930575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+mn-ea"/>
                <a:sym typeface="+mn-lt"/>
              </a:rPr>
              <a:t>D d  </a:t>
            </a:r>
            <a:r>
              <a:rPr lang="en-US" altLang="zh-CN" sz="19900" b="1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+mn-ea"/>
                <a:sym typeface="+mn-lt"/>
              </a:rPr>
              <a:t>Đ đ</a:t>
            </a:r>
            <a:endParaRPr lang="zh-CN" altLang="en-US" sz="19900" b="1" dirty="0">
              <a:ln w="0"/>
              <a:solidFill>
                <a:srgbClr val="E83E6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8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24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F2DD31-3158-4F89-873B-DBB4D4FB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523" y="1921474"/>
            <a:ext cx="8718852" cy="3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8E1BD2-AAB6-4DCE-8C0B-A4C0DA66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351"/>
            <a:ext cx="3805994" cy="13161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5CD3F4-D0C6-476D-A0AA-6F6FDA250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4" y="-257604"/>
            <a:ext cx="11506496" cy="56266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1505C4-7F1A-4B27-8D49-F9615E0946A9}"/>
              </a:ext>
            </a:extLst>
          </p:cNvPr>
          <p:cNvSpPr/>
          <p:nvPr/>
        </p:nvSpPr>
        <p:spPr>
          <a:xfrm>
            <a:off x="1447407" y="5173959"/>
            <a:ext cx="9312702" cy="1684041"/>
          </a:xfrm>
          <a:prstGeom prst="roundRect">
            <a:avLst/>
          </a:prstGeom>
          <a:solidFill>
            <a:srgbClr val="FFC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64D001-121C-44AD-87B0-9D5D4920C84A}"/>
              </a:ext>
            </a:extLst>
          </p:cNvPr>
          <p:cNvSpPr/>
          <p:nvPr/>
        </p:nvSpPr>
        <p:spPr>
          <a:xfrm>
            <a:off x="2014318" y="5148891"/>
            <a:ext cx="87302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latin typeface="HP-211" panose="020B0803050302020204" pitchFamily="34" charset="0"/>
              </a:rPr>
              <a:t>Dưới gốc đa, các bạn chơi </a:t>
            </a:r>
          </a:p>
          <a:p>
            <a:r>
              <a:rPr lang="en-US" sz="4800">
                <a:latin typeface="HP-211" panose="020B0803050302020204" pitchFamily="34" charset="0"/>
              </a:rPr>
              <a:t>    dung dăng dung dẻ.</a:t>
            </a:r>
            <a:endParaRPr lang="en-US" sz="4800" dirty="0">
              <a:latin typeface="HP-211" panose="020B08030503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170B65-6028-49EA-8E8F-AFD0C183E441}"/>
              </a:ext>
            </a:extLst>
          </p:cNvPr>
          <p:cNvSpPr/>
          <p:nvPr/>
        </p:nvSpPr>
        <p:spPr>
          <a:xfrm>
            <a:off x="2014318" y="5180718"/>
            <a:ext cx="64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0AB5D2-2613-47E7-9D6C-C66102B257C4}"/>
              </a:ext>
            </a:extLst>
          </p:cNvPr>
          <p:cNvSpPr/>
          <p:nvPr/>
        </p:nvSpPr>
        <p:spPr>
          <a:xfrm>
            <a:off x="4970194" y="5179887"/>
            <a:ext cx="611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HP-211" panose="020B0803050302020204" pitchFamily="34" charset="0"/>
              </a:rPr>
              <a:t>đ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1E9BF2-96D5-41B7-A5F6-672619B1FDF7}"/>
              </a:ext>
            </a:extLst>
          </p:cNvPr>
          <p:cNvSpPr/>
          <p:nvPr/>
        </p:nvSpPr>
        <p:spPr>
          <a:xfrm>
            <a:off x="2724244" y="5926282"/>
            <a:ext cx="611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BCEDBD-FAF4-4F8A-9C04-1E7E2875D8CB}"/>
              </a:ext>
            </a:extLst>
          </p:cNvPr>
          <p:cNvSpPr/>
          <p:nvPr/>
        </p:nvSpPr>
        <p:spPr>
          <a:xfrm>
            <a:off x="4505991" y="5928137"/>
            <a:ext cx="611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95D04C-721E-47A7-ABCD-987A68E73D39}"/>
              </a:ext>
            </a:extLst>
          </p:cNvPr>
          <p:cNvSpPr/>
          <p:nvPr/>
        </p:nvSpPr>
        <p:spPr>
          <a:xfrm>
            <a:off x="6334329" y="5928137"/>
            <a:ext cx="611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DDC622-6041-4FE1-914B-7580CC971844}"/>
              </a:ext>
            </a:extLst>
          </p:cNvPr>
          <p:cNvSpPr/>
          <p:nvPr/>
        </p:nvSpPr>
        <p:spPr>
          <a:xfrm>
            <a:off x="8116182" y="5928137"/>
            <a:ext cx="611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21" grpId="0"/>
      <p:bldP spid="22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95509E-A2EF-4C27-B8C0-7CCB0C1F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908" y="1874094"/>
            <a:ext cx="5257298" cy="28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14CD0F-EFE6-42E2-BB32-8C90329C95E6}"/>
              </a:ext>
            </a:extLst>
          </p:cNvPr>
          <p:cNvSpPr/>
          <p:nvPr/>
        </p:nvSpPr>
        <p:spPr>
          <a:xfrm>
            <a:off x="737628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BC924-03AA-458D-B23A-0D7E43526A2C}"/>
              </a:ext>
            </a:extLst>
          </p:cNvPr>
          <p:cNvSpPr/>
          <p:nvPr/>
        </p:nvSpPr>
        <p:spPr>
          <a:xfrm>
            <a:off x="1509431" y="1348395"/>
            <a:ext cx="285526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8DFF35-7087-489A-844F-4A484F1027B3}"/>
              </a:ext>
            </a:extLst>
          </p:cNvPr>
          <p:cNvSpPr/>
          <p:nvPr/>
        </p:nvSpPr>
        <p:spPr>
          <a:xfrm>
            <a:off x="6767777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718FF-9FFA-49D0-84DD-A09C21F7DE0D}"/>
              </a:ext>
            </a:extLst>
          </p:cNvPr>
          <p:cNvSpPr/>
          <p:nvPr/>
        </p:nvSpPr>
        <p:spPr>
          <a:xfrm>
            <a:off x="7765265" y="1348395"/>
            <a:ext cx="3078087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27D0E-7D8F-4D83-9549-D535475B1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14CD0F-EFE6-42E2-BB32-8C90329C95E6}"/>
              </a:ext>
            </a:extLst>
          </p:cNvPr>
          <p:cNvSpPr/>
          <p:nvPr/>
        </p:nvSpPr>
        <p:spPr>
          <a:xfrm>
            <a:off x="737628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BC924-03AA-458D-B23A-0D7E43526A2C}"/>
              </a:ext>
            </a:extLst>
          </p:cNvPr>
          <p:cNvSpPr/>
          <p:nvPr/>
        </p:nvSpPr>
        <p:spPr>
          <a:xfrm>
            <a:off x="1509431" y="1348395"/>
            <a:ext cx="285526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  <a:latin typeface="HP-211" panose="020B0803050302020204" pitchFamily="34" charset="0"/>
              </a:rPr>
              <a:t>đ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8DFF35-7087-489A-844F-4A484F1027B3}"/>
              </a:ext>
            </a:extLst>
          </p:cNvPr>
          <p:cNvSpPr/>
          <p:nvPr/>
        </p:nvSpPr>
        <p:spPr>
          <a:xfrm>
            <a:off x="6767777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718FF-9FFA-49D0-84DD-A09C21F7DE0D}"/>
              </a:ext>
            </a:extLst>
          </p:cNvPr>
          <p:cNvSpPr/>
          <p:nvPr/>
        </p:nvSpPr>
        <p:spPr>
          <a:xfrm>
            <a:off x="7765265" y="1348395"/>
            <a:ext cx="3078087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  <a:latin typeface="HP-211" panose="020B0803050302020204" pitchFamily="34" charset="0"/>
              </a:rPr>
              <a:t>Đ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27D0E-7D8F-4D83-9549-D535475B1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08EECA-9F27-4244-9F46-5DBE169E0EDB}"/>
              </a:ext>
            </a:extLst>
          </p:cNvPr>
          <p:cNvSpPr/>
          <p:nvPr/>
        </p:nvSpPr>
        <p:spPr>
          <a:xfrm>
            <a:off x="2513041" y="668171"/>
            <a:ext cx="12522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>
                <a:solidFill>
                  <a:srgbClr val="FF0000"/>
                </a:solidFill>
                <a:latin typeface="HP-211" panose="020B0803050302020204" pitchFamily="34" charset="0"/>
              </a:rPr>
              <a:t>d</a:t>
            </a:r>
            <a:endParaRPr lang="en-US" sz="12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D5DCC40-4380-4731-8EAC-CA4897537B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8453" y="2607163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0" name="Text Box 66">
            <a:extLst>
              <a:ext uri="{FF2B5EF4-FFF2-40B4-BE49-F238E27FC236}">
                <a16:creationId xmlns:a16="http://schemas.microsoft.com/office/drawing/2014/main" id="{AF66445A-D244-4CEB-8C8B-E3686987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579" y="2603965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d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11" name="Text Box 66">
            <a:extLst>
              <a:ext uri="{FF2B5EF4-FFF2-40B4-BE49-F238E27FC236}">
                <a16:creationId xmlns:a16="http://schemas.microsoft.com/office/drawing/2014/main" id="{A7996CD5-D82E-4483-A679-3DEB245D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977" y="2603965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chemeClr val="tx1">
                    <a:lumMod val="95000"/>
                    <a:lumOff val="5000"/>
                  </a:schemeClr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e</a:t>
            </a:r>
            <a:endParaRPr lang="vi-VN" sz="100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B9E3BFA9-A0F4-4AC3-B2A5-E592E211D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87" y="4096600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d</a:t>
            </a:r>
            <a:r>
              <a:rPr lang="en-US" sz="10000">
                <a:latin typeface="HP-211" panose="020B0803050302020204" pitchFamily="34" charset="0"/>
                <a:ea typeface="Batang" pitchFamily="18" charset="-127"/>
                <a:cs typeface="Arial" charset="0"/>
              </a:rPr>
              <a:t>ẻ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785839-64FE-464C-B970-E0EFE9279307}"/>
              </a:ext>
            </a:extLst>
          </p:cNvPr>
          <p:cNvSpPr/>
          <p:nvPr/>
        </p:nvSpPr>
        <p:spPr>
          <a:xfrm>
            <a:off x="8601604" y="668171"/>
            <a:ext cx="12522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>
                <a:solidFill>
                  <a:srgbClr val="FF0000"/>
                </a:solidFill>
                <a:latin typeface="HP-211" panose="020B0803050302020204" pitchFamily="34" charset="0"/>
              </a:rPr>
              <a:t>đ</a:t>
            </a:r>
            <a:endParaRPr lang="en-US" sz="12000" dirty="0">
              <a:solidFill>
                <a:srgbClr val="FF0000"/>
              </a:solidFill>
            </a:endParaRPr>
          </a:p>
        </p:txBody>
      </p:sp>
      <p:graphicFrame>
        <p:nvGraphicFramePr>
          <p:cNvPr id="33" name="Table 5">
            <a:extLst>
              <a:ext uri="{FF2B5EF4-FFF2-40B4-BE49-F238E27FC236}">
                <a16:creationId xmlns:a16="http://schemas.microsoft.com/office/drawing/2014/main" id="{521BEB4D-63C8-4CE5-8870-AD8BA2A068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30052" y="2612894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34" name="Text Box 66">
            <a:extLst>
              <a:ext uri="{FF2B5EF4-FFF2-40B4-BE49-F238E27FC236}">
                <a16:creationId xmlns:a16="http://schemas.microsoft.com/office/drawing/2014/main" id="{CDE2EB8B-DEC6-4729-BD6C-8F6D307D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178" y="2609696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đ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35" name="Text Box 66">
            <a:extLst>
              <a:ext uri="{FF2B5EF4-FFF2-40B4-BE49-F238E27FC236}">
                <a16:creationId xmlns:a16="http://schemas.microsoft.com/office/drawing/2014/main" id="{3E03CF5F-EBA5-4262-AFCA-2AA57F7B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5576" y="2609696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chemeClr val="tx1">
                    <a:lumMod val="95000"/>
                    <a:lumOff val="5000"/>
                  </a:schemeClr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a</a:t>
            </a:r>
            <a:endParaRPr lang="vi-VN" sz="100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37" name="Text Box 66">
            <a:extLst>
              <a:ext uri="{FF2B5EF4-FFF2-40B4-BE49-F238E27FC236}">
                <a16:creationId xmlns:a16="http://schemas.microsoft.com/office/drawing/2014/main" id="{5754F368-2EBC-4378-9534-15E24F3B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220" y="4100702"/>
            <a:ext cx="250514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latin typeface="HP-211" panose="020B0803050302020204" pitchFamily="34" charset="0"/>
                <a:ea typeface="Batang" pitchFamily="18" charset="-127"/>
                <a:cs typeface="Arial" charset="0"/>
              </a:rPr>
              <a:t> </a:t>
            </a:r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đ</a:t>
            </a:r>
            <a:r>
              <a:rPr lang="en-US" sz="10000">
                <a:latin typeface="HP-211" panose="020B0803050302020204" pitchFamily="34" charset="0"/>
                <a:ea typeface="Batang" pitchFamily="18" charset="-127"/>
                <a:cs typeface="Arial" charset="0"/>
              </a:rPr>
              <a:t>a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AD3467-57DA-4C04-B708-D87287BAE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32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1725304" y="1514565"/>
            <a:ext cx="8741392" cy="1876335"/>
          </a:xfrm>
          <a:prstGeom prst="rect">
            <a:avLst/>
          </a:prstGeom>
          <a:solidFill>
            <a:srgbClr val="FB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HP-211" panose="020B0803050302020204" pitchFamily="34" charset="0"/>
              </a:rPr>
              <a:t>da    dẻ    dế</a:t>
            </a:r>
            <a:endParaRPr lang="en-US" sz="96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67D7E4-FDD0-48C9-B241-FB96D9B5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162802-45FD-4217-9778-EA8EE91316E9}"/>
              </a:ext>
            </a:extLst>
          </p:cNvPr>
          <p:cNvSpPr/>
          <p:nvPr/>
        </p:nvSpPr>
        <p:spPr>
          <a:xfrm>
            <a:off x="1725304" y="3839311"/>
            <a:ext cx="8741392" cy="1876335"/>
          </a:xfrm>
          <a:prstGeom prst="rect">
            <a:avLst/>
          </a:prstGeom>
          <a:solidFill>
            <a:srgbClr val="FB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HP-211" panose="020B0803050302020204" pitchFamily="34" charset="0"/>
              </a:rPr>
              <a:t>đá    đò   đổ</a:t>
            </a:r>
            <a:endParaRPr lang="en-US" sz="96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83</Words>
  <Application>Microsoft Office PowerPoint</Application>
  <PresentationFormat>Widescreen</PresentationFormat>
  <Paragraphs>35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Rounded MT Bold</vt:lpstr>
      <vt:lpstr>Batang</vt:lpstr>
      <vt:lpstr>Calibri</vt:lpstr>
      <vt:lpstr>Calibri Light</vt:lpstr>
      <vt:lpstr>Century Gothic</vt:lpstr>
      <vt:lpstr>等线</vt:lpstr>
      <vt:lpstr>DFPOP1-W9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 Thị Lưu</dc:creator>
  <cp:lastModifiedBy>MAIHUNG</cp:lastModifiedBy>
  <cp:revision>3</cp:revision>
  <dcterms:created xsi:type="dcterms:W3CDTF">2023-09-14T05:36:59Z</dcterms:created>
  <dcterms:modified xsi:type="dcterms:W3CDTF">2025-05-27T10:45:44Z</dcterms:modified>
</cp:coreProperties>
</file>