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90" r:id="rId2"/>
    <p:sldId id="257" r:id="rId3"/>
    <p:sldId id="284" r:id="rId4"/>
    <p:sldId id="261" r:id="rId5"/>
    <p:sldId id="278" r:id="rId6"/>
    <p:sldId id="264" r:id="rId7"/>
    <p:sldId id="287" r:id="rId8"/>
    <p:sldId id="28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2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3E67D-3E51-4CB9-BD1F-BBB03EF4A93F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E0028-385C-49CB-ACDB-9436CC7D9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6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2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338D5-CBFD-4B3B-AF75-562B4C4115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4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97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5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5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9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09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15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63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2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85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6405B-598B-4BF9-A5F6-01DBDBC6B2C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sz="1800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599" y="1448301"/>
            <a:ext cx="12253036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685783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4267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5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1658" y="3111029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88046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" y="5443865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3"/>
            <a:ext cx="2472596" cy="3624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90286" y="4155357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Mai Hưng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196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B0E63706-7E90-4965-B8FD-8AA448BD5993}"/>
              </a:ext>
            </a:extLst>
          </p:cNvPr>
          <p:cNvSpPr txBox="1"/>
          <p:nvPr/>
        </p:nvSpPr>
        <p:spPr>
          <a:xfrm>
            <a:off x="4223281" y="688085"/>
            <a:ext cx="42899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spc="-300" err="1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Bài</a:t>
            </a:r>
            <a:r>
              <a:rPr lang="en-US" altLang="zh-CN" sz="13800" spc="-300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 8</a:t>
            </a:r>
            <a:endParaRPr lang="zh-CN" altLang="en-US" sz="13800" spc="-300" dirty="0">
              <a:solidFill>
                <a:srgbClr val="4472C4"/>
              </a:solidFill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  <p:sp>
        <p:nvSpPr>
          <p:cNvPr id="7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723B7BC9-9716-4C18-B20E-9DD144FC565F}"/>
              </a:ext>
            </a:extLst>
          </p:cNvPr>
          <p:cNvSpPr txBox="1"/>
          <p:nvPr/>
        </p:nvSpPr>
        <p:spPr>
          <a:xfrm>
            <a:off x="1781106" y="2656426"/>
            <a:ext cx="930575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D d  </a:t>
            </a:r>
            <a:r>
              <a:rPr lang="en-US" altLang="zh-CN" sz="19900" b="1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Đ đ</a:t>
            </a:r>
            <a:endParaRPr lang="zh-CN" altLang="en-US" sz="19900" b="1" dirty="0">
              <a:ln w="0"/>
              <a:solidFill>
                <a:srgbClr val="E83E6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880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24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D5C8CC-6554-431D-A5DE-F0484AF2F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384" y="1768738"/>
            <a:ext cx="6599232" cy="35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7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24896A-CED5-40CE-AB8F-0D915A51B4B9}"/>
              </a:ext>
            </a:extLst>
          </p:cNvPr>
          <p:cNvGrpSpPr/>
          <p:nvPr/>
        </p:nvGrpSpPr>
        <p:grpSpPr>
          <a:xfrm>
            <a:off x="3663652" y="5670009"/>
            <a:ext cx="5668297" cy="1200329"/>
            <a:chOff x="3663652" y="5670009"/>
            <a:chExt cx="5668297" cy="12003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0CE8D6-C593-41B7-AA9A-ABF9648493A9}"/>
                </a:ext>
              </a:extLst>
            </p:cNvPr>
            <p:cNvSpPr/>
            <p:nvPr/>
          </p:nvSpPr>
          <p:spPr>
            <a:xfrm>
              <a:off x="3663652" y="5756435"/>
              <a:ext cx="5501565" cy="1022147"/>
            </a:xfrm>
            <a:prstGeom prst="roundRect">
              <a:avLst>
                <a:gd name="adj" fmla="val 28874"/>
              </a:avLst>
            </a:prstGeom>
            <a:solidFill>
              <a:srgbClr val="DE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A7FEA4-5728-4A10-824F-A62292750C14}"/>
                </a:ext>
              </a:extLst>
            </p:cNvPr>
            <p:cNvSpPr/>
            <p:nvPr/>
          </p:nvSpPr>
          <p:spPr>
            <a:xfrm>
              <a:off x="3943936" y="5670009"/>
              <a:ext cx="538801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200">
                  <a:latin typeface="HP-211" panose="020B0803050302020204" pitchFamily="34" charset="0"/>
                </a:rPr>
                <a:t>Bé có ô đỏ</a:t>
              </a:r>
              <a:r>
                <a:rPr lang="en-US" sz="4800">
                  <a:latin typeface="HP-211" panose="020B0803050302020204" pitchFamily="34" charset="0"/>
                </a:rPr>
                <a:t>.</a:t>
              </a:r>
              <a:endParaRPr lang="en-US" sz="4800" dirty="0">
                <a:latin typeface="HP-211" panose="020B08030503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5490AE0-D6BA-4EC7-9B01-A5CA50779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034"/>
            <a:ext cx="2125004" cy="11415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127DDD-6E0F-4F18-BE98-1CF0324BF2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3" b="99843" l="2610" r="88484">
                        <a14:foregroundMark x1="2256" y1="38326" x2="2651" y2="43182"/>
                        <a14:foregroundMark x1="2651" y1="43182" x2="9983" y2="64655"/>
                        <a14:foregroundMark x1="9983" y1="64655" x2="9983" y2="65282"/>
                        <a14:foregroundMark x1="8409" y1="39028" x2="8409" y2="64028"/>
                        <a14:foregroundMark x1="8409" y1="64028" x2="8409" y2="64028"/>
                        <a14:foregroundMark x1="14374" y1="64028" x2="14126" y2="75627"/>
                        <a14:foregroundMark x1="14126" y1="75627" x2="17026" y2="88401"/>
                        <a14:foregroundMark x1="17026" y1="88401" x2="24027" y2="91614"/>
                        <a14:foregroundMark x1="24027" y1="91614" x2="25435" y2="89734"/>
                        <a14:foregroundMark x1="11558" y1="74765" x2="16777" y2="83856"/>
                        <a14:foregroundMark x1="16777" y1="83856" x2="41508" y2="94436"/>
                        <a14:foregroundMark x1="37697" y1="96865" x2="47473" y2="97414"/>
                        <a14:foregroundMark x1="43703" y1="92712" x2="56628" y2="81975"/>
                        <a14:foregroundMark x1="51574" y1="92712" x2="81110" y2="86520"/>
                        <a14:foregroundMark x1="81110" y1="86520" x2="81193" y2="86129"/>
                        <a14:foregroundMark x1="50331" y1="94436" x2="81027" y2="79859"/>
                        <a14:foregroundMark x1="81027" y1="79859" x2="81193" y2="78997"/>
                        <a14:foregroundMark x1="86247" y1="52743" x2="89851" y2="68966"/>
                        <a14:foregroundMark x1="89851" y1="68966" x2="88525" y2="80643"/>
                        <a14:foregroundMark x1="88525" y1="80643" x2="79950" y2="88480"/>
                        <a14:foregroundMark x1="47183" y1="36050" x2="60646" y2="35423"/>
                        <a14:foregroundMark x1="84426" y1="39117" x2="88401" y2="39734"/>
                        <a14:foregroundMark x1="78903" y1="38259" x2="82426" y2="38806"/>
                        <a14:foregroundMark x1="60646" y1="35423" x2="75054" y2="37661"/>
                        <a14:foregroundMark x1="86297" y1="47240" x2="85128" y2="51411"/>
                        <a14:foregroundMark x1="88401" y1="39734" x2="87539" y2="42809"/>
                        <a14:foregroundMark x1="85128" y1="51411" x2="83099" y2="55094"/>
                        <a14:foregroundMark x1="12179" y1="30094" x2="21831" y2="45063"/>
                        <a14:foregroundMark x1="21831" y1="45063" x2="24482" y2="37382"/>
                        <a14:foregroundMark x1="24482" y1="37382" x2="16280" y2="32445"/>
                        <a14:foregroundMark x1="41798" y1="62853" x2="45899" y2="72414"/>
                        <a14:foregroundMark x1="40224" y1="65831" x2="43123" y2="78213"/>
                        <a14:foregroundMark x1="43123" y1="78213" x2="43372" y2="81348"/>
                        <a14:foregroundMark x1="36123" y1="69436" x2="40721" y2="75627"/>
                        <a14:foregroundMark x1="40721" y1="75627" x2="40845" y2="77194"/>
                        <a14:foregroundMark x1="34880" y1="56897" x2="37407" y2="74765"/>
                        <a14:foregroundMark x1="43703" y1="52743" x2="45609" y2="72414"/>
                        <a14:foregroundMark x1="44035" y1="58072" x2="44656" y2="73354"/>
                        <a14:foregroundMark x1="44656" y1="73354" x2="44035" y2="79545"/>
                        <a14:foregroundMark x1="43372" y1="70611" x2="43372" y2="82524"/>
                        <a14:foregroundMark x1="43372" y1="82524" x2="43372" y2="82524"/>
                        <a14:foregroundMark x1="16611" y1="93887" x2="26678" y2="99843"/>
                        <a14:backgroundMark x1="14085" y1="20533" x2="11475" y2="28997"/>
                        <a14:backgroundMark x1="11475" y1="28997" x2="539" y2="38401"/>
                        <a14:backgroundMark x1="3355" y1="21708" x2="2610" y2="34875"/>
                        <a14:backgroundMark x1="2610" y1="34875" x2="2113" y2="37226"/>
                        <a14:backgroundMark x1="5551" y1="23433" x2="15162" y2="19984"/>
                        <a14:backgroundMark x1="15162" y1="19984" x2="22742" y2="12069"/>
                        <a14:backgroundMark x1="3811" y1="26176" x2="14250" y2="19984"/>
                        <a14:backgroundMark x1="14250" y1="19984" x2="18558" y2="13871"/>
                        <a14:backgroundMark x1="18558" y1="13871" x2="21872" y2="11520"/>
                        <a14:backgroundMark x1="10978" y1="19122" x2="17523" y2="18260"/>
                        <a14:backgroundMark x1="17523" y1="18260" x2="23074" y2="13480"/>
                        <a14:backgroundMark x1="23074" y1="13480" x2="23902" y2="12069"/>
                        <a14:backgroundMark x1="21044" y1="11520" x2="25891" y2="11520"/>
                        <a14:backgroundMark x1="8119" y1="21317" x2="11806" y2="21317"/>
                        <a14:backgroundMark x1="11806" y1="21317" x2="17274" y2="16928"/>
                        <a14:backgroundMark x1="9569" y1="20768" x2="17026" y2="16379"/>
                        <a14:backgroundMark x1="953" y1="28370" x2="2361" y2="32680"/>
                        <a14:backgroundMark x1="75104" y1="37539" x2="87448" y2="44044"/>
                        <a14:backgroundMark x1="82270" y1="36442" x2="88277" y2="49530"/>
                        <a14:backgroundMark x1="88277" y1="49530" x2="88567" y2="49530"/>
                        <a14:backgroundMark x1="1367" y1="20768" x2="2071" y2="32053"/>
                        <a14:backgroundMark x1="2071" y1="32053" x2="2527" y2="33777"/>
                        <a14:backgroundMark x1="3687" y1="25078" x2="5965" y2="25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786" r="10431" b="4786"/>
          <a:stretch/>
        </p:blipFill>
        <p:spPr>
          <a:xfrm>
            <a:off x="269007" y="-1121079"/>
            <a:ext cx="11653985" cy="68775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EE32A9-0FC5-4544-9F6A-F2BAE960AA73}"/>
              </a:ext>
            </a:extLst>
          </p:cNvPr>
          <p:cNvSpPr/>
          <p:nvPr/>
        </p:nvSpPr>
        <p:spPr>
          <a:xfrm>
            <a:off x="6552278" y="5667344"/>
            <a:ext cx="9653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HP-211" panose="020B0803050302020204" pitchFamily="34" charset="0"/>
              </a:rPr>
              <a:t>đ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3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2A8B92-A643-4A94-ACB0-FB66F4A78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1404" y="1952726"/>
            <a:ext cx="5769192" cy="321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7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6594F1-9ED4-404C-8A3F-B5CDA0697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00250" cy="1116082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613EB63D-9F8E-4C2B-83A9-5D0361A7D34E}"/>
              </a:ext>
            </a:extLst>
          </p:cNvPr>
          <p:cNvSpPr/>
          <p:nvPr/>
        </p:nvSpPr>
        <p:spPr>
          <a:xfrm>
            <a:off x="2235679" y="2306981"/>
            <a:ext cx="4053154" cy="1462586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Tình huống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4605BD-3E1C-4176-86C5-B7ED5BCC0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833" y="0"/>
            <a:ext cx="5753878" cy="696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9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6594F1-9ED4-404C-8A3F-B5CDA0697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00250" cy="1116082"/>
          </a:xfrm>
          <a:prstGeom prst="rect">
            <a:avLst/>
          </a:prstGeom>
        </p:spPr>
      </p:pic>
      <p:sp>
        <p:nvSpPr>
          <p:cNvPr id="8" name="Double Wave 7">
            <a:extLst>
              <a:ext uri="{FF2B5EF4-FFF2-40B4-BE49-F238E27FC236}">
                <a16:creationId xmlns:a16="http://schemas.microsoft.com/office/drawing/2014/main" id="{148F7583-767A-404B-B5FC-8D18896A76E3}"/>
              </a:ext>
            </a:extLst>
          </p:cNvPr>
          <p:cNvSpPr/>
          <p:nvPr/>
        </p:nvSpPr>
        <p:spPr>
          <a:xfrm>
            <a:off x="1697115" y="2714710"/>
            <a:ext cx="3731629" cy="1316113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err="1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3000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GB" sz="3000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9" name="BT8_TH2">
            <a:hlinkClick r:id="" action="ppaction://media"/>
            <a:extLst>
              <a:ext uri="{FF2B5EF4-FFF2-40B4-BE49-F238E27FC236}">
                <a16:creationId xmlns:a16="http://schemas.microsoft.com/office/drawing/2014/main" id="{78455721-6051-4BFA-A307-361B621E45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9934" y="94647"/>
            <a:ext cx="5356410" cy="659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3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6594F1-9ED4-404C-8A3F-B5CDA0697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00250" cy="11160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D55CB6-C82F-47EB-8CEC-89FB11D418A9}"/>
              </a:ext>
            </a:extLst>
          </p:cNvPr>
          <p:cNvGrpSpPr/>
          <p:nvPr/>
        </p:nvGrpSpPr>
        <p:grpSpPr>
          <a:xfrm>
            <a:off x="1124536" y="1407961"/>
            <a:ext cx="10046384" cy="4922947"/>
            <a:chOff x="1124536" y="1407961"/>
            <a:chExt cx="10046384" cy="49229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77ACBB-EFE9-465A-83B5-DBE99F2EC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36" y="1423203"/>
              <a:ext cx="4054191" cy="490770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AFB899-1E62-4D32-B138-C8BE38991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729" y="1407961"/>
              <a:ext cx="4054191" cy="4922947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B967563-9FEE-4E50-848A-B523A31BFD2F}"/>
              </a:ext>
            </a:extLst>
          </p:cNvPr>
          <p:cNvSpPr/>
          <p:nvPr/>
        </p:nvSpPr>
        <p:spPr>
          <a:xfrm>
            <a:off x="4566930" y="54071"/>
            <a:ext cx="45768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>
                <a:latin typeface="HP-211" panose="020B0803050302020204" pitchFamily="34" charset="0"/>
              </a:rPr>
              <a:t>Chào hỏi</a:t>
            </a:r>
            <a:r>
              <a:rPr lang="en-US" sz="4800">
                <a:latin typeface="HP-211" panose="020B0803050302020204" pitchFamily="34" charset="0"/>
              </a:rPr>
              <a:t>.</a:t>
            </a:r>
            <a:endParaRPr lang="en-US" sz="4800" dirty="0"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BEFC18E-6EBA-4AC4-BF0E-9A6042A9FEB0}"/>
              </a:ext>
            </a:extLst>
          </p:cNvPr>
          <p:cNvSpPr txBox="1"/>
          <p:nvPr/>
        </p:nvSpPr>
        <p:spPr>
          <a:xfrm>
            <a:off x="1712259" y="1433995"/>
            <a:ext cx="8767482" cy="3807381"/>
          </a:xfrm>
          <a:prstGeom prst="roundRect">
            <a:avLst>
              <a:gd name="adj" fmla="val 8903"/>
            </a:avLst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CỦNG CỐ </a:t>
            </a:r>
          </a:p>
          <a:p>
            <a:pPr algn="ctr"/>
            <a:r>
              <a:rPr lang="en-US" altLang="zh-CN" sz="115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 HỌC</a:t>
            </a:r>
            <a:endParaRPr lang="zh-CN" altLang="en-US" sz="11500" b="1" spc="-300" dirty="0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911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57</Words>
  <Application>Microsoft Office PowerPoint</Application>
  <PresentationFormat>Widescreen</PresentationFormat>
  <Paragraphs>16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Arial Rounded MT Bold</vt:lpstr>
      <vt:lpstr>Arial-Rounded</vt:lpstr>
      <vt:lpstr>Calibri</vt:lpstr>
      <vt:lpstr>Calibri Light</vt:lpstr>
      <vt:lpstr>等线</vt:lpstr>
      <vt:lpstr>DFPOP1-W9</vt:lpstr>
      <vt:lpstr>HP-211</vt:lpstr>
      <vt:lpstr>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 Thị Lưu</dc:creator>
  <cp:lastModifiedBy>MAIHUNG</cp:lastModifiedBy>
  <cp:revision>3</cp:revision>
  <dcterms:created xsi:type="dcterms:W3CDTF">2023-09-14T05:36:59Z</dcterms:created>
  <dcterms:modified xsi:type="dcterms:W3CDTF">2025-05-27T10:46:34Z</dcterms:modified>
</cp:coreProperties>
</file>