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3" r:id="rId1"/>
    <p:sldMasterId id="2147483688" r:id="rId2"/>
  </p:sldMasterIdLst>
  <p:notesMasterIdLst>
    <p:notesMasterId r:id="rId11"/>
  </p:notesMasterIdLst>
  <p:sldIdLst>
    <p:sldId id="333" r:id="rId3"/>
    <p:sldId id="314" r:id="rId4"/>
    <p:sldId id="326" r:id="rId5"/>
    <p:sldId id="323" r:id="rId6"/>
    <p:sldId id="331" r:id="rId7"/>
    <p:sldId id="332" r:id="rId8"/>
    <p:sldId id="321" r:id="rId9"/>
    <p:sldId id="32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2">
          <p15:clr>
            <a:srgbClr val="A4A3A4"/>
          </p15:clr>
        </p15:guide>
        <p15:guide id="2" pos="384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C5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>
        <p:guide orient="horz" pos="2122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BCABFB-264E-4402-AF2B-88551CF9B05C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1E45C-CBB5-4A0F-A1DA-BDC441FD1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402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0A9633-8222-41B5-B0BD-8A40C7ED34D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890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3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338D5-CBFD-4B3B-AF75-562B4C41158A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70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pPr/>
              <a:t>8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4.xml"/><Relationship Id="rId7" Type="http://schemas.openxmlformats.org/officeDocument/2006/relationships/image" Target="../media/image9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Master" Target="../slideMasters/slideMaster2.xml"/><Relationship Id="rId9" Type="http://schemas.openxmlformats.org/officeDocument/2006/relationships/image" Target="../media/image1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5" Type="http://schemas.openxmlformats.org/officeDocument/2006/relationships/image" Target="../media/image6.png"/><Relationship Id="rId4" Type="http://schemas.openxmlformats.org/officeDocument/2006/relationships/image" Target="../media/image26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908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4851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5128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732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1866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8128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5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54">
              <a:defRPr/>
            </a:pPr>
            <a:endParaRPr lang="zh-CN" altLang="en-US" sz="1900">
              <a:solidFill>
                <a:prstClr val="white"/>
              </a:solidFill>
              <a:cs typeface="Arial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6" y="56368"/>
            <a:ext cx="5002213" cy="1549971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6" y="1049798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1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2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70926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3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7" y="-242205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6" y="433162"/>
            <a:ext cx="4229071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8" y="3859845"/>
            <a:ext cx="2559563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82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7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1"/>
            <a:ext cx="1302587" cy="1207835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1" y="1011300"/>
            <a:ext cx="5374251" cy="109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08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6" y="1122217"/>
            <a:ext cx="11640697" cy="547996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lIns="91436" tIns="45718" rIns="91436" bIns="45718" rtlCol="0" anchor="ctr"/>
          <a:lstStyle/>
          <a:p>
            <a:pPr algn="ctr" defTabSz="914354">
              <a:buClr>
                <a:srgbClr val="000000"/>
              </a:buClr>
              <a:buFont typeface="Arial"/>
              <a:buNone/>
              <a:defRPr/>
            </a:pPr>
            <a:endParaRPr lang="en-US" sz="1500" kern="0">
              <a:solidFill>
                <a:srgbClr val="BAE5E4"/>
              </a:solidFill>
              <a:latin typeface="Arial-Rounded"/>
              <a:ea typeface="Arial-Rounded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9" cy="2075611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54">
                <a:buClr>
                  <a:srgbClr val="000000"/>
                </a:buClr>
                <a:buFont typeface="Arial"/>
                <a:buNone/>
                <a:defRPr/>
              </a:pPr>
              <a:endParaRPr lang="en-US" sz="15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54">
                <a:buClr>
                  <a:srgbClr val="000000"/>
                </a:buClr>
                <a:buFont typeface="Arial"/>
                <a:buNone/>
                <a:defRPr/>
              </a:pPr>
              <a:endParaRPr lang="en-US" sz="15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 defTabSz="914354">
                <a:buClr>
                  <a:srgbClr val="000000"/>
                </a:buClr>
                <a:buFont typeface="Arial"/>
                <a:buNone/>
                <a:defRPr/>
              </a:pPr>
              <a:endParaRPr lang="en-US" sz="15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4574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istrator\Desktop\05-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8"/>
          <a:stretch>
            <a:fillRect/>
          </a:stretch>
        </p:blipFill>
        <p:spPr bwMode="auto">
          <a:xfrm>
            <a:off x="0" y="5922980"/>
            <a:ext cx="1219200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C:\Users\Administrator\Desktop\05----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4" t="19669"/>
          <a:stretch>
            <a:fillRect/>
          </a:stretch>
        </p:blipFill>
        <p:spPr bwMode="auto">
          <a:xfrm>
            <a:off x="6" y="1"/>
            <a:ext cx="1674284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0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1" y="2"/>
            <a:ext cx="12346423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9" tIns="34275" rIns="68549" bIns="34275" rtlCol="0" anchor="ctr"/>
          <a:lstStyle/>
          <a:p>
            <a:pPr algn="ctr" defTabSz="685766">
              <a:defRPr/>
            </a:pPr>
            <a:endParaRPr lang="en-US" sz="13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7" y="2224566"/>
            <a:ext cx="9845748" cy="1783151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766">
                <a:defRPr/>
              </a:pPr>
              <a:endParaRPr lang="en-US" sz="13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766">
                <a:defRPr/>
              </a:pPr>
              <a:endParaRPr lang="en-US" sz="13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766">
                <a:defRPr/>
              </a:pPr>
              <a:endParaRPr lang="en-US" sz="13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91436" tIns="45718" rIns="91436" bIns="45718" rtlCol="0" anchor="ctr"/>
          <a:lstStyle/>
          <a:p>
            <a:pPr algn="ctr" defTabSz="685766">
              <a:buFont typeface="Arial"/>
              <a:buNone/>
              <a:defRPr/>
            </a:pPr>
            <a:endParaRPr lang="en-US" sz="1300" kern="0" dirty="0">
              <a:solidFill>
                <a:prstClr val="white"/>
              </a:solidFill>
              <a:latin typeface="Calibri"/>
              <a:ea typeface="Arial-Rounded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685766">
              <a:defRPr/>
            </a:pPr>
            <a:endParaRPr lang="en-US" sz="13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3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766">
                <a:buFont typeface="Arial"/>
                <a:buNone/>
                <a:defRPr/>
              </a:pPr>
              <a:endParaRPr lang="en-US" sz="1300" kern="0">
                <a:solidFill>
                  <a:prstClr val="white"/>
                </a:solidFill>
                <a:latin typeface="Calibri"/>
                <a:ea typeface="Arial-Rounded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766">
                <a:buFont typeface="Arial"/>
                <a:buNone/>
                <a:defRPr/>
              </a:pPr>
              <a:endParaRPr lang="en-US" sz="1300" kern="0">
                <a:solidFill>
                  <a:prstClr val="white"/>
                </a:solidFill>
                <a:latin typeface="Calibri"/>
                <a:ea typeface="Arial-Rounded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21"/>
            <a:ext cx="3467272" cy="27699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defTabSz="914354"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6789299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lIns="91436" tIns="45718" rIns="91436" bIns="45718" rtlCol="0" anchor="ctr"/>
          <a:lstStyle/>
          <a:p>
            <a:pPr algn="ctr" defTabSz="914354">
              <a:buClr>
                <a:srgbClr val="000000"/>
              </a:buClr>
              <a:buFont typeface="Arial"/>
              <a:buNone/>
              <a:defRPr/>
            </a:pPr>
            <a:endParaRPr lang="en-US" sz="1500" kern="0">
              <a:solidFill>
                <a:srgbClr val="BAE5E4"/>
              </a:solidFill>
              <a:latin typeface="Arial-Rounded"/>
              <a:ea typeface="Arial-Rounded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3"/>
            <a:ext cx="2630603" cy="2047391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54">
                <a:buClr>
                  <a:srgbClr val="000000"/>
                </a:buClr>
                <a:buFont typeface="Arial"/>
                <a:buNone/>
                <a:defRPr/>
              </a:pPr>
              <a:endParaRPr lang="en-US" sz="15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54">
                <a:buClr>
                  <a:srgbClr val="000000"/>
                </a:buClr>
                <a:buFont typeface="Arial"/>
                <a:buNone/>
                <a:defRPr/>
              </a:pPr>
              <a:endParaRPr lang="en-US" sz="15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 defTabSz="914354">
                <a:buClr>
                  <a:srgbClr val="000000"/>
                </a:buClr>
                <a:buFont typeface="Arial"/>
                <a:buNone/>
                <a:defRPr/>
              </a:pPr>
              <a:endParaRPr lang="en-US" sz="15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75314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62013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9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lIns="91436" tIns="45718" rIns="91436" bIns="45718" rtlCol="0" anchor="ctr"/>
          <a:lstStyle/>
          <a:p>
            <a:pPr algn="ctr" defTabSz="914354">
              <a:buClr>
                <a:srgbClr val="000000"/>
              </a:buClr>
              <a:buFont typeface="Arial"/>
              <a:buNone/>
              <a:defRPr/>
            </a:pPr>
            <a:endParaRPr lang="en-US" sz="1500" kern="0" dirty="0">
              <a:solidFill>
                <a:srgbClr val="BAE5E4"/>
              </a:solidFill>
              <a:latin typeface="Arial-Rounded"/>
              <a:ea typeface="Arial-Rounded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3279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9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lIns="91436" tIns="45718" rIns="91436" bIns="45718" rtlCol="0" anchor="ctr"/>
          <a:lstStyle/>
          <a:p>
            <a:pPr algn="ctr" defTabSz="914354">
              <a:buClr>
                <a:srgbClr val="000000"/>
              </a:buClr>
              <a:buFont typeface="Arial"/>
              <a:buNone/>
              <a:defRPr/>
            </a:pPr>
            <a:endParaRPr lang="en-US" sz="1500" kern="0">
              <a:solidFill>
                <a:srgbClr val="BAE5E4"/>
              </a:solidFill>
              <a:latin typeface="Arial-Rounded"/>
              <a:ea typeface="Arial-Rounded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51" y="255823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54">
                <a:buClr>
                  <a:srgbClr val="000000"/>
                </a:buClr>
                <a:buFont typeface="Arial"/>
                <a:buNone/>
                <a:defRPr/>
              </a:pPr>
              <a:endParaRPr lang="en-US" sz="15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54">
                <a:buClr>
                  <a:srgbClr val="000000"/>
                </a:buClr>
                <a:buFont typeface="Arial"/>
                <a:buNone/>
                <a:defRPr/>
              </a:pPr>
              <a:endParaRPr lang="en-US" sz="15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 defTabSz="914354">
                <a:buClr>
                  <a:srgbClr val="000000"/>
                </a:buClr>
                <a:buFont typeface="Arial"/>
                <a:buNone/>
                <a:defRPr/>
              </a:pPr>
              <a:endParaRPr lang="en-US" sz="15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88011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9" y="-2315703"/>
            <a:ext cx="6349847" cy="116557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0" y="-526162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6702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41"/>
            <a:ext cx="3467272" cy="27699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defTabSz="914354"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9797821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54"/>
            <a:endParaRPr lang="zh-CN" altLang="en-US" sz="1900">
              <a:solidFill>
                <a:prstClr val="white"/>
              </a:solidFill>
            </a:endParaRPr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198" y="1324486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1" y="-150125"/>
            <a:ext cx="2257728" cy="3457551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4" y="224269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54"/>
            <a:endParaRPr lang="zh-CN" altLang="en-US" sz="19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849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2709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8" y="464026"/>
            <a:ext cx="11791667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54"/>
            <a:endParaRPr lang="zh-CN" altLang="en-US" sz="19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23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50462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4" y="4901804"/>
            <a:ext cx="7918523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7" y="4001447"/>
            <a:ext cx="3419911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" y="4901804"/>
            <a:ext cx="7918523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6801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6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82" y="1331057"/>
            <a:ext cx="5507665" cy="1549971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6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2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3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5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54">
              <a:defRPr/>
            </a:pPr>
            <a:endParaRPr lang="zh-CN" altLang="en-US" sz="1900" dirty="0">
              <a:solidFill>
                <a:prstClr val="white"/>
              </a:solidFill>
              <a:cs typeface="Arial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9821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3" y="2321006"/>
            <a:ext cx="6560599" cy="120032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 defTabSz="914354">
              <a:defRPr/>
            </a:pPr>
            <a:r>
              <a:rPr lang="en-US" sz="7200" b="1" dirty="0" err="1">
                <a:solidFill>
                  <a:prstClr val="white"/>
                </a:solidFill>
                <a:cs typeface="Arial" panose="020B0604020202020204" pitchFamily="34" charset="0"/>
              </a:rPr>
              <a:t>Đọc</a:t>
            </a:r>
            <a:r>
              <a:rPr lang="en-US" sz="7200" b="1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cs typeface="Arial" panose="020B0604020202020204" pitchFamily="34" charset="0"/>
              </a:rPr>
              <a:t>mở</a:t>
            </a:r>
            <a:r>
              <a:rPr lang="en-US" sz="7200" b="1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cs typeface="Arial" panose="020B0604020202020204" pitchFamily="34" charset="0"/>
              </a:rPr>
              <a:t>rộng</a:t>
            </a:r>
            <a:endParaRPr lang="en-US" sz="720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10"/>
            <a:ext cx="3467272" cy="27699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defTabSz="914354"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883923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920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984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002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131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45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30.xml"/><Relationship Id="rId3" Type="http://schemas.openxmlformats.org/officeDocument/2006/relationships/slideLayout" Target="../slideLayouts/slideLayout7.xml"/><Relationship Id="rId21" Type="http://schemas.openxmlformats.org/officeDocument/2006/relationships/slideLayout" Target="../slideLayouts/slideLayout25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9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20" Type="http://schemas.openxmlformats.org/officeDocument/2006/relationships/slideLayout" Target="../slideLayouts/slideLayout24.xml"/><Relationship Id="rId29" Type="http://schemas.openxmlformats.org/officeDocument/2006/relationships/slideLayout" Target="../slideLayouts/slideLayout33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2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23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31.xml"/><Relationship Id="rId30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B0F0">
            <a:alpha val="1019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</p:sldLayoutIdLst>
  <p:transition spd="slow" advTm="0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方正准圆简体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5pPr>
      <a:lvl6pPr marL="45656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6pPr>
      <a:lvl7pPr marL="91313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7pPr>
      <a:lvl8pPr marL="136969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8pPr>
      <a:lvl9pPr marL="182626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9pPr>
    </p:titleStyle>
    <p:bodyStyle>
      <a:lvl1pPr marL="227965" indent="-227965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方正准圆简体"/>
        </a:defRPr>
      </a:lvl1pPr>
      <a:lvl2pPr marL="684530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方正准圆简体"/>
        </a:defRPr>
      </a:lvl2pPr>
      <a:lvl3pPr marL="1141095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方正准圆简体"/>
        </a:defRPr>
      </a:lvl3pPr>
      <a:lvl4pPr marL="1597660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准圆简体"/>
        </a:defRPr>
      </a:lvl4pPr>
      <a:lvl5pPr marL="2054225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准圆简体"/>
        </a:defRPr>
      </a:lvl5pPr>
      <a:lvl6pPr marL="251079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355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92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85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6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3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9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6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19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75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2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8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227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895" r:id="rId12"/>
    <p:sldLayoutId id="2147483763" r:id="rId13"/>
    <p:sldLayoutId id="2147483764" r:id="rId14"/>
    <p:sldLayoutId id="2147483766" r:id="rId15"/>
    <p:sldLayoutId id="2147483767" r:id="rId16"/>
    <p:sldLayoutId id="2147483768" r:id="rId17"/>
    <p:sldLayoutId id="2147483769" r:id="rId18"/>
    <p:sldLayoutId id="2147483770" r:id="rId19"/>
    <p:sldLayoutId id="2147483771" r:id="rId20"/>
    <p:sldLayoutId id="2147483772" r:id="rId21"/>
    <p:sldLayoutId id="2147483773" r:id="rId22"/>
    <p:sldLayoutId id="2147483774" r:id="rId23"/>
    <p:sldLayoutId id="2147483775" r:id="rId24"/>
    <p:sldLayoutId id="2147483776" r:id="rId25"/>
    <p:sldLayoutId id="2147483777" r:id="rId26"/>
    <p:sldLayoutId id="2147483778" r:id="rId27"/>
    <p:sldLayoutId id="2147483779" r:id="rId28"/>
    <p:sldLayoutId id="2147483780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"/>
            <a:ext cx="12192000" cy="685799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en-US" sz="1800" dirty="0">
              <a:solidFill>
                <a:prstClr val="black"/>
              </a:solidFill>
              <a:latin typeface="DFPOP1-W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01599" y="1448301"/>
            <a:ext cx="12253036" cy="140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83">
              <a:defRPr/>
            </a:pP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</a:p>
          <a:p>
            <a:pPr algn="ctr" defTabSz="685783">
              <a:defRPr/>
            </a:pP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 THẦY, CÔ GIÁO VỀ DỰ GIỜ THĂM LỚP</a:t>
            </a:r>
            <a:endParaRPr lang="en-US" sz="4267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70661" y="378825"/>
            <a:ext cx="70709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783">
              <a:defRPr/>
            </a:pPr>
            <a:r>
              <a:rPr lang="en-US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HÒA NGHĨA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71658" y="3111029"/>
            <a:ext cx="85065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83"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Tiếng Việt </a:t>
            </a:r>
            <a:r>
              <a:rPr lang="en-US" sz="32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10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88046"/>
            <a:ext cx="12196868" cy="1356903"/>
          </a:xfrm>
          <a:prstGeom prst="rect">
            <a:avLst/>
          </a:prstGeom>
        </p:spPr>
      </p:pic>
      <p:pic>
        <p:nvPicPr>
          <p:cNvPr id="10" name="图片 9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07" y="5443865"/>
            <a:ext cx="4328771" cy="1356903"/>
          </a:xfrm>
          <a:prstGeom prst="rect">
            <a:avLst/>
          </a:prstGeom>
        </p:spPr>
      </p:pic>
      <p:pic>
        <p:nvPicPr>
          <p:cNvPr id="11" name="图片 9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507" y="3175993"/>
            <a:ext cx="2472596" cy="36247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90286" y="4155357"/>
            <a:ext cx="85065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83"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Phạm Thị Mai Hưng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074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2743200" y="2223113"/>
            <a:ext cx="6705600" cy="1886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121894" rIns="121894" bIns="121894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 defTabSz="914354">
              <a:buClr>
                <a:srgbClr val="4472C4"/>
              </a:buClr>
              <a:buFont typeface="Chivo Light"/>
              <a:buNone/>
              <a:defRPr/>
            </a:pPr>
            <a:r>
              <a:rPr lang="en-US" sz="13900" b="1" kern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13900" b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3900" b="1" kern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en-US" sz="139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90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文本框 109"/>
          <p:cNvSpPr txBox="1"/>
          <p:nvPr/>
        </p:nvSpPr>
        <p:spPr>
          <a:xfrm>
            <a:off x="471572" y="1854582"/>
            <a:ext cx="5084277" cy="738659"/>
          </a:xfrm>
          <a:prstGeom prst="rect">
            <a:avLst/>
          </a:prstGeom>
          <a:noFill/>
        </p:spPr>
        <p:txBody>
          <a:bodyPr wrap="square" lIns="121909" tIns="60954" rIns="121909" bIns="60954" rtlCol="0">
            <a:spAutoFit/>
          </a:bodyPr>
          <a:lstStyle/>
          <a:p>
            <a:pPr algn="ctr" defTabSz="914309"/>
            <a:r>
              <a:rPr lang="en-US" altLang="zh-CN" sz="40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</a:t>
            </a:r>
            <a:r>
              <a:rPr lang="en-US" altLang="zh-CN" sz="40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hởi</a:t>
            </a:r>
            <a:r>
              <a:rPr lang="en-US" altLang="zh-CN" sz="40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en-US" altLang="zh-CN" sz="40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4" name="文本框 109"/>
          <p:cNvSpPr txBox="1"/>
          <p:nvPr/>
        </p:nvSpPr>
        <p:spPr>
          <a:xfrm>
            <a:off x="347456" y="2793107"/>
            <a:ext cx="5084277" cy="1231094"/>
          </a:xfrm>
          <a:prstGeom prst="rect">
            <a:avLst/>
          </a:prstGeom>
          <a:noFill/>
        </p:spPr>
        <p:txBody>
          <a:bodyPr wrap="square" lIns="121909" tIns="60954" rIns="121909" bIns="60954" rtlCol="0">
            <a:spAutoFit/>
          </a:bodyPr>
          <a:lstStyle/>
          <a:p>
            <a:pPr algn="ctr" defTabSz="914309"/>
            <a:r>
              <a:rPr lang="en-US" altLang="zh-CN" sz="36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36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36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r>
              <a:rPr lang="en-US" altLang="zh-CN" sz="36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         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Cháu</a:t>
            </a:r>
            <a:r>
              <a:rPr lang="en-US" altLang="zh-CN" sz="36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36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</a:t>
            </a:r>
            <a:endParaRPr lang="zh-CN" altLang="en-US" sz="36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5025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110" grpId="1"/>
      <p:bldP spid="4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55440" y="764877"/>
            <a:ext cx="6248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5. </a:t>
            </a:r>
            <a:r>
              <a:rPr lang="en-US" sz="42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Viết</a:t>
            </a:r>
            <a:r>
              <a:rPr lang="en-US" sz="4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42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vở</a:t>
            </a:r>
            <a:endParaRPr lang="en-US" sz="42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5439" y="2061810"/>
            <a:ext cx="9407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FF00"/>
                </a:solidFill>
                <a:latin typeface="HP001 4 hàng" panose="020B0603050302020204" pitchFamily="34" charset="0"/>
              </a:rPr>
              <a:t>ơ</a:t>
            </a:r>
            <a:r>
              <a:rPr lang="en-US" sz="4200" b="1" u="sng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,</a:t>
            </a:r>
            <a:endParaRPr lang="en-US" sz="4200" b="1" u="sng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7524" y="3737808"/>
            <a:ext cx="25048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đ</a:t>
            </a:r>
            <a:r>
              <a:rPr lang="en-US" sz="80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ỡ</a:t>
            </a:r>
            <a:r>
              <a:rPr lang="en-US" sz="80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80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bé</a:t>
            </a:r>
            <a:endParaRPr lang="en-US" sz="80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37571" y="2069830"/>
            <a:ext cx="9808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prstClr val="white"/>
                </a:solidFill>
                <a:latin typeface="HP001 4 hàng" panose="020B0603050302020204" pitchFamily="34" charset="0"/>
              </a:rPr>
              <a:t>ơ</a:t>
            </a:r>
            <a:r>
              <a:rPr lang="en-US" sz="4200" b="1" u="sng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,</a:t>
            </a:r>
            <a:endParaRPr lang="en-US" sz="4200" b="1" u="sng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08238" y="2069830"/>
            <a:ext cx="9808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prstClr val="white"/>
                </a:solidFill>
                <a:latin typeface="HP001 4 hàng" panose="020B0603050302020204" pitchFamily="34" charset="0"/>
              </a:rPr>
              <a:t>ơ</a:t>
            </a:r>
            <a:r>
              <a:rPr lang="en-US" sz="4200" b="1" u="sng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,</a:t>
            </a:r>
            <a:endParaRPr lang="en-US" sz="4200" b="1" u="sng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82350" y="2069828"/>
            <a:ext cx="9808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prstClr val="white"/>
                </a:solidFill>
                <a:latin typeface="HP001 4 hàng" panose="020B0603050302020204" pitchFamily="34" charset="0"/>
              </a:rPr>
              <a:t>ơ</a:t>
            </a:r>
            <a:r>
              <a:rPr lang="en-US" sz="4200" b="1" u="sng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,</a:t>
            </a:r>
            <a:endParaRPr lang="en-US" sz="4200" b="1" u="sng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69059" y="2077849"/>
            <a:ext cx="9808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prstClr val="white"/>
                </a:solidFill>
                <a:latin typeface="HP001 4 hàng" panose="020B0603050302020204" pitchFamily="34" charset="0"/>
              </a:rPr>
              <a:t>ơ</a:t>
            </a:r>
            <a:r>
              <a:rPr lang="en-US" sz="4200" b="1" u="sng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,</a:t>
            </a:r>
            <a:endParaRPr lang="en-US" sz="4200" b="1" u="sng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051192" y="2069830"/>
            <a:ext cx="9808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prstClr val="white"/>
                </a:solidFill>
                <a:latin typeface="HP001 4 hàng" panose="020B0603050302020204" pitchFamily="34" charset="0"/>
              </a:rPr>
              <a:t>ơ</a:t>
            </a:r>
            <a:r>
              <a:rPr lang="en-US" sz="4200" b="1" u="sng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,</a:t>
            </a:r>
            <a:endParaRPr lang="en-US" sz="4200" b="1" u="sng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737901" y="2069828"/>
            <a:ext cx="9808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prstClr val="white"/>
                </a:solidFill>
                <a:latin typeface="HP001 4 hàng" panose="020B0603050302020204" pitchFamily="34" charset="0"/>
              </a:rPr>
              <a:t>ơ</a:t>
            </a:r>
            <a:r>
              <a:rPr lang="en-US" sz="4200" b="1" u="sng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,</a:t>
            </a:r>
            <a:endParaRPr lang="en-US" sz="4200" b="1" u="sng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56364" y="3737807"/>
            <a:ext cx="25048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đ</a:t>
            </a:r>
            <a:r>
              <a:rPr lang="en-US" sz="80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ỡ</a:t>
            </a:r>
            <a:r>
              <a:rPr lang="en-US" sz="8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80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bé</a:t>
            </a:r>
            <a:endParaRPr lang="en-US" sz="80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98855" y="3721728"/>
            <a:ext cx="25048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đ</a:t>
            </a:r>
            <a:r>
              <a:rPr lang="en-US" sz="80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ỡ</a:t>
            </a:r>
            <a:r>
              <a:rPr lang="en-US" sz="8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80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bé</a:t>
            </a:r>
            <a:endParaRPr lang="en-US" sz="80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080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0C8EF0E3-1C08-4236-8AA6-58225982EB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204" b="66667" l="57500" r="94896">
                        <a14:foregroundMark x1="57500" y1="35556" x2="56146" y2="53981"/>
                        <a14:foregroundMark x1="56146" y1="53981" x2="56563" y2="62407"/>
                        <a14:foregroundMark x1="56563" y1="62407" x2="62448" y2="66111"/>
                        <a14:foregroundMark x1="62448" y1="66111" x2="67604" y2="66667"/>
                        <a14:foregroundMark x1="67604" y1="66667" x2="74427" y2="65463"/>
                        <a14:foregroundMark x1="74427" y1="65463" x2="87760" y2="67130"/>
                        <a14:foregroundMark x1="87760" y1="67130" x2="91615" y2="66852"/>
                        <a14:foregroundMark x1="91615" y1="66852" x2="96563" y2="63704"/>
                        <a14:foregroundMark x1="96563" y1="63704" x2="98125" y2="59630"/>
                        <a14:foregroundMark x1="98125" y1="59630" x2="98177" y2="56389"/>
                        <a14:foregroundMark x1="98177" y1="56389" x2="94427" y2="32685"/>
                        <a14:foregroundMark x1="94427" y1="32685" x2="92344" y2="30185"/>
                        <a14:foregroundMark x1="92344" y1="30185" x2="78958" y2="28519"/>
                        <a14:foregroundMark x1="78958" y1="28519" x2="76250" y2="29537"/>
                        <a14:foregroundMark x1="76250" y1="29537" x2="72604" y2="33148"/>
                        <a14:foregroundMark x1="72604" y1="33148" x2="58021" y2="34444"/>
                        <a14:foregroundMark x1="58021" y1="34444" x2="57500" y2="35278"/>
                        <a14:foregroundMark x1="67396" y1="36296" x2="75313" y2="48056"/>
                        <a14:foregroundMark x1="75313" y1="48056" x2="81979" y2="52130"/>
                        <a14:foregroundMark x1="81979" y1="52130" x2="85104" y2="52315"/>
                        <a14:foregroundMark x1="85104" y1="52315" x2="87396" y2="50833"/>
                        <a14:foregroundMark x1="87396" y1="50833" x2="89479" y2="47500"/>
                        <a14:foregroundMark x1="89479" y1="47500" x2="89792" y2="42685"/>
                        <a14:foregroundMark x1="89792" y1="42685" x2="87552" y2="39444"/>
                        <a14:foregroundMark x1="87552" y1="39444" x2="83229" y2="38889"/>
                        <a14:foregroundMark x1="83229" y1="38889" x2="80313" y2="40463"/>
                        <a14:foregroundMark x1="80313" y1="40463" x2="75885" y2="45833"/>
                        <a14:foregroundMark x1="75885" y1="45833" x2="72083" y2="56204"/>
                        <a14:foregroundMark x1="72083" y1="56204" x2="73021" y2="60093"/>
                        <a14:foregroundMark x1="73021" y1="60093" x2="76302" y2="62500"/>
                        <a14:foregroundMark x1="76302" y1="62500" x2="79792" y2="61944"/>
                        <a14:foregroundMark x1="79792" y1="61944" x2="89167" y2="51574"/>
                        <a14:foregroundMark x1="89167" y1="51574" x2="90365" y2="46574"/>
                        <a14:foregroundMark x1="90365" y1="46574" x2="90729" y2="41481"/>
                        <a14:foregroundMark x1="90729" y1="41481" x2="92552" y2="36019"/>
                        <a14:foregroundMark x1="92552" y1="36019" x2="95260" y2="41852"/>
                        <a14:foregroundMark x1="95260" y1="41852" x2="95833" y2="51574"/>
                        <a14:foregroundMark x1="95833" y1="51574" x2="95417" y2="57407"/>
                        <a14:foregroundMark x1="95417" y1="57407" x2="94271" y2="61296"/>
                        <a14:foregroundMark x1="94271" y1="61296" x2="92604" y2="64259"/>
                        <a14:foregroundMark x1="92604" y1="64259" x2="76667" y2="63981"/>
                        <a14:foregroundMark x1="76667" y1="63981" x2="70052" y2="62778"/>
                        <a14:foregroundMark x1="70052" y1="62778" x2="59948" y2="63241"/>
                        <a14:foregroundMark x1="59948" y1="64444" x2="67656" y2="63981"/>
                        <a14:foregroundMark x1="67656" y1="63981" x2="72240" y2="65926"/>
                        <a14:foregroundMark x1="72240" y1="65926" x2="73229" y2="66667"/>
                        <a14:foregroundMark x1="94115" y1="38704" x2="94896" y2="61296"/>
                        <a14:foregroundMark x1="94896" y1="61296" x2="94635" y2="63241"/>
                        <a14:foregroundMark x1="89896" y1="46111" x2="90521" y2="56296"/>
                        <a14:foregroundMark x1="90521" y1="56296" x2="91094" y2="61296"/>
                        <a14:foregroundMark x1="76354" y1="46389" x2="77135" y2="58519"/>
                        <a14:foregroundMark x1="77135" y1="58519" x2="77813" y2="61111"/>
                        <a14:foregroundMark x1="70625" y1="36296" x2="73750" y2="43704"/>
                        <a14:foregroundMark x1="88542" y1="47593" x2="94219" y2="61296"/>
                        <a14:foregroundMark x1="86927" y1="58704" x2="89583" y2="56019"/>
                        <a14:foregroundMark x1="89583" y1="56019" x2="89635" y2="56019"/>
                        <a14:foregroundMark x1="75938" y1="54352" x2="77292" y2="57037"/>
                        <a14:foregroundMark x1="77292" y1="57037" x2="77292" y2="57037"/>
                        <a14:foregroundMark x1="58333" y1="39907" x2="58281" y2="55833"/>
                        <a14:foregroundMark x1="58281" y1="55833" x2="58594" y2="56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02" t="27297" r="1908" b="33243"/>
          <a:stretch/>
        </p:blipFill>
        <p:spPr bwMode="auto">
          <a:xfrm>
            <a:off x="0" y="1211179"/>
            <a:ext cx="12192000" cy="4639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B24896A-CED5-40CE-AB8F-0D915A51B4B9}"/>
              </a:ext>
            </a:extLst>
          </p:cNvPr>
          <p:cNvGrpSpPr/>
          <p:nvPr/>
        </p:nvGrpSpPr>
        <p:grpSpPr>
          <a:xfrm>
            <a:off x="3491149" y="5837735"/>
            <a:ext cx="3631546" cy="1022147"/>
            <a:chOff x="3345218" y="5756434"/>
            <a:chExt cx="3719054" cy="1022147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C0CE8D6-C593-41B7-AA9A-ABF9648493A9}"/>
                </a:ext>
              </a:extLst>
            </p:cNvPr>
            <p:cNvSpPr/>
            <p:nvPr/>
          </p:nvSpPr>
          <p:spPr>
            <a:xfrm>
              <a:off x="3345218" y="5756434"/>
              <a:ext cx="3719054" cy="1022147"/>
            </a:xfrm>
            <a:prstGeom prst="roundRect">
              <a:avLst>
                <a:gd name="adj" fmla="val 28874"/>
              </a:avLst>
            </a:prstGeom>
            <a:solidFill>
              <a:srgbClr val="DEF3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E83E63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6A7FEA4-5728-4A10-824F-A62292750C14}"/>
                </a:ext>
              </a:extLst>
            </p:cNvPr>
            <p:cNvSpPr/>
            <p:nvPr/>
          </p:nvSpPr>
          <p:spPr>
            <a:xfrm>
              <a:off x="3914633" y="5788518"/>
              <a:ext cx="249068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4000" dirty="0" err="1">
                  <a:solidFill>
                    <a:prstClr val="black"/>
                  </a:solidFill>
                  <a:latin typeface="HP-211" panose="020B0803050302020204" pitchFamily="34" charset="0"/>
                </a:rPr>
                <a:t>Bố</a:t>
              </a:r>
              <a:r>
                <a:rPr lang="en-US" sz="4000" dirty="0">
                  <a:solidFill>
                    <a:prstClr val="black"/>
                  </a:solidFill>
                  <a:latin typeface="HP-211" panose="020B08030503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HP-211" panose="020B0803050302020204" pitchFamily="34" charset="0"/>
                </a:rPr>
                <a:t>đỡ</a:t>
              </a:r>
              <a:r>
                <a:rPr lang="en-US" sz="4000" dirty="0">
                  <a:solidFill>
                    <a:prstClr val="black"/>
                  </a:solidFill>
                  <a:latin typeface="HP-211" panose="020B08030503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HP-211" panose="020B0803050302020204" pitchFamily="34" charset="0"/>
                </a:rPr>
                <a:t>bé</a:t>
              </a:r>
              <a:r>
                <a:rPr lang="en-US" sz="4000" dirty="0">
                  <a:solidFill>
                    <a:prstClr val="black"/>
                  </a:solidFill>
                  <a:latin typeface="HP-211" panose="020B0803050302020204" pitchFamily="34" charset="0"/>
                </a:rPr>
                <a:t>.</a:t>
              </a:r>
            </a:p>
          </p:txBody>
        </p:sp>
      </p:grpSp>
      <p:sp>
        <p:nvSpPr>
          <p:cNvPr id="14" name="Text Box 66">
            <a:extLst>
              <a:ext uri="{FF2B5EF4-FFF2-40B4-BE49-F238E27FC236}">
                <a16:creationId xmlns:a16="http://schemas.microsoft.com/office/drawing/2014/main" id="{1996DC07-4FEF-41C5-BD30-C04B6D1D8E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1630" y="5869819"/>
            <a:ext cx="58646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4000" dirty="0" smtClean="0">
                <a:solidFill>
                  <a:srgbClr val="FF0000"/>
                </a:solidFill>
                <a:latin typeface="HP-211" panose="020B0803050302020204" pitchFamily="34" charset="0"/>
                <a:ea typeface="Batang" pitchFamily="18" charset="-127"/>
                <a:cs typeface="Arial" charset="0"/>
              </a:rPr>
              <a:t>ơ</a:t>
            </a:r>
            <a:endParaRPr lang="vi-VN" sz="4000" dirty="0">
              <a:solidFill>
                <a:srgbClr val="FF0000"/>
              </a:solidFill>
              <a:latin typeface="Century Gothic" pitchFamily="34" charset="0"/>
              <a:ea typeface="Batang" pitchFamily="18" charset="-127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20895" y="12593"/>
            <a:ext cx="12145557" cy="111568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 algn="ctr" defTabSz="685783">
              <a:defRPr/>
            </a:pP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21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9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2023</a:t>
            </a:r>
          </a:p>
          <a:p>
            <a:pPr algn="ctr" defTabSz="685783">
              <a:defRPr/>
            </a:pPr>
            <a:r>
              <a:rPr lang="en-US" sz="2000" b="1" u="sng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Tiếng</a:t>
            </a:r>
            <a:r>
              <a:rPr lang="en-US" sz="2000" b="1" u="sng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u="sng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Việt</a:t>
            </a:r>
            <a:endParaRPr lang="en-US" sz="2000" b="1" u="sng" kern="0" dirty="0" smtClean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r>
              <a:rPr lang="en-US" altLang="zh-CN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                                                                  </a:t>
            </a:r>
            <a:r>
              <a:rPr lang="en-US" altLang="zh-CN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Tiết</a:t>
            </a:r>
            <a:r>
              <a:rPr lang="en-US" altLang="zh-CN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32 +33. </a:t>
            </a:r>
            <a:r>
              <a:rPr lang="en-US" altLang="zh-CN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2:    </a:t>
            </a:r>
            <a:r>
              <a:rPr lang="en-US" altLang="zh-CN" sz="2800" b="1" kern="0" dirty="0">
                <a:solidFill>
                  <a:srgbClr val="FF0000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Ơ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  </a:t>
            </a:r>
            <a:r>
              <a:rPr lang="en-US" sz="2800" b="1" kern="0" dirty="0" err="1">
                <a:solidFill>
                  <a:srgbClr val="FF0000"/>
                </a:solidFill>
                <a:latin typeface="Tw Cen MT" pitchFamily="34" charset="0"/>
                <a:ea typeface="微软雅黑"/>
                <a:cs typeface="Times New Roman" panose="02020603050405020304" charset="0"/>
              </a:rPr>
              <a:t>ơ</a:t>
            </a:r>
            <a:r>
              <a:rPr lang="en-US" sz="2800" b="1" kern="0" dirty="0">
                <a:solidFill>
                  <a:srgbClr val="FF0000"/>
                </a:solidFill>
                <a:latin typeface="Tw Cen MT" pitchFamily="34" charset="0"/>
                <a:ea typeface="微软雅黑"/>
                <a:cs typeface="Times New Roman" panose="02020603050405020304" charset="0"/>
              </a:rPr>
              <a:t>  </a:t>
            </a:r>
            <a:endParaRPr lang="en-US" sz="2800" b="1" dirty="0">
              <a:solidFill>
                <a:sysClr val="windowText" lastClr="000000"/>
              </a:solidFill>
            </a:endParaRPr>
          </a:p>
        </p:txBody>
      </p:sp>
      <p:sp>
        <p:nvSpPr>
          <p:cNvPr id="13" name="Wave 12"/>
          <p:cNvSpPr/>
          <p:nvPr/>
        </p:nvSpPr>
        <p:spPr>
          <a:xfrm>
            <a:off x="7631307" y="633664"/>
            <a:ext cx="452336" cy="168441"/>
          </a:xfrm>
          <a:prstGeom prst="wave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6" name="Rectangle: Rounded Corners 6"/>
          <p:cNvSpPr/>
          <p:nvPr/>
        </p:nvSpPr>
        <p:spPr>
          <a:xfrm>
            <a:off x="1523" y="1128281"/>
            <a:ext cx="2412814" cy="77457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defTabSz="914354"/>
            <a:r>
              <a:rPr lang="en-US" sz="3600" b="1" dirty="0" smtClean="0">
                <a:solidFill>
                  <a:srgbClr val="FFFF00"/>
                </a:solidFill>
              </a:rPr>
              <a:t>6. </a:t>
            </a:r>
            <a:r>
              <a:rPr lang="en-US" sz="3600" b="1" dirty="0" err="1" smtClean="0">
                <a:solidFill>
                  <a:prstClr val="white"/>
                </a:solidFill>
              </a:rPr>
              <a:t>Đọc</a:t>
            </a:r>
            <a:r>
              <a:rPr lang="en-US" sz="3600" b="1" dirty="0" smtClean="0">
                <a:solidFill>
                  <a:prstClr val="white"/>
                </a:solidFill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</a:rPr>
              <a:t>câu</a:t>
            </a:r>
            <a:endParaRPr lang="en-US" sz="36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62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7612D7-48CD-4166-9F9A-5C6E2D2DA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38"/>
          <a:stretch/>
        </p:blipFill>
        <p:spPr>
          <a:xfrm>
            <a:off x="128337" y="2055384"/>
            <a:ext cx="11430000" cy="48026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68BD56F-C568-493B-AB5F-1DFDB8353E27}"/>
              </a:ext>
            </a:extLst>
          </p:cNvPr>
          <p:cNvSpPr/>
          <p:nvPr/>
        </p:nvSpPr>
        <p:spPr>
          <a:xfrm>
            <a:off x="3569368" y="1274596"/>
            <a:ext cx="53580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latin typeface="HP-211" panose="020B0803050302020204" pitchFamily="34" charset="0"/>
              </a:rPr>
              <a:t>Ph</a:t>
            </a:r>
            <a:r>
              <a:rPr lang="vi-VN" sz="3600" dirty="0">
                <a:latin typeface="HP-211" panose="020B0803050302020204" pitchFamily="34" charset="0"/>
              </a:rPr>
              <a:t>ư</a:t>
            </a:r>
            <a:r>
              <a:rPr lang="en-US" sz="3600" dirty="0" err="1">
                <a:latin typeface="HP-211" panose="020B0803050302020204" pitchFamily="34" charset="0"/>
              </a:rPr>
              <a:t>ơng</a:t>
            </a:r>
            <a:r>
              <a:rPr lang="en-US" sz="3600" dirty="0">
                <a:latin typeface="HP-211" panose="020B0803050302020204" pitchFamily="34" charset="0"/>
              </a:rPr>
              <a:t> </a:t>
            </a:r>
            <a:r>
              <a:rPr lang="en-US" sz="3600" dirty="0" err="1">
                <a:latin typeface="HP-211" panose="020B0803050302020204" pitchFamily="34" charset="0"/>
              </a:rPr>
              <a:t>tiện</a:t>
            </a:r>
            <a:r>
              <a:rPr lang="en-US" sz="3600" dirty="0">
                <a:latin typeface="HP-211" panose="020B0803050302020204" pitchFamily="34" charset="0"/>
              </a:rPr>
              <a:t> </a:t>
            </a:r>
            <a:r>
              <a:rPr lang="en-US" sz="3600" dirty="0" err="1">
                <a:latin typeface="HP-211" panose="020B0803050302020204" pitchFamily="34" charset="0"/>
              </a:rPr>
              <a:t>giao</a:t>
            </a:r>
            <a:r>
              <a:rPr lang="en-US" sz="3600" dirty="0">
                <a:latin typeface="HP-211" panose="020B0803050302020204" pitchFamily="34" charset="0"/>
              </a:rPr>
              <a:t> </a:t>
            </a:r>
            <a:r>
              <a:rPr lang="en-US" sz="3600" dirty="0" err="1">
                <a:latin typeface="HP-211" panose="020B0803050302020204" pitchFamily="34" charset="0"/>
              </a:rPr>
              <a:t>thông</a:t>
            </a:r>
            <a:r>
              <a:rPr lang="en-US" sz="3600" dirty="0">
                <a:latin typeface="HP-211" panose="020B0803050302020204" pitchFamily="34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-20895" y="12593"/>
            <a:ext cx="12145557" cy="111568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 algn="ctr" defTabSz="685783">
              <a:defRPr/>
            </a:pP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21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9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2023</a:t>
            </a:r>
          </a:p>
          <a:p>
            <a:pPr algn="ctr" defTabSz="685783">
              <a:defRPr/>
            </a:pPr>
            <a:r>
              <a:rPr lang="en-US" sz="2000" b="1" u="sng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Tiếng</a:t>
            </a:r>
            <a:r>
              <a:rPr lang="en-US" sz="2000" b="1" u="sng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u="sng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Việt</a:t>
            </a:r>
            <a:endParaRPr lang="en-US" sz="2000" b="1" u="sng" kern="0" dirty="0" smtClean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r>
              <a:rPr lang="en-US" altLang="zh-CN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                                                                  </a:t>
            </a:r>
            <a:r>
              <a:rPr lang="en-US" altLang="zh-CN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Tiết</a:t>
            </a:r>
            <a:r>
              <a:rPr lang="en-US" altLang="zh-CN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32 +33. </a:t>
            </a:r>
            <a:r>
              <a:rPr lang="en-US" altLang="zh-CN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2:    </a:t>
            </a:r>
            <a:r>
              <a:rPr lang="en-US" altLang="zh-CN" sz="2800" b="1" kern="0" dirty="0">
                <a:solidFill>
                  <a:srgbClr val="FF0000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Ơ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  </a:t>
            </a:r>
            <a:r>
              <a:rPr lang="en-US" sz="2800" b="1" kern="0" dirty="0" err="1">
                <a:solidFill>
                  <a:srgbClr val="FF0000"/>
                </a:solidFill>
                <a:latin typeface="Tw Cen MT" pitchFamily="34" charset="0"/>
                <a:ea typeface="微软雅黑"/>
                <a:cs typeface="Times New Roman" panose="02020603050405020304" charset="0"/>
              </a:rPr>
              <a:t>ơ</a:t>
            </a:r>
            <a:r>
              <a:rPr lang="en-US" sz="2800" b="1" kern="0" dirty="0">
                <a:solidFill>
                  <a:srgbClr val="FF0000"/>
                </a:solidFill>
                <a:latin typeface="Tw Cen MT" pitchFamily="34" charset="0"/>
                <a:ea typeface="微软雅黑"/>
                <a:cs typeface="Times New Roman" panose="02020603050405020304" charset="0"/>
              </a:rPr>
              <a:t>  </a:t>
            </a:r>
            <a:endParaRPr lang="en-US" sz="2800" b="1" dirty="0">
              <a:solidFill>
                <a:sysClr val="windowText" lastClr="000000"/>
              </a:solidFill>
            </a:endParaRPr>
          </a:p>
        </p:txBody>
      </p:sp>
      <p:sp>
        <p:nvSpPr>
          <p:cNvPr id="8" name="Wave 7"/>
          <p:cNvSpPr/>
          <p:nvPr/>
        </p:nvSpPr>
        <p:spPr>
          <a:xfrm>
            <a:off x="7631307" y="633664"/>
            <a:ext cx="452336" cy="168441"/>
          </a:xfrm>
          <a:prstGeom prst="wave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ectangle: Rounded Corners 6"/>
          <p:cNvSpPr/>
          <p:nvPr/>
        </p:nvSpPr>
        <p:spPr>
          <a:xfrm>
            <a:off x="1522" y="1128281"/>
            <a:ext cx="2525109" cy="50981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defTabSz="914354"/>
            <a:r>
              <a:rPr lang="en-US" sz="2400" b="1" dirty="0" smtClean="0">
                <a:solidFill>
                  <a:srgbClr val="FFFF00"/>
                </a:solidFill>
              </a:rPr>
              <a:t>7. </a:t>
            </a:r>
            <a:r>
              <a:rPr lang="en-US" sz="2400" b="1" dirty="0" err="1" smtClean="0">
                <a:solidFill>
                  <a:prstClr val="white"/>
                </a:solidFill>
              </a:rPr>
              <a:t>Nói</a:t>
            </a:r>
            <a:r>
              <a:rPr lang="en-US" sz="2400" b="1" dirty="0" smtClean="0">
                <a:solidFill>
                  <a:prstClr val="white"/>
                </a:solidFill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</a:rPr>
              <a:t>theo</a:t>
            </a:r>
            <a:r>
              <a:rPr lang="en-US" sz="2400" b="1" dirty="0" smtClean="0">
                <a:solidFill>
                  <a:prstClr val="white"/>
                </a:solidFill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</a:rPr>
              <a:t>tranh</a:t>
            </a:r>
            <a:endParaRPr lang="en-US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13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6"/>
          <p:cNvSpPr/>
          <p:nvPr/>
        </p:nvSpPr>
        <p:spPr>
          <a:xfrm>
            <a:off x="24065" y="1359029"/>
            <a:ext cx="2799742" cy="50981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54"/>
            <a:r>
              <a:rPr lang="en-US" sz="2400" b="1" dirty="0">
                <a:solidFill>
                  <a:prstClr val="white"/>
                </a:solidFill>
              </a:rPr>
              <a:t>      </a:t>
            </a:r>
            <a:r>
              <a:rPr lang="en-US" sz="2400" b="1" dirty="0" err="1" smtClean="0">
                <a:solidFill>
                  <a:prstClr val="white"/>
                </a:solidFill>
              </a:rPr>
              <a:t>Vận</a:t>
            </a:r>
            <a:r>
              <a:rPr lang="en-US" sz="2400" b="1" dirty="0" smtClean="0">
                <a:solidFill>
                  <a:prstClr val="white"/>
                </a:solidFill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</a:rPr>
              <a:t>dụng</a:t>
            </a: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36359" y="1379620"/>
            <a:ext cx="521368" cy="50981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54"/>
            <a:r>
              <a:rPr lang="en-US" sz="2400" b="1" dirty="0" smtClean="0">
                <a:solidFill>
                  <a:prstClr val="black"/>
                </a:solidFill>
                <a:latin typeface=".VnAvant" panose="020BE200000000000000" pitchFamily="34" charset="0"/>
              </a:rPr>
              <a:t>8   </a:t>
            </a:r>
            <a:endParaRPr lang="en-US" sz="2400" b="1" dirty="0">
              <a:solidFill>
                <a:prstClr val="black"/>
              </a:solidFill>
              <a:latin typeface=".VnAvant" panose="020BE200000000000000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7916778" y="858252"/>
            <a:ext cx="160421" cy="17646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5727032" y="1826952"/>
            <a:ext cx="1002631" cy="52321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800" b="1" dirty="0" err="1" smtClean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Nối</a:t>
            </a:r>
            <a:r>
              <a:rPr lang="en-US" sz="2800" dirty="0" smtClean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 </a:t>
            </a:r>
            <a:endParaRPr lang="en-US" sz="2800" dirty="0">
              <a:solidFill>
                <a:prstClr val="black"/>
              </a:solidFill>
              <a:latin typeface="Tw Cen MT" pitchFamily="34" charset="0"/>
              <a:cs typeface="Times New Roman" panose="0202060305040502030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28" y="2477630"/>
            <a:ext cx="10956756" cy="4187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3136036" y="3801104"/>
            <a:ext cx="882706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w Cen MT" pitchFamily="34" charset="0"/>
                <a:cs typeface="Times New Roman" panose="02020603050405020304" charset="0"/>
              </a:rPr>
              <a:t>b</a:t>
            </a:r>
            <a:r>
              <a:rPr lang="en-US" sz="2800" b="1" dirty="0" err="1" smtClean="0">
                <a:solidFill>
                  <a:srgbClr val="FF0000"/>
                </a:solidFill>
                <a:latin typeface="Tw Cen MT" pitchFamily="34" charset="0"/>
                <a:cs typeface="Times New Roman" panose="02020603050405020304" charset="0"/>
              </a:rPr>
              <a:t>ơ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374291" y="3752977"/>
            <a:ext cx="749656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w Cen MT" pitchFamily="34" charset="0"/>
                <a:cs typeface="Times New Roman" panose="02020603050405020304" charset="0"/>
              </a:rPr>
              <a:t>n</a:t>
            </a:r>
            <a:r>
              <a:rPr lang="en-US" sz="2800" b="1" dirty="0" err="1" smtClean="0">
                <a:solidFill>
                  <a:srgbClr val="FF0000"/>
                </a:solidFill>
                <a:latin typeface="Tw Cen MT" pitchFamily="34" charset="0"/>
                <a:cs typeface="Times New Roman" panose="02020603050405020304" charset="0"/>
              </a:rPr>
              <a:t>ơ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31566" y="5963157"/>
            <a:ext cx="978959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w Cen MT" pitchFamily="34" charset="0"/>
                <a:cs typeface="Times New Roman" panose="02020603050405020304" charset="0"/>
              </a:rPr>
              <a:t>v</a:t>
            </a:r>
            <a:r>
              <a:rPr lang="en-US" sz="2800" b="1" dirty="0" err="1" smtClean="0">
                <a:solidFill>
                  <a:srgbClr val="FF0000"/>
                </a:solidFill>
                <a:latin typeface="Tw Cen MT" pitchFamily="34" charset="0"/>
                <a:cs typeface="Times New Roman" panose="02020603050405020304" charset="0"/>
              </a:rPr>
              <a:t>ở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442469" y="5904256"/>
            <a:ext cx="681478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w Cen MT" pitchFamily="34" charset="0"/>
                <a:cs typeface="Times New Roman" panose="02020603050405020304" charset="0"/>
              </a:rPr>
              <a:t>gà</a:t>
            </a:r>
            <a:endParaRPr lang="en-US" sz="3200" dirty="0">
              <a:solidFill>
                <a:srgbClr val="FF0000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3633537" y="4820653"/>
            <a:ext cx="2181726" cy="1375991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3818021" y="4227095"/>
            <a:ext cx="1909011" cy="392595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6613669" y="4093491"/>
            <a:ext cx="1828800" cy="433081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-20895" y="12593"/>
            <a:ext cx="12145557" cy="111568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 algn="ctr" defTabSz="685783">
              <a:defRPr/>
            </a:pP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21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9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2023</a:t>
            </a:r>
          </a:p>
          <a:p>
            <a:pPr algn="ctr" defTabSz="685783">
              <a:defRPr/>
            </a:pPr>
            <a:r>
              <a:rPr lang="en-US" sz="2000" b="1" u="sng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Tiếng</a:t>
            </a:r>
            <a:r>
              <a:rPr lang="en-US" sz="2000" b="1" u="sng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u="sng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Việt</a:t>
            </a:r>
            <a:endParaRPr lang="en-US" sz="2000" b="1" u="sng" kern="0" dirty="0" smtClean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r>
              <a:rPr lang="en-US" altLang="zh-CN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                                                                  </a:t>
            </a:r>
            <a:r>
              <a:rPr lang="en-US" altLang="zh-CN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Tiết</a:t>
            </a:r>
            <a:r>
              <a:rPr lang="en-US" altLang="zh-CN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32 +33. </a:t>
            </a:r>
            <a:r>
              <a:rPr lang="en-US" altLang="zh-CN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2:    </a:t>
            </a:r>
            <a:r>
              <a:rPr lang="en-US" altLang="zh-CN" sz="2800" b="1" kern="0" dirty="0">
                <a:solidFill>
                  <a:srgbClr val="FF0000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Ơ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  </a:t>
            </a:r>
            <a:r>
              <a:rPr lang="en-US" sz="2800" b="1" kern="0" dirty="0" err="1">
                <a:solidFill>
                  <a:srgbClr val="FF0000"/>
                </a:solidFill>
                <a:latin typeface="Tw Cen MT" pitchFamily="34" charset="0"/>
                <a:ea typeface="微软雅黑"/>
                <a:cs typeface="Times New Roman" panose="02020603050405020304" charset="0"/>
              </a:rPr>
              <a:t>ơ</a:t>
            </a:r>
            <a:r>
              <a:rPr lang="en-US" sz="2800" b="1" kern="0" dirty="0">
                <a:solidFill>
                  <a:srgbClr val="FF0000"/>
                </a:solidFill>
                <a:latin typeface="Tw Cen MT" pitchFamily="34" charset="0"/>
                <a:ea typeface="微软雅黑"/>
                <a:cs typeface="Times New Roman" panose="02020603050405020304" charset="0"/>
              </a:rPr>
              <a:t>  </a:t>
            </a:r>
            <a:endParaRPr lang="en-US" sz="2800" b="1" dirty="0">
              <a:solidFill>
                <a:sysClr val="windowText" lastClr="000000"/>
              </a:solidFill>
            </a:endParaRPr>
          </a:p>
        </p:txBody>
      </p:sp>
      <p:sp>
        <p:nvSpPr>
          <p:cNvPr id="31" name="Wave 30"/>
          <p:cNvSpPr/>
          <p:nvPr/>
        </p:nvSpPr>
        <p:spPr>
          <a:xfrm>
            <a:off x="7631307" y="633664"/>
            <a:ext cx="452336" cy="168441"/>
          </a:xfrm>
          <a:prstGeom prst="wave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93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9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10337803" y="3899020"/>
            <a:ext cx="1854200" cy="27432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-47848" y="5017155"/>
            <a:ext cx="2108200" cy="889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0" y="5803899"/>
            <a:ext cx="12192000" cy="10541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2864177" y="1081994"/>
            <a:ext cx="5806580" cy="1298755"/>
          </a:xfrm>
          <a:prstGeom prst="roundRect">
            <a:avLst>
              <a:gd name="adj" fmla="val 50000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400" b="1" dirty="0" smtClean="0">
                <a:solidFill>
                  <a:srgbClr val="002060"/>
                </a:solidFill>
              </a:rPr>
              <a:t>* </a:t>
            </a:r>
            <a:r>
              <a:rPr lang="en-US" altLang="zh-CN" sz="4400" b="1" dirty="0" err="1">
                <a:solidFill>
                  <a:srgbClr val="002060"/>
                </a:solidFill>
              </a:rPr>
              <a:t>D</a:t>
            </a:r>
            <a:r>
              <a:rPr lang="en-US" altLang="zh-CN" sz="4400" b="1" dirty="0" err="1" smtClean="0">
                <a:solidFill>
                  <a:srgbClr val="002060"/>
                </a:solidFill>
              </a:rPr>
              <a:t>ặn</a:t>
            </a:r>
            <a:r>
              <a:rPr lang="en-US" altLang="zh-CN" sz="4400" b="1" dirty="0" smtClean="0">
                <a:solidFill>
                  <a:srgbClr val="002060"/>
                </a:solidFill>
              </a:rPr>
              <a:t> </a:t>
            </a:r>
            <a:r>
              <a:rPr lang="en-US" altLang="zh-CN" sz="4400" b="1" dirty="0" err="1" smtClean="0">
                <a:solidFill>
                  <a:srgbClr val="002060"/>
                </a:solidFill>
              </a:rPr>
              <a:t>dò</a:t>
            </a:r>
            <a:endParaRPr lang="zh-CN" altLang="en-US" sz="4400" b="1" dirty="0">
              <a:solidFill>
                <a:srgbClr val="002060"/>
              </a:solidFill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1540372" y="3206376"/>
            <a:ext cx="8454190" cy="1107773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6660"/>
            <a:r>
              <a:rPr lang="en-US" altLang="zh-CN" sz="3200" b="1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-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Về</a:t>
            </a:r>
            <a:r>
              <a:rPr lang="en-US" altLang="zh-CN" sz="3200" b="1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nhà</a:t>
            </a:r>
            <a:r>
              <a:rPr lang="en-US" altLang="zh-CN" sz="3200" b="1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đọc</a:t>
            </a:r>
            <a:r>
              <a:rPr lang="en-US" altLang="zh-CN" sz="3200" b="1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lại</a:t>
            </a:r>
            <a:r>
              <a:rPr lang="en-US" altLang="zh-CN" sz="3200" b="1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endParaRPr lang="en-US" altLang="zh-CN" sz="3200" b="1" dirty="0" smtClean="0">
              <a:solidFill>
                <a:srgbClr val="00206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defTabSz="1216660"/>
            <a:r>
              <a:rPr lang="en-US" altLang="zh-CN" sz="3200" b="1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-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Chuẩn</a:t>
            </a:r>
            <a:r>
              <a:rPr lang="en-US" altLang="zh-CN" sz="3200" b="1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bị</a:t>
            </a:r>
            <a:r>
              <a:rPr lang="en-US" altLang="zh-CN" sz="3200" b="1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lang="en-US" altLang="zh-CN" sz="3200" b="1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10: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Ôn</a:t>
            </a:r>
            <a:r>
              <a:rPr lang="en-US" altLang="zh-CN" sz="3200" b="1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tập</a:t>
            </a:r>
            <a:r>
              <a:rPr lang="en-US" altLang="zh-CN" sz="3200" b="1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và</a:t>
            </a:r>
            <a:r>
              <a:rPr lang="en-US" altLang="zh-CN" sz="3200" b="1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kể</a:t>
            </a:r>
            <a:r>
              <a:rPr lang="en-US" altLang="zh-CN" sz="3200" b="1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chuyện</a:t>
            </a:r>
            <a:endParaRPr lang="en-US" altLang="zh-CN" sz="3200" b="1" dirty="0" smtClean="0">
              <a:solidFill>
                <a:srgbClr val="00206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15953" y="3226409"/>
            <a:ext cx="5578883" cy="4238939"/>
          </a:xfrm>
          <a:prstGeom prst="rect">
            <a:avLst/>
          </a:prstGeom>
          <a:noFill/>
        </p:spPr>
        <p:txBody>
          <a:bodyPr spcFirstLastPara="1" wrap="none" lIns="121701" tIns="60850" rIns="121701" bIns="60850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660">
              <a:defRPr/>
            </a:pPr>
            <a:endParaRPr lang="en-US" sz="64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644" y="-64"/>
            <a:ext cx="2305707" cy="431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99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2_Office 主题">
  <a:themeElements>
    <a:clrScheme name="自定义 83">
      <a:dk1>
        <a:srgbClr val="002060"/>
      </a:dk1>
      <a:lt1>
        <a:sysClr val="window" lastClr="FFFFFF"/>
      </a:lt1>
      <a:dk2>
        <a:srgbClr val="1C1C1C"/>
      </a:dk2>
      <a:lt2>
        <a:srgbClr val="EEECE1"/>
      </a:lt2>
      <a:accent1>
        <a:srgbClr val="009999"/>
      </a:accent1>
      <a:accent2>
        <a:srgbClr val="FF0066"/>
      </a:accent2>
      <a:accent3>
        <a:srgbClr val="99CC00"/>
      </a:accent3>
      <a:accent4>
        <a:srgbClr val="FFCC00"/>
      </a:accent4>
      <a:accent5>
        <a:srgbClr val="548DD4"/>
      </a:accent5>
      <a:accent6>
        <a:srgbClr val="FF9B05"/>
      </a:accent6>
      <a:hlink>
        <a:srgbClr val="C7C7C7"/>
      </a:hlink>
      <a:folHlink>
        <a:srgbClr val="FF0000"/>
      </a:folHlink>
    </a:clrScheme>
    <a:fontScheme name="Temp">
      <a:majorFont>
        <a:latin typeface="方正准圆简体"/>
        <a:ea typeface="方正准圆简体"/>
        <a:cs typeface=""/>
      </a:majorFont>
      <a:minorFont>
        <a:latin typeface="方正准圆简体"/>
        <a:ea typeface="方正准圆简体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757</TotalTime>
  <Words>182</Words>
  <Application>Microsoft Office PowerPoint</Application>
  <PresentationFormat>Widescreen</PresentationFormat>
  <Paragraphs>47</Paragraphs>
  <Slides>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29" baseType="lpstr">
      <vt:lpstr>微软雅黑</vt:lpstr>
      <vt:lpstr>SimSun</vt:lpstr>
      <vt:lpstr>SimSun</vt:lpstr>
      <vt:lpstr>.VnAvant</vt:lpstr>
      <vt:lpstr>Arial</vt:lpstr>
      <vt:lpstr>Arial-Rounded</vt:lpstr>
      <vt:lpstr>Batang</vt:lpstr>
      <vt:lpstr>Calibri</vt:lpstr>
      <vt:lpstr>Calibri Light</vt:lpstr>
      <vt:lpstr>Century Gothic</vt:lpstr>
      <vt:lpstr>Chivo Light</vt:lpstr>
      <vt:lpstr>等线</vt:lpstr>
      <vt:lpstr>DFPOP1-W9</vt:lpstr>
      <vt:lpstr>HP001 4 hàng</vt:lpstr>
      <vt:lpstr>HP-211</vt:lpstr>
      <vt:lpstr>Tahoma</vt:lpstr>
      <vt:lpstr>Times New Roman</vt:lpstr>
      <vt:lpstr>Tw Cen MT</vt:lpstr>
      <vt:lpstr>方正准圆简体</vt:lpstr>
      <vt:lpstr>2_Office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MAIHUNG</cp:lastModifiedBy>
  <cp:revision>143</cp:revision>
  <dcterms:created xsi:type="dcterms:W3CDTF">2020-08-12T16:29:00Z</dcterms:created>
  <dcterms:modified xsi:type="dcterms:W3CDTF">2025-05-27T10:56:45Z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