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2" r:id="rId2"/>
    <p:sldId id="280" r:id="rId3"/>
    <p:sldId id="257" r:id="rId4"/>
    <p:sldId id="259" r:id="rId5"/>
    <p:sldId id="267" r:id="rId6"/>
    <p:sldId id="262" r:id="rId7"/>
    <p:sldId id="260" r:id="rId8"/>
    <p:sldId id="277" r:id="rId9"/>
    <p:sldId id="263" r:id="rId10"/>
    <p:sldId id="264" r:id="rId11"/>
    <p:sldId id="265" r:id="rId12"/>
    <p:sldId id="268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07976-BE82-4071-97C3-528CC2010A3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274CF-DFF5-42F5-B10A-C751251ADC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4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49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1724" y="2090248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7059" y="4766058"/>
            <a:ext cx="1167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l</a:t>
            </a:r>
            <a:r>
              <a:rPr lang="en-US" sz="3000" dirty="0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á khô</a:t>
            </a:r>
            <a:endParaRPr lang="en-US" sz="3000" dirty="0"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9685" y="4766058"/>
            <a:ext cx="134222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</a:t>
            </a:r>
            <a:r>
              <a:rPr lang="en-US" sz="3000" dirty="0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hú khỉ</a:t>
            </a:r>
            <a:endParaRPr lang="en-US" sz="3000" dirty="0"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58615" y="4766058"/>
            <a:ext cx="136306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</a:t>
            </a:r>
            <a:r>
              <a:rPr lang="en-US" sz="3000" dirty="0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hợ cá</a:t>
            </a:r>
            <a:endParaRPr lang="en-US" sz="3000" dirty="0"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19" y="1676933"/>
            <a:ext cx="4193787" cy="30910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592" y="1712130"/>
            <a:ext cx="2883616" cy="30137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" y="1962337"/>
            <a:ext cx="3698383" cy="28056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16" y="64008"/>
            <a:ext cx="6394704" cy="6394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88" y="594360"/>
            <a:ext cx="7766304" cy="5824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66" y="1930784"/>
            <a:ext cx="7524223" cy="342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242063" y="1319969"/>
            <a:ext cx="8191892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b="1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BÀI </a:t>
            </a:r>
            <a:r>
              <a:rPr lang="en-GB" b="1" dirty="0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14: </a:t>
            </a:r>
            <a:r>
              <a:rPr lang="en-GB" b="1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/>
            </a:r>
            <a:br>
              <a:rPr lang="en-GB" b="1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</a:br>
            <a:r>
              <a:rPr lang="en-US" b="1" dirty="0" err="1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Ch</a:t>
            </a:r>
            <a:r>
              <a:rPr lang="en-US" b="1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b="1" dirty="0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- </a:t>
            </a:r>
            <a:r>
              <a:rPr lang="en-US" b="1" dirty="0" err="1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ch</a:t>
            </a:r>
            <a:r>
              <a:rPr lang="en-US" b="1" dirty="0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  </a:t>
            </a:r>
            <a:r>
              <a:rPr lang="en-US" b="1" dirty="0" err="1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Kh</a:t>
            </a:r>
            <a:r>
              <a:rPr lang="en-US" b="1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b="1" dirty="0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-</a:t>
            </a:r>
            <a:r>
              <a:rPr lang="en-US" b="1" dirty="0" err="1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kh</a:t>
            </a:r>
            <a:r>
              <a:rPr lang="en-US" sz="9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9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sz="10665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69" y="2143179"/>
            <a:ext cx="7821706" cy="2282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8" y="831310"/>
            <a:ext cx="9275255" cy="5466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65" y="3634741"/>
            <a:ext cx="6056893" cy="2306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0" y="831310"/>
            <a:ext cx="1622108" cy="473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38" y="831310"/>
            <a:ext cx="9275255" cy="54660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62385" y="6020391"/>
            <a:ext cx="37185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Mấy chú khỉ ăn chuối</a:t>
            </a:r>
            <a:endParaRPr lang="en-US" sz="3000" dirty="0"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46607" y="6020391"/>
            <a:ext cx="2295786" cy="553998"/>
            <a:chOff x="6689327" y="431771"/>
            <a:chExt cx="2295786" cy="553998"/>
          </a:xfrm>
        </p:grpSpPr>
        <p:sp>
          <p:nvSpPr>
            <p:cNvPr id="19" name="TextBox 18"/>
            <p:cNvSpPr txBox="1"/>
            <p:nvPr/>
          </p:nvSpPr>
          <p:spPr>
            <a:xfrm>
              <a:off x="6689327" y="431771"/>
              <a:ext cx="5791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</a:t>
              </a:r>
              <a:endPara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05993" y="431771"/>
              <a:ext cx="5791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</a:t>
              </a:r>
              <a:endPara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56583" y="431771"/>
              <a:ext cx="5791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</a:t>
              </a:r>
              <a:r>
                <a:rPr lang="en-US" sz="30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</a:t>
              </a:r>
              <a:endPara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0" y="831310"/>
            <a:ext cx="1622108" cy="473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/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928616" y="1996667"/>
            <a:ext cx="2606040" cy="298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ch</a:t>
            </a:r>
            <a:endParaRPr lang="en-GB" sz="17000" dirty="0" smtClean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/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064251" y="1996667"/>
            <a:ext cx="2836019" cy="298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kh</a:t>
            </a:r>
            <a:endParaRPr lang="en-GB" sz="17000" dirty="0" smtClean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2375834"/>
            <a:ext cx="11228832" cy="2495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1</TotalTime>
  <Words>50</Words>
  <Application>Microsoft Office PowerPoint</Application>
  <PresentationFormat>Widescreen</PresentationFormat>
  <Paragraphs>16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DFPOP1-W9</vt:lpstr>
      <vt:lpstr>Lato</vt:lpstr>
      <vt:lpstr>Quicksand Medium</vt:lpstr>
      <vt:lpstr>Times New Roman</vt:lpstr>
      <vt:lpstr>Office Theme</vt:lpstr>
      <vt:lpstr>PowerPoint Presentation</vt:lpstr>
      <vt:lpstr>BÀI 14:  Ch - ch   Kh -kh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MAIHUNG</cp:lastModifiedBy>
  <cp:revision>65</cp:revision>
  <dcterms:created xsi:type="dcterms:W3CDTF">2020-05-19T07:29:00Z</dcterms:created>
  <dcterms:modified xsi:type="dcterms:W3CDTF">2025-05-27T14:27:50Z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3D6F7771B67843ED8E2EF11DFC6328B8</vt:lpwstr>
  </property>
  <property fmtid="{D5CDD505-2E9C-101B-9397-08002B2CF9AE}" pid="3" name="KSOProductBuildVer">
    <vt:lpwstr>1033-11.2.0.11306</vt:lpwstr>
  </property>
</Properties>
</file>