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2" r:id="rId2"/>
    <p:sldId id="280" r:id="rId3"/>
    <p:sldId id="270" r:id="rId4"/>
    <p:sldId id="271" r:id="rId5"/>
    <p:sldId id="272" r:id="rId6"/>
    <p:sldId id="273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07976-BE82-4071-97C3-528CC2010A3D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274CF-DFF5-42F5-B10A-C751251ADC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4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8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1658" y="311102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90286" y="41553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242063" y="1319969"/>
            <a:ext cx="8191892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BÀI </a:t>
            </a:r>
            <a:r>
              <a:rPr lang="en-GB" b="1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14: </a:t>
            </a:r>
            <a:r>
              <a:rPr lang="en-GB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/>
            </a:r>
            <a:br>
              <a:rPr lang="en-GB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</a:br>
            <a:r>
              <a:rPr lang="en-US" b="1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</a:t>
            </a:r>
            <a:r>
              <a:rPr lang="en-US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b="1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- </a:t>
            </a:r>
            <a:r>
              <a:rPr lang="en-US" b="1" dirty="0" err="1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</a:t>
            </a:r>
            <a:r>
              <a:rPr lang="en-US" b="1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  </a:t>
            </a:r>
            <a:r>
              <a:rPr lang="en-US" b="1" dirty="0" err="1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Kh</a:t>
            </a:r>
            <a:r>
              <a:rPr lang="en-US" b="1" dirty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 </a:t>
            </a:r>
            <a:r>
              <a:rPr lang="en-US" b="1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-</a:t>
            </a:r>
            <a:r>
              <a:rPr lang="en-US" b="1" dirty="0" err="1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kh</a:t>
            </a:r>
            <a: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US" sz="9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sz="10665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6" y="1877377"/>
            <a:ext cx="5316093" cy="276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10964" y="5864646"/>
            <a:ext cx="349237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Chị có cá kho khế.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5" y="1018287"/>
            <a:ext cx="9920706" cy="4846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21" y="770826"/>
            <a:ext cx="7645871" cy="5690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7296" y="433002"/>
            <a:ext cx="1655064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charset="0"/>
                <a:ea typeface="Arial-Rounded" panose="020B0500000000000000" pitchFamily="34" charset="0"/>
                <a:cs typeface="Times New Roman" panose="02020603050405020304" charset="0"/>
              </a:rPr>
              <a:t>Cá cảnh</a:t>
            </a:r>
            <a:endParaRPr lang="en-US" sz="3000" dirty="0"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</a:p>
          <a:p>
            <a:pPr algn="ctr" defTabSz="121920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</TotalTime>
  <Words>46</Words>
  <Application>Microsoft Office PowerPoint</Application>
  <PresentationFormat>Widescreen</PresentationFormat>
  <Paragraphs>11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DFPOP1-W9</vt:lpstr>
      <vt:lpstr>Quicksand Medium</vt:lpstr>
      <vt:lpstr>Times New Roman</vt:lpstr>
      <vt:lpstr>Office Theme</vt:lpstr>
      <vt:lpstr>PowerPoint Presentation</vt:lpstr>
      <vt:lpstr>BÀI 14:  Ch - ch   Kh -kh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MAIHUNG</cp:lastModifiedBy>
  <cp:revision>65</cp:revision>
  <dcterms:created xsi:type="dcterms:W3CDTF">2020-05-19T07:29:00Z</dcterms:created>
  <dcterms:modified xsi:type="dcterms:W3CDTF">2025-05-27T14:28:22Z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3D6F7771B67843ED8E2EF11DFC6328B8</vt:lpwstr>
  </property>
  <property fmtid="{D5CDD505-2E9C-101B-9397-08002B2CF9AE}" pid="3" name="KSOProductBuildVer">
    <vt:lpwstr>1033-11.2.0.11306</vt:lpwstr>
  </property>
</Properties>
</file>