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3453" r:id="rId2"/>
    <p:sldId id="3454" r:id="rId3"/>
    <p:sldId id="318" r:id="rId4"/>
    <p:sldId id="3407" r:id="rId5"/>
    <p:sldId id="3437" r:id="rId6"/>
    <p:sldId id="3439" r:id="rId7"/>
    <p:sldId id="3440" r:id="rId8"/>
    <p:sldId id="3441" r:id="rId9"/>
    <p:sldId id="3442" r:id="rId10"/>
    <p:sldId id="344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33ABF-BD84-4922-B87F-B60153F94322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D0DD7-0DB8-4088-9E82-FDC0EB2C2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5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1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D0DD7-0DB8-4088-9E82-FDC0EB2C2C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19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0DD7-0DB8-4088-9E82-FDC0EB2C2C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19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0DD7-0DB8-4088-9E82-FDC0EB2C2C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5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1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2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3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6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5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3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9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4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4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CAFB-A102-417E-835F-7778F881801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2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5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47728" y="2516511"/>
            <a:ext cx="91951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kern="0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th</a:t>
            </a:r>
            <a:endParaRPr lang="en-US" sz="3600" b="1" kern="0" dirty="0">
              <a:solidFill>
                <a:srgbClr val="FF000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2516510"/>
            <a:ext cx="838200" cy="646331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0" dirty="0">
                <a:latin typeface="Tw Cen MT" pitchFamily="34" charset="0"/>
                <a:cs typeface="Times New Roman" panose="02020603050405020304" charset="0"/>
              </a:rPr>
              <a:t>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7687" y="3200404"/>
            <a:ext cx="1828800" cy="646331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0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th</a:t>
            </a:r>
            <a:r>
              <a:rPr lang="en-US" sz="3600" b="1" kern="0" dirty="0" err="1">
                <a:latin typeface="Tw Cen MT" pitchFamily="34" charset="0"/>
                <a:cs typeface="Times New Roman" panose="02020603050405020304" charset="0"/>
              </a:rPr>
              <a:t>u</a:t>
            </a:r>
            <a:endParaRPr lang="en-US" sz="3600" b="1" kern="0" dirty="0"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9469" y="2511895"/>
            <a:ext cx="97613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kern="0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ch</a:t>
            </a:r>
            <a:endParaRPr lang="en-US" sz="3600" b="1" kern="0" dirty="0">
              <a:solidFill>
                <a:schemeClr val="tx1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57248" y="2503120"/>
            <a:ext cx="885896" cy="646331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0" dirty="0" err="1">
                <a:latin typeface="Tw Cen MT" pitchFamily="34" charset="0"/>
                <a:cs typeface="Times New Roman" panose="02020603050405020304" charset="0"/>
              </a:rPr>
              <a:t>ia</a:t>
            </a:r>
            <a:endParaRPr lang="en-US" sz="3600" b="1" kern="0" dirty="0"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1186" y="3202589"/>
            <a:ext cx="1948911" cy="646331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0" dirty="0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ch</a:t>
            </a:r>
            <a:r>
              <a:rPr lang="en-US" sz="3200" b="1" kern="0" dirty="0">
                <a:latin typeface="Tw Cen MT" pitchFamily="34" charset="0"/>
                <a:cs typeface="Times New Roman" panose="02020603050405020304" charset="0"/>
              </a:rPr>
              <a:t>ia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3528" y="1676310"/>
            <a:ext cx="671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kern="0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th</a:t>
            </a:r>
            <a:endParaRPr lang="en-US" sz="4800" b="1" kern="0" dirty="0">
              <a:solidFill>
                <a:sysClr val="windowText" lastClr="00000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4454" y="1660749"/>
            <a:ext cx="670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kern="0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ia</a:t>
            </a:r>
            <a:endParaRPr lang="en-US" sz="4800" b="1" kern="0" dirty="0">
              <a:solidFill>
                <a:sysClr val="windowText" lastClr="00000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462360" y="6081205"/>
            <a:ext cx="9387192" cy="72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dĩa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358" y="38018"/>
            <a:ext cx="12039642" cy="1200329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/>
                <a:cs typeface="Times New Roman" panose="02020603050405020304" pitchFamily="18" charset="0"/>
              </a:rPr>
              <a:t>Th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ứ</a:t>
            </a:r>
            <a:r>
              <a:rPr kumimoji="0" lang="en-US" sz="24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tư</a:t>
            </a:r>
            <a:r>
              <a:rPr kumimoji="0" lang="vi-VN" sz="24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Calibri"/>
                <a:cs typeface="Times New Roman" pitchFamily="18" charset="0"/>
              </a:rPr>
              <a:t>y</a:t>
            </a:r>
            <a:r>
              <a:rPr kumimoji="0" lang="en-US" sz="24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16 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th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4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10 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ă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m</a:t>
            </a:r>
            <a:r>
              <a:rPr kumimoji="0" lang="en-US" sz="24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2024</a:t>
            </a:r>
            <a:endParaRPr kumimoji="0" lang="en-US" sz="2400" b="0" i="0" u="none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Ti</a:t>
            </a:r>
            <a:r>
              <a:rPr kumimoji="0" lang="en-US" sz="24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ế</a:t>
            </a:r>
            <a:r>
              <a:rPr kumimoji="0" lang="en-US" sz="24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400" b="0" i="0" u="sng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Việt</a:t>
            </a:r>
            <a:endParaRPr kumimoji="0" lang="en-US" sz="2400" b="0" i="0" u="sng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24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23:    </a:t>
            </a:r>
            <a:r>
              <a:rPr lang="en-US" altLang="zh-CN" sz="2400" b="1" kern="0" dirty="0" err="1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 </a:t>
            </a:r>
            <a:r>
              <a:rPr lang="en-US" sz="2400" b="1" kern="0" dirty="0" err="1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2400" kern="0" dirty="0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  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i</a:t>
            </a:r>
            <a:r>
              <a:rPr lang="en-US" sz="2400" kern="0" dirty="0" err="1">
                <a:solidFill>
                  <a:srgbClr val="FF0000"/>
                </a:solidFill>
                <a:latin typeface="Berlin Sans FB Demi" pitchFamily="34" charset="0"/>
                <a:ea typeface="微软雅黑"/>
                <a:cs typeface="Times New Roman" pitchFamily="18" charset="0"/>
              </a:rPr>
              <a:t>a</a:t>
            </a:r>
            <a:endParaRPr lang="en-US" sz="2400" dirty="0">
              <a:solidFill>
                <a:sysClr val="windowText" lastClr="000000"/>
              </a:solidFill>
              <a:latin typeface="Berlin Sans FB Dem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47728" y="1197281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Trung</a:t>
            </a:r>
            <a:r>
              <a:rPr lang="en-US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thu</a:t>
            </a:r>
            <a:r>
              <a:rPr lang="en-US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bé</a:t>
            </a:r>
            <a:r>
              <a:rPr lang="en-US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chi</a:t>
            </a:r>
            <a:r>
              <a:rPr lang="en-US" sz="32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qu</a:t>
            </a:r>
            <a:r>
              <a:rPr lang="en-US" sz="32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lang="en-US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57329" y="3865143"/>
            <a:ext cx="8927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4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4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4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60" y="4933619"/>
            <a:ext cx="1808188" cy="117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431" y="4755510"/>
            <a:ext cx="1369056" cy="125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56" y="4621113"/>
            <a:ext cx="1417747" cy="12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118" y="4716216"/>
            <a:ext cx="1520901" cy="136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E58D57F8-1CB2-613F-7AC4-2016947FA26D}"/>
              </a:ext>
            </a:extLst>
          </p:cNvPr>
          <p:cNvSpPr/>
          <p:nvPr/>
        </p:nvSpPr>
        <p:spPr>
          <a:xfrm>
            <a:off x="60973" y="1222619"/>
            <a:ext cx="2072055" cy="664504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800" b="1" kern="0" dirty="0">
                <a:solidFill>
                  <a:srgbClr val="FFFF00"/>
                </a:solidFill>
              </a:rPr>
              <a:t>2</a:t>
            </a:r>
            <a:r>
              <a:rPr lang="en-US" sz="2800" b="1" kern="0">
                <a:solidFill>
                  <a:srgbClr val="FFFF00"/>
                </a:solidFill>
              </a:rPr>
              <a:t>.  </a:t>
            </a:r>
            <a:r>
              <a:rPr lang="en-US" sz="3200" b="1" kern="0" dirty="0" err="1">
                <a:solidFill>
                  <a:prstClr val="white"/>
                </a:solidFill>
              </a:rPr>
              <a:t>Đọc</a:t>
            </a:r>
            <a:endParaRPr lang="en-US" sz="3200" b="1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090076" y="2438406"/>
            <a:ext cx="95717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23:    </a:t>
            </a:r>
            <a:r>
              <a:rPr lang="en-US" sz="5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  th  ia    </a:t>
            </a:r>
            <a:r>
              <a:rPr lang="en-US" sz="4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  <a:endParaRPr lang="en-US" sz="48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4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42" y="46544"/>
            <a:ext cx="12039599" cy="1631216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/>
                <a:cs typeface="Times New Roman" panose="02020603050405020304" pitchFamily="18" charset="0"/>
              </a:rPr>
              <a:t>Th</a:t>
            </a:r>
            <a:r>
              <a:rPr kumimoji="0" lang="en-US" sz="28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ứ</a:t>
            </a:r>
            <a:r>
              <a:rPr kumimoji="0" lang="en-US" sz="28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8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ng</a:t>
            </a:r>
            <a:r>
              <a:rPr kumimoji="0" lang="en-US" sz="32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sz="28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y</a:t>
            </a:r>
            <a:r>
              <a:rPr kumimoji="0" lang="en-US" sz="28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16</a:t>
            </a:r>
            <a:r>
              <a:rPr kumimoji="0" lang="en-US" sz="28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sz="32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ea typeface="+mn-ea"/>
                <a:cs typeface="Times New Roman" panose="02020603050405020304" pitchFamily="18" charset="0"/>
              </a:rPr>
              <a:t>á</a:t>
            </a:r>
            <a:r>
              <a:rPr kumimoji="0" lang="en-US" sz="28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ng</a:t>
            </a:r>
            <a:r>
              <a:rPr kumimoji="0" lang="en-US" sz="28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8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28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sz="28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28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2024</a:t>
            </a:r>
            <a:endParaRPr kumimoji="0" lang="en-US" sz="2800" b="0" i="0" u="none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Ti</a:t>
            </a:r>
            <a:r>
              <a:rPr kumimoji="0" lang="en-US" sz="2800" b="0" i="0" u="sng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ea typeface="+mn-ea"/>
                <a:cs typeface="Times New Roman" panose="02020603050405020304" pitchFamily="18" charset="0"/>
              </a:rPr>
              <a:t>ế</a:t>
            </a:r>
            <a:r>
              <a:rPr kumimoji="0" lang="en-US" sz="2800" b="0" i="0" u="sng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ng</a:t>
            </a:r>
            <a:r>
              <a:rPr kumimoji="0" lang="en-US" sz="2800" b="0" i="0" u="sng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Vi</a:t>
            </a:r>
            <a:r>
              <a:rPr kumimoji="0" lang="en-US" sz="3200" b="0" i="0" u="sng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ệ</a:t>
            </a:r>
            <a:r>
              <a:rPr kumimoji="0" lang="en-US" sz="2800" b="0" i="0" u="sng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t:</a:t>
            </a:r>
            <a:endParaRPr kumimoji="0" lang="en-US" sz="2800" b="0" i="0" u="sng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3429001" y="1143000"/>
            <a:ext cx="4724400" cy="534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altLang="zh-CN" sz="1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Bài</a:t>
            </a:r>
            <a:r>
              <a:rPr kumimoji="0" lang="en-US" altLang="zh-CN" sz="1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 23:    </a:t>
            </a:r>
            <a:r>
              <a:rPr lang="en-US" altLang="zh-CN" sz="16000" b="1" kern="0" noProof="0" dirty="0" err="1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16000" b="1" kern="0" dirty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</a:t>
            </a:r>
            <a:r>
              <a:rPr lang="en-US" sz="21600" b="1" kern="0" dirty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</a:t>
            </a:r>
            <a:r>
              <a:rPr lang="en-US" sz="21600" b="1" kern="0" dirty="0" err="1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21600" kern="0" dirty="0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   </a:t>
            </a:r>
            <a:r>
              <a:rPr lang="en-US" sz="17600" b="1" kern="0" dirty="0" err="1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i</a:t>
            </a:r>
            <a:r>
              <a:rPr lang="en-US" sz="17600" kern="0" dirty="0" err="1">
                <a:solidFill>
                  <a:srgbClr val="FF0000"/>
                </a:solidFill>
                <a:latin typeface="Berlin Sans FB Demi" pitchFamily="34" charset="0"/>
                <a:ea typeface="微软雅黑"/>
                <a:cs typeface="Times New Roman" pitchFamily="18" charset="0"/>
              </a:rPr>
              <a:t>a</a:t>
            </a:r>
            <a:endParaRPr kumimoji="0" lang="en-US" sz="176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rlin Sans FB Dem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b="64444"/>
          <a:stretch>
            <a:fillRect/>
          </a:stretch>
        </p:blipFill>
        <p:spPr bwMode="auto">
          <a:xfrm>
            <a:off x="166103" y="1733478"/>
            <a:ext cx="12039599" cy="424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99603" y="5943600"/>
            <a:ext cx="93726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Trung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thu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bé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được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chi</a:t>
            </a: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a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qu</a:t>
            </a:r>
            <a:r>
              <a:rPr lang="en-US" sz="5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59499" y="5987687"/>
            <a:ext cx="167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th</a:t>
            </a:r>
            <a:endParaRPr lang="en-US" sz="4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13306" y="5934676"/>
            <a:ext cx="80884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i</a:t>
            </a:r>
            <a:r>
              <a:rPr lang="en-US" sz="5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a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w Cen M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/>
          <p:cNvSpPr/>
          <p:nvPr/>
        </p:nvSpPr>
        <p:spPr>
          <a:xfrm>
            <a:off x="4" y="1662809"/>
            <a:ext cx="1409700" cy="457200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800" b="1" kern="0" dirty="0">
                <a:solidFill>
                  <a:srgbClr val="FFFF00"/>
                </a:solidFill>
              </a:rPr>
              <a:t>2</a:t>
            </a:r>
            <a:r>
              <a:rPr lang="en-US" sz="2800" b="1" kern="0">
                <a:solidFill>
                  <a:srgbClr val="FFFF00"/>
                </a:solidFill>
              </a:rPr>
              <a:t>.  </a:t>
            </a:r>
            <a:r>
              <a:rPr lang="en-US" sz="2800" b="1" kern="0" dirty="0" err="1">
                <a:solidFill>
                  <a:prstClr val="white"/>
                </a:solidFill>
              </a:rPr>
              <a:t>Đọc</a:t>
            </a:r>
            <a:endParaRPr lang="en-US" sz="2800" b="1" kern="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8083" y="2425895"/>
            <a:ext cx="1252504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kern="0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th</a:t>
            </a:r>
            <a:endParaRPr lang="en-US" sz="5400" b="1" kern="0" dirty="0">
              <a:solidFill>
                <a:srgbClr val="FF000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7750" y="2425895"/>
            <a:ext cx="976130" cy="92333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b="1" kern="0" dirty="0">
                <a:latin typeface="Tw Cen MT" pitchFamily="34" charset="0"/>
                <a:cs typeface="Times New Roman" panose="02020603050405020304" charset="0"/>
              </a:rPr>
              <a:t>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4764" y="3277944"/>
            <a:ext cx="2438426" cy="92333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b="1" kern="0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th</a:t>
            </a:r>
            <a:r>
              <a:rPr lang="en-US" sz="5400" b="1" kern="0" dirty="0" err="1">
                <a:latin typeface="Tw Cen MT" pitchFamily="34" charset="0"/>
                <a:cs typeface="Times New Roman" panose="02020603050405020304" charset="0"/>
              </a:rPr>
              <a:t>u</a:t>
            </a:r>
            <a:endParaRPr lang="en-US" sz="5400" b="1" kern="0" dirty="0"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4502" y="2408202"/>
            <a:ext cx="1173538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kern="0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ch</a:t>
            </a:r>
            <a:endParaRPr lang="en-US" sz="5400" b="1" kern="0" dirty="0">
              <a:solidFill>
                <a:schemeClr val="tx1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7191" y="2408201"/>
            <a:ext cx="1173538" cy="92333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b="1" kern="0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ia</a:t>
            </a:r>
            <a:endParaRPr lang="en-US" sz="5400" b="1" kern="0" dirty="0">
              <a:solidFill>
                <a:srgbClr val="FF000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4502" y="3250405"/>
            <a:ext cx="2406227" cy="92333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b="1" kern="0" dirty="0">
                <a:latin typeface="Tw Cen MT" pitchFamily="34" charset="0"/>
                <a:cs typeface="Times New Roman" panose="02020603050405020304" charset="0"/>
              </a:rPr>
              <a:t>ch</a:t>
            </a:r>
            <a:r>
              <a:rPr lang="en-US" sz="5400" b="1" kern="0" dirty="0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ia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8526" y="1600390"/>
            <a:ext cx="924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kern="0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th</a:t>
            </a:r>
            <a:endParaRPr lang="en-US" sz="5400" b="1" kern="0" dirty="0">
              <a:solidFill>
                <a:sysClr val="windowText" lastClr="00000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7646" y="1600390"/>
            <a:ext cx="962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kern="0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ia</a:t>
            </a:r>
            <a:endParaRPr lang="en-US" sz="5400" b="1" kern="0" dirty="0">
              <a:solidFill>
                <a:sysClr val="windowText" lastClr="00000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79" y="-144099"/>
            <a:ext cx="12039642" cy="1384995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/>
                <a:cs typeface="Times New Roman" panose="02020603050405020304" pitchFamily="18" charset="0"/>
              </a:rPr>
              <a:t>Th</a:t>
            </a:r>
            <a:r>
              <a:rPr kumimoji="0" lang="en-US" sz="28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ứ</a:t>
            </a:r>
            <a:r>
              <a:rPr kumimoji="0" lang="en-US" sz="28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tư</a:t>
            </a:r>
            <a:r>
              <a:rPr kumimoji="0" lang="vi-VN" sz="28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8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28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Calibri"/>
                <a:cs typeface="Times New Roman" pitchFamily="18" charset="0"/>
              </a:rPr>
              <a:t>y</a:t>
            </a:r>
            <a:r>
              <a:rPr kumimoji="0" lang="en-US" sz="28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kern="1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16</a:t>
            </a:r>
            <a:r>
              <a:rPr kumimoji="0" lang="en-US" sz="28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th</a:t>
            </a:r>
            <a:r>
              <a:rPr kumimoji="0" lang="en-US" sz="28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28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8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10 </a:t>
            </a:r>
            <a:r>
              <a:rPr kumimoji="0" lang="en-US" sz="28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</a:t>
            </a:r>
            <a:r>
              <a:rPr kumimoji="0" lang="en-US" sz="28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ă</a:t>
            </a:r>
            <a:r>
              <a:rPr kumimoji="0" lang="en-US" sz="28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m</a:t>
            </a:r>
            <a:r>
              <a:rPr kumimoji="0" lang="en-US" sz="28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2025</a:t>
            </a:r>
            <a:endParaRPr kumimoji="0" lang="en-US" sz="2800" b="0" i="0" u="none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Ti</a:t>
            </a:r>
            <a:r>
              <a:rPr kumimoji="0" lang="en-US" sz="2800" b="0" i="0" u="sng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ế</a:t>
            </a:r>
            <a:r>
              <a:rPr kumimoji="0" lang="en-US" sz="2800" b="0" i="0" u="sng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800" b="0" i="0" u="sng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Việt:</a:t>
            </a:r>
            <a:endParaRPr kumimoji="0" lang="en-US" sz="2800" b="0" i="0" u="sng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23:   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 </a:t>
            </a:r>
            <a:r>
              <a:rPr lang="en-US" sz="2800" b="1" kern="0" dirty="0" err="1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2800" kern="0" dirty="0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  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i</a:t>
            </a:r>
            <a:r>
              <a:rPr lang="en-US" sz="2800" kern="0" dirty="0" err="1">
                <a:solidFill>
                  <a:srgbClr val="FF0000"/>
                </a:solidFill>
                <a:latin typeface="Berlin Sans FB Demi" pitchFamily="34" charset="0"/>
                <a:ea typeface="微软雅黑"/>
                <a:cs typeface="Times New Roman" pitchFamily="18" charset="0"/>
              </a:rPr>
              <a:t>a</a:t>
            </a:r>
            <a:endParaRPr lang="en-US" sz="2800" dirty="0">
              <a:solidFill>
                <a:sysClr val="windowText" lastClr="000000"/>
              </a:solidFill>
              <a:latin typeface="Berlin Sans FB Dem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854" y="4465766"/>
            <a:ext cx="4948034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thẻ</a:t>
            </a:r>
            <a:r>
              <a:rPr lang="en-US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thọ</a:t>
            </a:r>
            <a:r>
              <a:rPr lang="en-US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thơ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6056" y="4446353"/>
            <a:ext cx="4976777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đĩ</a:t>
            </a:r>
            <a:r>
              <a:rPr lang="en-US" sz="6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a</a:t>
            </a:r>
            <a:r>
              <a:rPr lang="en-US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mí</a:t>
            </a:r>
            <a:r>
              <a:rPr lang="en-US" sz="6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a</a:t>
            </a:r>
            <a:r>
              <a:rPr lang="en-US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thì</a:t>
            </a:r>
            <a:r>
              <a:rPr lang="en-US" sz="6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a</a:t>
            </a:r>
            <a:endParaRPr lang="en-US" sz="6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w Cen MT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5124" y="4470737"/>
            <a:ext cx="1549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th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09800" y="4452449"/>
            <a:ext cx="1549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th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96952" y="4470737"/>
            <a:ext cx="1549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th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5911" y="4442750"/>
            <a:ext cx="11735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i</a:t>
            </a:r>
            <a:r>
              <a:rPr lang="en-US" sz="6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a</a:t>
            </a:r>
            <a:endParaRPr lang="en-US" sz="6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w Cen MT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65295" y="4447720"/>
            <a:ext cx="11735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i</a:t>
            </a:r>
            <a:r>
              <a:rPr lang="en-US" sz="6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a</a:t>
            </a:r>
            <a:endParaRPr lang="en-US" sz="6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w Cen MT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49361" y="4443029"/>
            <a:ext cx="1371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i</a:t>
            </a:r>
            <a:r>
              <a:rPr lang="en-US" sz="6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a</a:t>
            </a:r>
            <a:endParaRPr lang="en-US" sz="6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w Cen M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6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" grpId="0"/>
      <p:bldP spid="3" grpId="0"/>
      <p:bldP spid="15" grpId="0" animBg="1"/>
      <p:bldP spid="16" grpId="0" animBg="1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0017"/>
            <a:ext cx="11539960" cy="424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80750" y="5615303"/>
            <a:ext cx="3889094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6000" b="1" dirty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endParaRPr lang="en-US" sz="6000" b="1" dirty="0">
              <a:solidFill>
                <a:prstClr val="black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94503" y="46577"/>
            <a:ext cx="12039599" cy="1200329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/>
                <a:cs typeface="Times New Roman" panose="02020603050405020304" pitchFamily="18" charset="0"/>
              </a:rPr>
              <a:t>Th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ứ</a:t>
            </a:r>
            <a:r>
              <a:rPr kumimoji="0" lang="en-US" sz="24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tư</a:t>
            </a:r>
            <a:r>
              <a:rPr kumimoji="0" lang="vi-VN" sz="24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Calibri"/>
                <a:cs typeface="Times New Roman" pitchFamily="18" charset="0"/>
              </a:rPr>
              <a:t>y</a:t>
            </a:r>
            <a:r>
              <a:rPr kumimoji="0" lang="en-US" sz="24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16 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th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4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10 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ă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m</a:t>
            </a:r>
            <a:r>
              <a:rPr kumimoji="0" lang="en-US" sz="24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2024</a:t>
            </a:r>
            <a:endParaRPr kumimoji="0" lang="en-US" sz="2400" b="0" i="0" u="none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Ti</a:t>
            </a:r>
            <a:r>
              <a:rPr kumimoji="0" lang="en-US" sz="24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ế</a:t>
            </a:r>
            <a:r>
              <a:rPr kumimoji="0" lang="en-US" sz="24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400" b="0" i="0" u="sng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Việt</a:t>
            </a:r>
            <a:endParaRPr kumimoji="0" lang="en-US" sz="2400" b="0" i="0" u="sng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24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23:    </a:t>
            </a:r>
            <a:r>
              <a:rPr lang="en-US" altLang="zh-CN" sz="2400" b="1" kern="0" dirty="0" err="1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 </a:t>
            </a:r>
            <a:r>
              <a:rPr lang="en-US" sz="2400" b="1" kern="0" dirty="0" err="1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2400" kern="0" dirty="0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  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i</a:t>
            </a:r>
            <a:r>
              <a:rPr lang="en-US" sz="2400" kern="0" dirty="0" err="1">
                <a:solidFill>
                  <a:srgbClr val="FF0000"/>
                </a:solidFill>
                <a:latin typeface="Berlin Sans FB Demi" pitchFamily="34" charset="0"/>
                <a:ea typeface="微软雅黑"/>
                <a:cs typeface="Times New Roman" pitchFamily="18" charset="0"/>
              </a:rPr>
              <a:t>a</a:t>
            </a:r>
            <a:endParaRPr lang="en-US" sz="2400" dirty="0">
              <a:solidFill>
                <a:sysClr val="windowText" lastClr="000000"/>
              </a:solidFill>
              <a:latin typeface="Berlin Sans FB Demi" pitchFamily="34" charset="0"/>
            </a:endParaRPr>
          </a:p>
        </p:txBody>
      </p:sp>
      <p:sp>
        <p:nvSpPr>
          <p:cNvPr id="13" name="Rectangle: Rounded Corners 6"/>
          <p:cNvSpPr/>
          <p:nvPr/>
        </p:nvSpPr>
        <p:spPr>
          <a:xfrm>
            <a:off x="67098" y="1370017"/>
            <a:ext cx="2072055" cy="664504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800" b="1" kern="0" dirty="0">
                <a:solidFill>
                  <a:srgbClr val="FFFF00"/>
                </a:solidFill>
              </a:rPr>
              <a:t>2</a:t>
            </a:r>
            <a:r>
              <a:rPr lang="en-US" sz="2800" b="1" kern="0">
                <a:solidFill>
                  <a:srgbClr val="FFFF00"/>
                </a:solidFill>
              </a:rPr>
              <a:t>.  </a:t>
            </a:r>
            <a:r>
              <a:rPr lang="en-US" sz="3200" b="1" kern="0" dirty="0" err="1">
                <a:solidFill>
                  <a:prstClr val="white"/>
                </a:solidFill>
              </a:rPr>
              <a:t>Đọc</a:t>
            </a:r>
            <a:endParaRPr lang="en-US" sz="3200" b="1" kern="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C2D319-59BD-D4E8-A59F-DE597A5FC76E}"/>
              </a:ext>
            </a:extLst>
          </p:cNvPr>
          <p:cNvSpPr txBox="1"/>
          <p:nvPr/>
        </p:nvSpPr>
        <p:spPr>
          <a:xfrm>
            <a:off x="4306530" y="5615303"/>
            <a:ext cx="943896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endParaRPr lang="en-US" sz="6000" b="1" dirty="0">
              <a:solidFill>
                <a:prstClr val="black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14299-EF48-BB91-1051-3450DE138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7C85E8-0556-FC26-8D42-761807C16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10" y="1370017"/>
            <a:ext cx="8461093" cy="399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9A18EA-CD20-C198-A352-B73F1EB0145A}"/>
              </a:ext>
            </a:extLst>
          </p:cNvPr>
          <p:cNvSpPr txBox="1"/>
          <p:nvPr/>
        </p:nvSpPr>
        <p:spPr>
          <a:xfrm>
            <a:off x="3810001" y="5366793"/>
            <a:ext cx="4083934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endParaRPr lang="en-US" sz="60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1C9D65-3B87-7E66-5F51-BFCBB3E732C6}"/>
              </a:ext>
            </a:extLst>
          </p:cNvPr>
          <p:cNvSpPr/>
          <p:nvPr/>
        </p:nvSpPr>
        <p:spPr>
          <a:xfrm>
            <a:off x="76242" y="46578"/>
            <a:ext cx="12039599" cy="1323439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/>
                <a:cs typeface="Times New Roman" panose="02020603050405020304" pitchFamily="18" charset="0"/>
              </a:rPr>
              <a:t>Th</a:t>
            </a: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ứ</a:t>
            </a:r>
            <a:r>
              <a:rPr kumimoji="0" lang="en-US" sz="20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tư</a:t>
            </a:r>
            <a:r>
              <a:rPr kumimoji="0" lang="vi-VN" sz="20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20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Calibri"/>
                <a:cs typeface="Times New Roman" pitchFamily="18" charset="0"/>
              </a:rPr>
              <a:t>y</a:t>
            </a:r>
            <a:r>
              <a:rPr kumimoji="0" lang="en-US" sz="20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16 </a:t>
            </a: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th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0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10 </a:t>
            </a:r>
            <a:r>
              <a:rPr kumimoji="0" lang="en-US" sz="20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ă</a:t>
            </a:r>
            <a:r>
              <a:rPr kumimoji="0" lang="en-US" sz="20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m</a:t>
            </a:r>
            <a:r>
              <a:rPr kumimoji="0" lang="en-US" sz="20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2024</a:t>
            </a:r>
            <a:endParaRPr kumimoji="0" lang="en-US" sz="2000" b="0" i="0" u="none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Ti</a:t>
            </a:r>
            <a:r>
              <a:rPr kumimoji="0" lang="en-US" sz="20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ế</a:t>
            </a:r>
            <a:r>
              <a:rPr kumimoji="0" lang="en-US" sz="20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000" b="0" i="0" u="sng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Việt</a:t>
            </a:r>
            <a:endParaRPr kumimoji="0" lang="en-US" sz="2000" b="0" i="0" u="sng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23:    </a:t>
            </a:r>
            <a:r>
              <a:rPr lang="en-US" altLang="zh-CN" sz="3600" b="1" kern="0" dirty="0" err="1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 </a:t>
            </a:r>
            <a:r>
              <a:rPr lang="en-US" sz="3600" b="1" kern="0" dirty="0" err="1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3600" kern="0" dirty="0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  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i</a:t>
            </a:r>
            <a:r>
              <a:rPr lang="en-US" sz="3600" kern="0" dirty="0" err="1">
                <a:solidFill>
                  <a:srgbClr val="FF0000"/>
                </a:solidFill>
                <a:latin typeface="Berlin Sans FB Demi" pitchFamily="34" charset="0"/>
                <a:ea typeface="微软雅黑"/>
                <a:cs typeface="Times New Roman" pitchFamily="18" charset="0"/>
              </a:rPr>
              <a:t>a</a:t>
            </a:r>
            <a:endParaRPr lang="en-US" sz="3600" dirty="0">
              <a:solidFill>
                <a:sysClr val="windowText" lastClr="000000"/>
              </a:solidFill>
              <a:latin typeface="Berlin Sans FB Demi" pitchFamily="34" charset="0"/>
            </a:endParaRP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F5CC3DFF-2516-B54E-A158-A920FF8E0ECC}"/>
              </a:ext>
            </a:extLst>
          </p:cNvPr>
          <p:cNvSpPr/>
          <p:nvPr/>
        </p:nvSpPr>
        <p:spPr>
          <a:xfrm>
            <a:off x="67098" y="1370017"/>
            <a:ext cx="2072055" cy="664504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800" b="1" kern="0" dirty="0">
                <a:solidFill>
                  <a:srgbClr val="FFFF00"/>
                </a:solidFill>
              </a:rPr>
              <a:t>2</a:t>
            </a:r>
            <a:r>
              <a:rPr lang="en-US" sz="2800" b="1" kern="0">
                <a:solidFill>
                  <a:srgbClr val="FFFF00"/>
                </a:solidFill>
              </a:rPr>
              <a:t>.  </a:t>
            </a:r>
            <a:r>
              <a:rPr lang="en-US" sz="3200" b="1" kern="0" dirty="0" err="1">
                <a:solidFill>
                  <a:prstClr val="white"/>
                </a:solidFill>
              </a:rPr>
              <a:t>Đọc</a:t>
            </a:r>
            <a:endParaRPr lang="en-US" sz="3200" b="1" kern="0" dirty="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D6772-93F3-B8C2-4EA9-CF800AD471AD}"/>
              </a:ext>
            </a:extLst>
          </p:cNvPr>
          <p:cNvSpPr txBox="1"/>
          <p:nvPr/>
        </p:nvSpPr>
        <p:spPr>
          <a:xfrm>
            <a:off x="5702707" y="5339039"/>
            <a:ext cx="90457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CD22A-5565-E8CD-7F13-23433242B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65D531A-17DF-41F2-62E9-75B03647A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63" y="1370018"/>
            <a:ext cx="8368496" cy="385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C1BC49F-EDE4-7026-4804-FBEB9EEE3182}"/>
              </a:ext>
            </a:extLst>
          </p:cNvPr>
          <p:cNvSpPr txBox="1"/>
          <p:nvPr/>
        </p:nvSpPr>
        <p:spPr>
          <a:xfrm>
            <a:off x="3588152" y="5366791"/>
            <a:ext cx="420161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thìa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dĩa</a:t>
            </a:r>
            <a:endParaRPr lang="en-US" sz="60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7274DF-025D-38CC-4FA1-EFA6A12B2684}"/>
              </a:ext>
            </a:extLst>
          </p:cNvPr>
          <p:cNvSpPr/>
          <p:nvPr/>
        </p:nvSpPr>
        <p:spPr>
          <a:xfrm>
            <a:off x="76242" y="46578"/>
            <a:ext cx="12039599" cy="1323439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/>
                <a:cs typeface="Times New Roman" panose="02020603050405020304" pitchFamily="18" charset="0"/>
              </a:rPr>
              <a:t>Th</a:t>
            </a: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ứ</a:t>
            </a:r>
            <a:r>
              <a:rPr kumimoji="0" lang="en-US" sz="20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tư</a:t>
            </a:r>
            <a:r>
              <a:rPr kumimoji="0" lang="vi-VN" sz="20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20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Calibri"/>
                <a:cs typeface="Times New Roman" pitchFamily="18" charset="0"/>
              </a:rPr>
              <a:t>y</a:t>
            </a:r>
            <a:r>
              <a:rPr kumimoji="0" lang="en-US" sz="20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16 </a:t>
            </a: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th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0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10 </a:t>
            </a:r>
            <a:r>
              <a:rPr kumimoji="0" lang="en-US" sz="20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ă</a:t>
            </a:r>
            <a:r>
              <a:rPr kumimoji="0" lang="en-US" sz="20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m</a:t>
            </a:r>
            <a:r>
              <a:rPr kumimoji="0" lang="en-US" sz="20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2024</a:t>
            </a:r>
            <a:endParaRPr kumimoji="0" lang="en-US" sz="2000" b="0" i="0" u="none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Ti</a:t>
            </a:r>
            <a:r>
              <a:rPr kumimoji="0" lang="en-US" sz="20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ế</a:t>
            </a:r>
            <a:r>
              <a:rPr kumimoji="0" lang="en-US" sz="20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000" b="0" i="0" u="sng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Việt</a:t>
            </a:r>
            <a:endParaRPr kumimoji="0" lang="en-US" sz="2000" b="0" i="0" u="sng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23:    </a:t>
            </a:r>
            <a:r>
              <a:rPr lang="en-US" altLang="zh-CN" sz="3600" b="1" kern="0" dirty="0" err="1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 </a:t>
            </a:r>
            <a:r>
              <a:rPr lang="en-US" sz="3600" b="1" kern="0" dirty="0" err="1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3600" kern="0" dirty="0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  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i</a:t>
            </a:r>
            <a:r>
              <a:rPr lang="en-US" sz="3600" kern="0" dirty="0" err="1">
                <a:solidFill>
                  <a:srgbClr val="FF0000"/>
                </a:solidFill>
                <a:latin typeface="Berlin Sans FB Demi" pitchFamily="34" charset="0"/>
                <a:ea typeface="微软雅黑"/>
                <a:cs typeface="Times New Roman" pitchFamily="18" charset="0"/>
              </a:rPr>
              <a:t>a</a:t>
            </a:r>
            <a:endParaRPr lang="en-US" sz="3600" dirty="0">
              <a:solidFill>
                <a:sysClr val="windowText" lastClr="000000"/>
              </a:solidFill>
              <a:latin typeface="Berlin Sans FB Demi" pitchFamily="34" charset="0"/>
            </a:endParaRP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6EFA6EE8-9C13-7008-3325-0C753137F70B}"/>
              </a:ext>
            </a:extLst>
          </p:cNvPr>
          <p:cNvSpPr/>
          <p:nvPr/>
        </p:nvSpPr>
        <p:spPr>
          <a:xfrm>
            <a:off x="67098" y="1370017"/>
            <a:ext cx="2072055" cy="664504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800" b="1" kern="0" dirty="0">
                <a:solidFill>
                  <a:srgbClr val="FFFF00"/>
                </a:solidFill>
              </a:rPr>
              <a:t>3.  </a:t>
            </a:r>
            <a:r>
              <a:rPr lang="en-US" sz="3200" b="1" kern="0" dirty="0" err="1">
                <a:solidFill>
                  <a:prstClr val="white"/>
                </a:solidFill>
              </a:rPr>
              <a:t>Đọc</a:t>
            </a:r>
            <a:endParaRPr lang="en-US" sz="3200" b="1" kern="0" dirty="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325411-73C0-10B3-72FE-03AAFD44F7E6}"/>
              </a:ext>
            </a:extLst>
          </p:cNvPr>
          <p:cNvSpPr txBox="1"/>
          <p:nvPr/>
        </p:nvSpPr>
        <p:spPr>
          <a:xfrm>
            <a:off x="4363654" y="5366791"/>
            <a:ext cx="1565197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thìa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7A5D83-908B-9F78-61D9-F0047F6D317C}"/>
              </a:ext>
            </a:extLst>
          </p:cNvPr>
          <p:cNvSpPr txBox="1"/>
          <p:nvPr/>
        </p:nvSpPr>
        <p:spPr>
          <a:xfrm>
            <a:off x="6320151" y="5366791"/>
            <a:ext cx="817944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ĩa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4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8530E-1F04-B093-6019-DB6189713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6430DD5-3963-844E-AEBC-49ED37117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16" y="1370017"/>
            <a:ext cx="10755705" cy="41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1CE0E4-B08D-38C6-C6F5-5336631CBDE3}"/>
              </a:ext>
            </a:extLst>
          </p:cNvPr>
          <p:cNvSpPr txBox="1"/>
          <p:nvPr/>
        </p:nvSpPr>
        <p:spPr>
          <a:xfrm>
            <a:off x="3657600" y="5771290"/>
            <a:ext cx="4815068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tía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</a:t>
            </a:r>
            <a:endParaRPr lang="en-US" sz="60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A69552-9FF8-AB77-7066-9D8424A863FB}"/>
              </a:ext>
            </a:extLst>
          </p:cNvPr>
          <p:cNvSpPr/>
          <p:nvPr/>
        </p:nvSpPr>
        <p:spPr>
          <a:xfrm>
            <a:off x="76242" y="46578"/>
            <a:ext cx="12039599" cy="1323439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/>
                <a:cs typeface="Times New Roman" panose="02020603050405020304" pitchFamily="18" charset="0"/>
              </a:rPr>
              <a:t>Th</a:t>
            </a: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ứ</a:t>
            </a:r>
            <a:r>
              <a:rPr kumimoji="0" lang="en-US" sz="20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tư</a:t>
            </a:r>
            <a:r>
              <a:rPr kumimoji="0" lang="vi-VN" sz="20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20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Calibri"/>
                <a:cs typeface="Times New Roman" pitchFamily="18" charset="0"/>
              </a:rPr>
              <a:t>y</a:t>
            </a:r>
            <a:r>
              <a:rPr kumimoji="0" lang="en-US" sz="20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16 </a:t>
            </a: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th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0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10 </a:t>
            </a:r>
            <a:r>
              <a:rPr kumimoji="0" lang="en-US" sz="20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ă</a:t>
            </a:r>
            <a:r>
              <a:rPr kumimoji="0" lang="en-US" sz="20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m</a:t>
            </a:r>
            <a:r>
              <a:rPr kumimoji="0" lang="en-US" sz="20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202</a:t>
            </a:r>
            <a:r>
              <a:rPr lang="en-US" sz="20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4</a:t>
            </a:r>
            <a:endParaRPr kumimoji="0" lang="en-US" sz="2000" b="0" i="0" u="none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Ti</a:t>
            </a:r>
            <a:r>
              <a:rPr kumimoji="0" lang="en-US" sz="20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ế</a:t>
            </a:r>
            <a:r>
              <a:rPr kumimoji="0" lang="en-US" sz="20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000" b="0" i="0" u="sng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Việt</a:t>
            </a:r>
            <a:endParaRPr kumimoji="0" lang="en-US" sz="2000" b="0" i="0" u="sng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23:    </a:t>
            </a:r>
            <a:r>
              <a:rPr lang="en-US" altLang="zh-CN" sz="3600" b="1" kern="0" dirty="0" err="1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 </a:t>
            </a:r>
            <a:r>
              <a:rPr lang="en-US" sz="3600" b="1" kern="0" dirty="0" err="1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3600" kern="0" dirty="0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  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i</a:t>
            </a:r>
            <a:r>
              <a:rPr lang="en-US" sz="3600" kern="0" dirty="0" err="1">
                <a:solidFill>
                  <a:srgbClr val="FF0000"/>
                </a:solidFill>
                <a:latin typeface="Berlin Sans FB Demi" pitchFamily="34" charset="0"/>
                <a:ea typeface="微软雅黑"/>
                <a:cs typeface="Times New Roman" pitchFamily="18" charset="0"/>
              </a:rPr>
              <a:t>a</a:t>
            </a:r>
            <a:endParaRPr lang="en-US" sz="3600" dirty="0">
              <a:solidFill>
                <a:sysClr val="windowText" lastClr="000000"/>
              </a:solidFill>
              <a:latin typeface="Berlin Sans FB Demi" pitchFamily="34" charset="0"/>
            </a:endParaRP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CFDC9AAB-0F88-ED6B-6DFD-49988F19EC36}"/>
              </a:ext>
            </a:extLst>
          </p:cNvPr>
          <p:cNvSpPr/>
          <p:nvPr/>
        </p:nvSpPr>
        <p:spPr>
          <a:xfrm>
            <a:off x="67098" y="1370017"/>
            <a:ext cx="2072055" cy="664504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800" b="1" kern="0" dirty="0">
                <a:solidFill>
                  <a:srgbClr val="FFFF00"/>
                </a:solidFill>
              </a:rPr>
              <a:t>2</a:t>
            </a:r>
            <a:r>
              <a:rPr lang="en-US" sz="2800" b="1" kern="0">
                <a:solidFill>
                  <a:srgbClr val="FFFF00"/>
                </a:solidFill>
              </a:rPr>
              <a:t>.  </a:t>
            </a:r>
            <a:r>
              <a:rPr lang="en-US" sz="3200" b="1" kern="0" dirty="0" err="1">
                <a:solidFill>
                  <a:prstClr val="white"/>
                </a:solidFill>
              </a:rPr>
              <a:t>Đọc</a:t>
            </a:r>
            <a:endParaRPr lang="en-US" sz="3200" b="1" kern="0" dirty="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C82772-304A-7E7D-3C71-41F3164BAAFE}"/>
              </a:ext>
            </a:extLst>
          </p:cNvPr>
          <p:cNvSpPr txBox="1"/>
          <p:nvPr/>
        </p:nvSpPr>
        <p:spPr>
          <a:xfrm>
            <a:off x="5878425" y="5771289"/>
            <a:ext cx="827175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ía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8CC5A-9F9D-E543-F404-684EC2B20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67A9FF-A576-7ABB-4D32-7B933073F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09800"/>
            <a:ext cx="3556001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00AE90-C120-6E9B-F071-895BBF134724}"/>
              </a:ext>
            </a:extLst>
          </p:cNvPr>
          <p:cNvSpPr txBox="1"/>
          <p:nvPr/>
        </p:nvSpPr>
        <p:spPr>
          <a:xfrm>
            <a:off x="720524" y="5468207"/>
            <a:ext cx="19812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u="sng" dirty="0" err="1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4000" b="1" dirty="0" err="1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ủ</a:t>
            </a:r>
            <a:r>
              <a:rPr lang="en-US" sz="4000" b="1" dirty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endParaRPr lang="en-US" sz="4000" b="1" dirty="0">
              <a:solidFill>
                <a:prstClr val="black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A047B9-EF0C-088A-42DC-11B037F61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1905000"/>
            <a:ext cx="2692400" cy="324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0771AB-D8C1-50B7-D6F8-CDBD67C169EF}"/>
              </a:ext>
            </a:extLst>
          </p:cNvPr>
          <p:cNvSpPr txBox="1"/>
          <p:nvPr/>
        </p:nvSpPr>
        <p:spPr>
          <a:xfrm>
            <a:off x="3844725" y="5366793"/>
            <a:ext cx="20574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4000" b="1" dirty="0" err="1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4400" b="1" dirty="0" err="1">
                <a:solidFill>
                  <a:prstClr val="black"/>
                </a:solidFill>
                <a:latin typeface="Tw Cen M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</a:t>
            </a:r>
            <a:r>
              <a:rPr lang="en-US" sz="4000" b="1" dirty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4000" b="1" dirty="0" err="1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endParaRPr lang="en-US" sz="4000" b="1" dirty="0">
              <a:solidFill>
                <a:prstClr val="black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2C95C4A-D0C3-22D8-CF00-9E9FDE2AF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45" y="2209800"/>
            <a:ext cx="2788156" cy="301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4A8AC33-E7EE-E796-64BA-A8B0957DBD68}"/>
              </a:ext>
            </a:extLst>
          </p:cNvPr>
          <p:cNvSpPr txBox="1"/>
          <p:nvPr/>
        </p:nvSpPr>
        <p:spPr>
          <a:xfrm>
            <a:off x="6664124" y="5366791"/>
            <a:ext cx="21336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u="sng" dirty="0" err="1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4400" b="1" u="sng" dirty="0" err="1">
                <a:solidFill>
                  <a:prstClr val="black"/>
                </a:solidFill>
                <a:latin typeface="Tw Cen M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4000" b="1" dirty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4000" b="1" u="sng" dirty="0" err="1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ĩ</a:t>
            </a:r>
            <a:r>
              <a:rPr lang="en-US" sz="4400" b="1" u="sng" dirty="0" err="1">
                <a:solidFill>
                  <a:prstClr val="black"/>
                </a:solidFill>
                <a:latin typeface="Tw Cen M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en-US" sz="4400" b="1" u="sng" dirty="0">
              <a:solidFill>
                <a:prstClr val="black"/>
              </a:solidFill>
              <a:latin typeface="Tw Cen M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7F34297-6E1F-E7DC-C94C-97EF7E82B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1702269"/>
            <a:ext cx="2991020" cy="352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0840C76-ADC6-EE1F-994E-E570D952A4C7}"/>
              </a:ext>
            </a:extLst>
          </p:cNvPr>
          <p:cNvSpPr txBox="1"/>
          <p:nvPr/>
        </p:nvSpPr>
        <p:spPr>
          <a:xfrm>
            <a:off x="9677400" y="5354601"/>
            <a:ext cx="2133601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4400" b="1" dirty="0" err="1">
                <a:solidFill>
                  <a:prstClr val="black"/>
                </a:solidFill>
                <a:latin typeface="Tw Cen M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</a:t>
            </a:r>
            <a:r>
              <a:rPr lang="en-US" sz="4000" b="1" dirty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4000" b="1" u="sng" dirty="0" err="1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n-US" sz="4400" b="1" u="sng" dirty="0" err="1">
                <a:solidFill>
                  <a:prstClr val="black"/>
                </a:solidFill>
                <a:latin typeface="Tw Cen M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4000" b="1" dirty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en-US" sz="4000" b="1" dirty="0">
              <a:solidFill>
                <a:prstClr val="black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59F032-D544-46CA-7914-FB5A3773FF9F}"/>
              </a:ext>
            </a:extLst>
          </p:cNvPr>
          <p:cNvSpPr/>
          <p:nvPr/>
        </p:nvSpPr>
        <p:spPr>
          <a:xfrm>
            <a:off x="67098" y="46578"/>
            <a:ext cx="12039599" cy="1323439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/>
                <a:cs typeface="Times New Roman" panose="02020603050405020304" pitchFamily="18" charset="0"/>
              </a:rPr>
              <a:t>Th</a:t>
            </a: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ứ</a:t>
            </a:r>
            <a:r>
              <a:rPr kumimoji="0" lang="en-US" sz="20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tư</a:t>
            </a:r>
            <a:r>
              <a:rPr kumimoji="0" lang="vi-VN" sz="20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20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Calibri"/>
                <a:cs typeface="Times New Roman" pitchFamily="18" charset="0"/>
              </a:rPr>
              <a:t>y</a:t>
            </a:r>
            <a:r>
              <a:rPr kumimoji="0" lang="en-US" sz="20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16 </a:t>
            </a: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th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2000" b="0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000" b="0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10 </a:t>
            </a:r>
            <a:r>
              <a:rPr kumimoji="0" lang="en-US" sz="20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ă</a:t>
            </a:r>
            <a:r>
              <a:rPr kumimoji="0" lang="en-US" sz="2000" b="0" i="0" u="none" strike="noStrike" kern="10" cap="none" spc="0" normalizeH="0" baseline="0" noProof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m</a:t>
            </a:r>
            <a:r>
              <a:rPr kumimoji="0" lang="en-US" sz="20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2024</a:t>
            </a:r>
            <a:endParaRPr kumimoji="0" lang="en-US" sz="2000" b="0" i="0" u="none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Ti</a:t>
            </a:r>
            <a:r>
              <a:rPr kumimoji="0" lang="en-US" sz="20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w Cen MT" pitchFamily="34" charset="0"/>
                <a:cs typeface="Times New Roman" panose="02020603050405020304" pitchFamily="18" charset="0"/>
              </a:rPr>
              <a:t>ế</a:t>
            </a:r>
            <a:r>
              <a:rPr kumimoji="0" lang="en-US" sz="20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ng</a:t>
            </a:r>
            <a:r>
              <a:rPr kumimoji="0" lang="en-US" sz="2000" b="0" i="0" u="sng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sng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Việt</a:t>
            </a:r>
            <a:endParaRPr kumimoji="0" lang="en-US" sz="2000" b="0" i="0" u="sng" strike="noStrike" kern="10" cap="none" spc="0" normalizeH="0" baseline="0" noProof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23:    </a:t>
            </a:r>
            <a:r>
              <a:rPr lang="en-US" altLang="zh-CN" sz="3600" b="1" kern="0" dirty="0" err="1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 </a:t>
            </a:r>
            <a:r>
              <a:rPr lang="en-US" sz="3600" b="1" kern="0" dirty="0" err="1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th</a:t>
            </a:r>
            <a:r>
              <a:rPr lang="en-US" sz="3600" kern="0" dirty="0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  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i</a:t>
            </a:r>
            <a:r>
              <a:rPr lang="en-US" sz="3600" kern="0" dirty="0" err="1">
                <a:solidFill>
                  <a:srgbClr val="FF0000"/>
                </a:solidFill>
                <a:latin typeface="Berlin Sans FB Demi" pitchFamily="34" charset="0"/>
                <a:ea typeface="微软雅黑"/>
                <a:cs typeface="Times New Roman" pitchFamily="18" charset="0"/>
              </a:rPr>
              <a:t>a</a:t>
            </a:r>
            <a:endParaRPr lang="en-US" sz="3600" dirty="0">
              <a:solidFill>
                <a:sysClr val="windowText" lastClr="000000"/>
              </a:solidFill>
              <a:latin typeface="Berlin Sans FB Demi" pitchFamily="34" charset="0"/>
            </a:endParaRP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E58D57F8-1CB2-613F-7AC4-2016947FA26D}"/>
              </a:ext>
            </a:extLst>
          </p:cNvPr>
          <p:cNvSpPr/>
          <p:nvPr/>
        </p:nvSpPr>
        <p:spPr>
          <a:xfrm>
            <a:off x="67098" y="1370017"/>
            <a:ext cx="2072055" cy="664504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800" b="1" kern="0" dirty="0">
                <a:solidFill>
                  <a:srgbClr val="FFFF00"/>
                </a:solidFill>
              </a:rPr>
              <a:t>2</a:t>
            </a:r>
            <a:r>
              <a:rPr lang="en-US" sz="2800" b="1" kern="0">
                <a:solidFill>
                  <a:srgbClr val="FFFF00"/>
                </a:solidFill>
              </a:rPr>
              <a:t>.  </a:t>
            </a:r>
            <a:r>
              <a:rPr lang="en-US" sz="3200" b="1" kern="0" dirty="0" err="1">
                <a:solidFill>
                  <a:prstClr val="white"/>
                </a:solidFill>
              </a:rPr>
              <a:t>Đọc</a:t>
            </a:r>
            <a:endParaRPr lang="en-US" sz="3200" b="1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282</Words>
  <Application>Microsoft Office PowerPoint</Application>
  <PresentationFormat>Widescreen</PresentationFormat>
  <Paragraphs>84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Microsoft YaHei</vt:lpstr>
      <vt:lpstr>SimSun</vt:lpstr>
      <vt:lpstr>Arial</vt:lpstr>
      <vt:lpstr>Arial-Rounded</vt:lpstr>
      <vt:lpstr>Berlin Sans FB Demi</vt:lpstr>
      <vt:lpstr>Calibri</vt:lpstr>
      <vt:lpstr>Calibri Light</vt:lpstr>
      <vt:lpstr>DFPOP1-W9</vt:lpstr>
      <vt:lpstr>Times New Roman</vt:lpstr>
      <vt:lpstr>Tw Cen MT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HMC</dc:creator>
  <cp:lastModifiedBy>MAIHUNG</cp:lastModifiedBy>
  <cp:revision>18</cp:revision>
  <dcterms:created xsi:type="dcterms:W3CDTF">2024-10-13T06:09:31Z</dcterms:created>
  <dcterms:modified xsi:type="dcterms:W3CDTF">2025-05-27T16:03:26Z</dcterms:modified>
</cp:coreProperties>
</file>