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notesMasterIdLst>
    <p:notesMasterId r:id="rId10"/>
  </p:notesMasterIdLst>
  <p:sldIdLst>
    <p:sldId id="478" r:id="rId2"/>
    <p:sldId id="377" r:id="rId3"/>
    <p:sldId id="363" r:id="rId4"/>
    <p:sldId id="364" r:id="rId5"/>
    <p:sldId id="365" r:id="rId6"/>
    <p:sldId id="477" r:id="rId7"/>
    <p:sldId id="475" r:id="rId8"/>
    <p:sldId id="476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77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561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349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3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88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36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28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4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24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1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69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45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6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68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43101"/>
            <a:ext cx="91900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76725" y="1141414"/>
            <a:ext cx="5303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2738" y="3190876"/>
            <a:ext cx="638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22864"/>
            <a:ext cx="9147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940300"/>
            <a:ext cx="32464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238500"/>
            <a:ext cx="185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016251" y="3973513"/>
            <a:ext cx="638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328004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9700" y="3115270"/>
            <a:ext cx="998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35: </a:t>
            </a:r>
            <a:r>
              <a:rPr lang="en-US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Ô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tập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chuyện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2057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u="sng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Tiếng</a:t>
            </a:r>
            <a:r>
              <a:rPr lang="en-US" sz="3600" b="1" u="sng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u="sng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Việt</a:t>
            </a:r>
            <a:r>
              <a:rPr lang="en-US" sz="3600" b="1" u="sng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: </a:t>
            </a:r>
            <a:endParaRPr lang="en-US" sz="36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953001" y="3258336"/>
            <a:ext cx="1847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Arial" panose="020B0604020202020204" pitchFamily="34" charset="0"/>
              </a:rPr>
              <a:t/>
            </a:r>
            <a:br>
              <a:rPr lang="en-US">
                <a:latin typeface="Arial" panose="020B0604020202020204" pitchFamily="34" charset="0"/>
              </a:rPr>
            </a:br>
            <a:endParaRPr lang="en-US">
              <a:latin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27382"/>
              </p:ext>
            </p:extLst>
          </p:nvPr>
        </p:nvGraphicFramePr>
        <p:xfrm>
          <a:off x="800101" y="1761506"/>
          <a:ext cx="4152900" cy="365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60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75413"/>
              </p:ext>
            </p:extLst>
          </p:nvPr>
        </p:nvGraphicFramePr>
        <p:xfrm>
          <a:off x="6794360" y="1136650"/>
          <a:ext cx="2667000" cy="5456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VNI-Avo" pitchFamily="2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81200" y="2646444"/>
            <a:ext cx="2133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>
                <a:latin typeface="VNI-Avo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51405" y="2568762"/>
            <a:ext cx="182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33546" y="3550681"/>
            <a:ext cx="167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51405" y="3550681"/>
            <a:ext cx="1828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34868" y="4532786"/>
            <a:ext cx="12947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85132" y="4532786"/>
            <a:ext cx="1752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229600" y="1926951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29600" y="2538722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29600" y="3189594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229600" y="3814465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229600" y="4470848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229600" y="5131024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995" y="5766997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4245"/>
            <a:ext cx="1295400" cy="661555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58977" y="2132004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51952" y="2560574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ô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51952" y="3191351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75341" y="3842469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898909" y="4540491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ê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977" y="5320207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02534" y="5766997"/>
            <a:ext cx="121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9202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18C7BAFB-D4FA-470C-9CB9-047696E11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4" r="89427" b="8350"/>
          <a:stretch/>
        </p:blipFill>
        <p:spPr bwMode="auto">
          <a:xfrm>
            <a:off x="113797" y="456886"/>
            <a:ext cx="11793416" cy="63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C:\Users\Administrator\Desktop\2020-2021\TAILIEU\TV1.1 bai 31-40 (FB Chip Fangora)-20200808T154132Z-001\TV1.1 bai 31-40 (FB Chip Fangora)\TV 35 -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7" t="79300" r="7007" b="7964"/>
          <a:stretch/>
        </p:blipFill>
        <p:spPr bwMode="auto">
          <a:xfrm>
            <a:off x="3504703" y="4811586"/>
            <a:ext cx="3595710" cy="178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-837"/>
            <a:ext cx="1143000" cy="686637"/>
          </a:xfrm>
          <a:prstGeom prst="rect">
            <a:avLst/>
          </a:prstGeom>
        </p:spPr>
      </p:pic>
      <p:pic>
        <p:nvPicPr>
          <p:cNvPr id="13" name="Picture 12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2DC5F0E2-BFC4-4CFB-B767-E6E4EDA28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80997" r="71371" b="8043"/>
          <a:stretch/>
        </p:blipFill>
        <p:spPr bwMode="auto">
          <a:xfrm>
            <a:off x="277250" y="2671832"/>
            <a:ext cx="3146849" cy="15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B86E4162-2B5D-437E-B571-8C93602C8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71002" r="55415" b="17256"/>
          <a:stretch/>
        </p:blipFill>
        <p:spPr bwMode="auto">
          <a:xfrm>
            <a:off x="7315200" y="5151959"/>
            <a:ext cx="3595711" cy="14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49A50562-D41D-47E3-ACB2-E2ED4A897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 t="51431" r="50956" b="38392"/>
          <a:stretch/>
        </p:blipFill>
        <p:spPr bwMode="auto">
          <a:xfrm>
            <a:off x="270291" y="881049"/>
            <a:ext cx="3006874" cy="151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FFD353B6-7390-4CED-864F-098B0E417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60906" r="55415" b="27773"/>
          <a:stretch/>
        </p:blipFill>
        <p:spPr bwMode="auto">
          <a:xfrm>
            <a:off x="6326633" y="2725480"/>
            <a:ext cx="3737193" cy="14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B4B207CE-4CEA-4B1E-9C3B-26D62FF1D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83647" r="40908" b="6297"/>
          <a:stretch/>
        </p:blipFill>
        <p:spPr bwMode="auto">
          <a:xfrm>
            <a:off x="7848600" y="936654"/>
            <a:ext cx="3456218" cy="15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949B475B-0403-4867-9CE3-B7FC8515F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6" t="70621" r="30892" b="16854"/>
          <a:stretch/>
        </p:blipFill>
        <p:spPr bwMode="auto">
          <a:xfrm>
            <a:off x="3504703" y="2814594"/>
            <a:ext cx="2821930" cy="168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B50FDA26-3D66-44FB-ADF5-527EB840C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5" t="57112" r="25740" b="30363"/>
          <a:stretch/>
        </p:blipFill>
        <p:spPr bwMode="auto">
          <a:xfrm>
            <a:off x="4267200" y="895763"/>
            <a:ext cx="3224971" cy="165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7171851D-5735-413C-9D9C-7DC8111CA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7" t="66781" r="8887" b="21477"/>
          <a:stretch/>
        </p:blipFill>
        <p:spPr bwMode="auto">
          <a:xfrm>
            <a:off x="277250" y="4883499"/>
            <a:ext cx="3031767" cy="172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C:\Users\Administrator\Desktop\2020-2021\TAILIEU\TV1.1 bai 31-40 (FB Chip Fangora)-20200808T154132Z-001\TV1.1 bai 31-40 (FB Chip Fangora)\TV 35 - 1.png">
            <a:extLst>
              <a:ext uri="{FF2B5EF4-FFF2-40B4-BE49-F238E27FC236}">
                <a16:creationId xmlns:a16="http://schemas.microsoft.com/office/drawing/2014/main" id="{FCA65BA1-BBBD-4436-82D7-FDA4611E0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9" t="54783" r="4490" b="33475"/>
          <a:stretch/>
        </p:blipFill>
        <p:spPr bwMode="auto">
          <a:xfrm rot="20758759">
            <a:off x="8588959" y="3710021"/>
            <a:ext cx="3138890" cy="119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-837"/>
            <a:ext cx="1676400" cy="9021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0" y="6096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rùa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752600"/>
            <a:ext cx="11201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  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Nhìn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rùa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chê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“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Qủa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là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chậm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như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rùa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.” .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Rùa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ôn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tồn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: “ Ta </a:t>
            </a:r>
            <a:r>
              <a:rPr lang="en-US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thi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nhé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.”.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hớn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hở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tham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gia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nhởn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nhơ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múa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ca,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rùa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cứ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bò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cần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mẫn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Thế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là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rùa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đi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xa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hơn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hẳn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thỏ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59B78-81E7-48F4-A12F-93F65C953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9A9E85-5A82-41C9-97BC-3A7A435C4ECC}"/>
              </a:ext>
            </a:extLst>
          </p:cNvPr>
          <p:cNvSpPr txBox="1"/>
          <p:nvPr/>
        </p:nvSpPr>
        <p:spPr>
          <a:xfrm>
            <a:off x="342248" y="1371600"/>
            <a:ext cx="1139469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11733" b="1" dirty="0">
                <a:solidFill>
                  <a:srgbClr val="FFFF00"/>
                </a:solidFill>
                <a:latin typeface="HP001 4 hàng" panose="020B0603050302020204" pitchFamily="34" charset="0"/>
              </a:rPr>
              <a:t>Sen </a:t>
            </a:r>
            <a:r>
              <a:rPr lang="en-US" sz="117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nở</a:t>
            </a:r>
            <a:r>
              <a:rPr lang="en-US" sz="117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17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thắm</a:t>
            </a:r>
            <a:r>
              <a:rPr lang="en-US" sz="117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17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hồ</a:t>
            </a:r>
            <a:r>
              <a:rPr lang="en-US" sz="11733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2C787-3E0D-43A0-BAD1-8CED6CF58C93}"/>
              </a:ext>
            </a:extLst>
          </p:cNvPr>
          <p:cNvSpPr/>
          <p:nvPr/>
        </p:nvSpPr>
        <p:spPr>
          <a:xfrm>
            <a:off x="-152400" y="137382"/>
            <a:ext cx="4741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3.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Viết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bảng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con:</a:t>
            </a:r>
          </a:p>
        </p:txBody>
      </p:sp>
    </p:spTree>
    <p:extLst>
      <p:ext uri="{BB962C8B-B14F-4D97-AF65-F5344CB8AC3E}">
        <p14:creationId xmlns:p14="http://schemas.microsoft.com/office/powerpoint/2010/main" val="34590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Administrator\Documents\Zalo Received Files\ảnh 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-2667000"/>
            <a:ext cx="9172575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Zalo Received Files\ảnh S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905000"/>
            <a:ext cx="112776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139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MAIHUNG</cp:lastModifiedBy>
  <cp:revision>212</cp:revision>
  <dcterms:created xsi:type="dcterms:W3CDTF">2011-09-30T13:18:00Z</dcterms:created>
  <dcterms:modified xsi:type="dcterms:W3CDTF">2025-05-27T20:33:41Z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