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85" r:id="rId2"/>
    <p:sldId id="279" r:id="rId3"/>
    <p:sldId id="257" r:id="rId4"/>
    <p:sldId id="267" r:id="rId5"/>
    <p:sldId id="262" r:id="rId6"/>
    <p:sldId id="260" r:id="rId7"/>
    <p:sldId id="283" r:id="rId8"/>
    <p:sldId id="281" r:id="rId9"/>
    <p:sldId id="263" r:id="rId10"/>
    <p:sldId id="264" r:id="rId11"/>
    <p:sldId id="265" r:id="rId12"/>
    <p:sldId id="268" r:id="rId13"/>
    <p:sldId id="278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80774-9182-4EA1-805A-1ECF09125F9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3513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2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0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4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7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5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43101"/>
            <a:ext cx="91900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276725" y="1141414"/>
            <a:ext cx="5303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100" b="1" u="sng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852738" y="3190876"/>
            <a:ext cx="638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Môn: Tiếng Việt Lớp 1</a:t>
            </a:r>
          </a:p>
        </p:txBody>
      </p:sp>
      <p:pic>
        <p:nvPicPr>
          <p:cNvPr id="4101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22864"/>
            <a:ext cx="91471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4940300"/>
            <a:ext cx="324643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3238500"/>
            <a:ext cx="1854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016251" y="3973513"/>
            <a:ext cx="638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Giáo viên: Phạm Thị Mai Hưng</a:t>
            </a:r>
          </a:p>
        </p:txBody>
      </p:sp>
    </p:spTree>
    <p:extLst>
      <p:ext uri="{BB962C8B-B14F-4D97-AF65-F5344CB8AC3E}">
        <p14:creationId xmlns:p14="http://schemas.microsoft.com/office/powerpoint/2010/main" val="373275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22" y="2560865"/>
            <a:ext cx="2976752" cy="2289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128" y="2351176"/>
            <a:ext cx="3590122" cy="2585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080" y="2261234"/>
            <a:ext cx="2348472" cy="27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5" y="2501153"/>
            <a:ext cx="11221493" cy="20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178990"/>
            <a:ext cx="10058400" cy="34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424573"/>
            <a:ext cx="10058400" cy="29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790700" y="990030"/>
            <a:ext cx="10793186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32: on ôn ơn</a:t>
            </a:r>
            <a:endParaRPr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62005" y="5970852"/>
            <a:ext cx="718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véo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c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ớn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1224502"/>
            <a:ext cx="9996134" cy="4650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2005" y="5970852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Quicksand Medium" panose="00000600000000000000" pitchFamily="2" charset="0"/>
              </a:rPr>
              <a:t>.</a:t>
            </a:r>
            <a:endParaRPr lang="en-US" sz="2800" dirty="0"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4017" y="5963478"/>
            <a:ext cx="7344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véo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von: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02628" y="1936410"/>
            <a:ext cx="34252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02628" y="1936410"/>
            <a:ext cx="34252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02628" y="1936410"/>
            <a:ext cx="34252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541" y="1609862"/>
            <a:ext cx="6062780" cy="3118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32" y="5094593"/>
            <a:ext cx="11040798" cy="6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67</Words>
  <Application>Microsoft Office PowerPoint</Application>
  <PresentationFormat>Widescreen</PresentationFormat>
  <Paragraphs>13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Quicksand Medium</vt:lpstr>
      <vt:lpstr>Times New Roman</vt:lpstr>
      <vt:lpstr>UTM Avo</vt:lpstr>
      <vt:lpstr>Office Theme</vt:lpstr>
      <vt:lpstr>PowerPoint Presentation</vt:lpstr>
      <vt:lpstr>BÀI 32: on ôn 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MAIHUNG</cp:lastModifiedBy>
  <cp:revision>85</cp:revision>
  <dcterms:created xsi:type="dcterms:W3CDTF">2020-05-19T07:29:54Z</dcterms:created>
  <dcterms:modified xsi:type="dcterms:W3CDTF">2025-05-27T20:10:35Z</dcterms:modified>
</cp:coreProperties>
</file>